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87B9-86F0-994A-A1C1-B2546E9957CD}" type="datetimeFigureOut">
              <a:rPr lang="de-DE" smtClean="0"/>
              <a:t>03.01.16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F38C-E3EB-9145-A1CA-29817B3DDE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cree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90" y="1930421"/>
            <a:ext cx="4064000" cy="29591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165560" y="2261717"/>
            <a:ext cx="1725629" cy="843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(SHMEM)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165560" y="3175101"/>
            <a:ext cx="1725629" cy="87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Laps to go with fuel. Calculation by me.(SHMEM)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65560" y="4053690"/>
            <a:ext cx="1725629" cy="81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Gray=Disabled; Yellow=Active </a:t>
            </a:r>
          </a:p>
          <a:p>
            <a:pPr algn="ctr"/>
            <a:r>
              <a:rPr lang="en-US" dirty="0" smtClean="0"/>
              <a:t>(UDP)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891190" y="1337429"/>
            <a:ext cx="4064000" cy="34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RPMS (SHMEM)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891189" y="1687587"/>
            <a:ext cx="4064000" cy="2428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spc="-150" dirty="0" smtClean="0">
                <a:latin typeface="Consolas"/>
                <a:cs typeface="Consolas"/>
              </a:rPr>
              <a:t>0 50 55 60 65 70 75 80 85 </a:t>
            </a:r>
            <a:r>
              <a:rPr lang="en-US" sz="1000" spc="-150" dirty="0" smtClean="0">
                <a:solidFill>
                  <a:srgbClr val="FFFF00"/>
                </a:solidFill>
                <a:latin typeface="Consolas"/>
                <a:cs typeface="Consolas"/>
              </a:rPr>
              <a:t>9091 92 93 94</a:t>
            </a:r>
            <a:r>
              <a:rPr lang="en-US" sz="1000" spc="-150" dirty="0" smtClean="0">
                <a:latin typeface="Consolas"/>
                <a:cs typeface="Consolas"/>
              </a:rPr>
              <a:t> </a:t>
            </a:r>
            <a:r>
              <a:rPr lang="en-US" sz="1000" spc="-150" dirty="0" smtClean="0">
                <a:solidFill>
                  <a:srgbClr val="FF0000"/>
                </a:solidFill>
                <a:latin typeface="Consolas"/>
                <a:cs typeface="Consolas"/>
              </a:rPr>
              <a:t>95 96 97 98 99</a:t>
            </a:r>
            <a:r>
              <a:rPr lang="en-US" sz="1000" spc="-150" dirty="0" smtClean="0">
                <a:latin typeface="Consolas"/>
                <a:cs typeface="Consolas"/>
              </a:rPr>
              <a:t>  </a:t>
            </a:r>
            <a:endParaRPr lang="en-US" sz="1000" spc="-150" dirty="0">
              <a:latin typeface="Consolas"/>
              <a:cs typeface="Consola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55189" y="2261717"/>
            <a:ext cx="2038767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Laptime</a:t>
            </a:r>
            <a:r>
              <a:rPr lang="en-US" dirty="0" smtClean="0"/>
              <a:t> (SHMEM)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55189" y="2709879"/>
            <a:ext cx="2038767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Delta Time (API)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6955190" y="3175101"/>
            <a:ext cx="2038767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Lap (SHMEM)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6955190" y="3614562"/>
            <a:ext cx="2038767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Lap (SHMEM)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55189" y="4062722"/>
            <a:ext cx="2038767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(SHMEM)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6955189" y="4481344"/>
            <a:ext cx="2038767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 (SHMEM)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2891190" y="4958715"/>
            <a:ext cx="4063999" cy="3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Delta Time: Green=Faster, Red=Slower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91191" y="5346319"/>
            <a:ext cx="4063999" cy="86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Lap: Green=</a:t>
            </a:r>
            <a:r>
              <a:rPr lang="en-US" dirty="0" err="1" smtClean="0"/>
              <a:t>Fastet</a:t>
            </a:r>
            <a:r>
              <a:rPr lang="en-US" dirty="0" smtClean="0"/>
              <a:t>, White=Within One second of </a:t>
            </a:r>
            <a:r>
              <a:rPr lang="en-US" dirty="0" err="1" smtClean="0"/>
              <a:t>fastet</a:t>
            </a:r>
            <a:r>
              <a:rPr lang="en-US" dirty="0" smtClean="0"/>
              <a:t>, Yellow=More than 1 second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Sachs</dc:creator>
  <cp:lastModifiedBy>Florian Sachs</cp:lastModifiedBy>
  <cp:revision>3</cp:revision>
  <dcterms:created xsi:type="dcterms:W3CDTF">2016-01-03T18:39:30Z</dcterms:created>
  <dcterms:modified xsi:type="dcterms:W3CDTF">2016-01-03T18:54:33Z</dcterms:modified>
</cp:coreProperties>
</file>