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embeddings/oleObject1.bin" ContentType="application/vnd.openxmlformats-officedocument.oleObject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92960"/>
            <a:ext cx="5767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Introdução ao Processamento de Dados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" name="Imagem 7" descr=""/>
          <p:cNvPicPr/>
          <p:nvPr/>
        </p:nvPicPr>
        <p:blipFill>
          <a:blip r:embed="rId2"/>
          <a:stretch/>
        </p:blipFill>
        <p:spPr>
          <a:xfrm>
            <a:off x="6624000" y="6165360"/>
            <a:ext cx="2483280" cy="6271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 STRINGS são formadas por caracteres da tabela ASCII (ou UNICODE)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transformar um valor de qualquer outro tipo em STRING basta usar o comando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str(VALOR)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Exemplo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str(True)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‘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True’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str(3)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‘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3'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395640" y="1196640"/>
            <a:ext cx="8228160" cy="11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Fazer um programa para ler uma STRING e imprimir o total de letras, o total de números e a quantidade de outros caracteres.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915840" y="2421000"/>
            <a:ext cx="6798600" cy="37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cadeia = raw_input('entre com uma cadeia: 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contN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contO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i  in range(0,len(cadeia)):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cadeia[i].isalpha():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contA+=1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elif cadeia[i].isdigit():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contN+=1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contO +=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'LETRAS: ', contA, ' NUMEROS: ', contN, 'OUTROS: ', contO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da Classe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467640" y="1196640"/>
            <a:ext cx="822816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replace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Retorna uma nova string substituindo na string a todas as ocorrências de uma string b por uma nova string 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usada também um parâmetro opcional qtd que limita a quantidade de substituições a serem feitas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a.replace(b,c[,qtd])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Exemplo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a = ‘brasil’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a.replace(‘s’,’z’)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‘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brazil’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da Classe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split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Separa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string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toda vez que for encontrada uma string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Cada fracionamento da string será transformado em um item de uma lista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usada também um parâmetro opcional qtd que limita a quantidade de fracionamentos a serem feitos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a.split(b[,qtd])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Exemplo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a = ‘brasil’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a.split(‘a’)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[‘br’,’sil’]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457200" y="1600200"/>
            <a:ext cx="41133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Fazer um programa para ler uma sequência de DNA e imprimir a sua sequência complementar.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Ex: DNA = ‘ATTGCA’   COMP=‘TAACGT’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4661640" y="1628640"/>
            <a:ext cx="3977640" cy="37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dna = raw_input('entre com DNA:  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dna = dna.upper()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'DNA: ', dna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dna = dna.replace('A','@')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dna = dna.replace('T','A')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dna = dna.replace('@','T')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dna = dna.replace('C','@')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dna = dna.replace('G','C')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dna = dna.replace('@','G’)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'DNA COMPLEMENTAR: ', dna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Formatação de </a:t>
            </a: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Pular linhas =&gt; ‘\n’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Ex: a = input(‘\n\n  digite valor: \n’)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Tabulação horizontal =&gt; ‘\t’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Ex: print ‘\t oi’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colocar um ‘ ou um “ dentr da string tem que usar a \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Ex: print ‘testando \‘ e \’’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Formatação de </a:t>
            </a: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rjust =&gt; define o espaçamento que será dado a direita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Ex: a = ‘um’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a.rjust(3), a.rjust(3)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ljust =&gt; define o espaçamento que será dado a esquerda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center =&gt; centraliza a string de acordo com o tamanho passado como parâmetro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a.center(40)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Formatação de </a:t>
            </a: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57200" y="1600200"/>
            <a:ext cx="8228160" cy="17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Fazer um programa imprimir os 20 primeiros múltiplos de 7 com 4 espaços. Além disso imprimir o título “MULT 7” centralizado.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2151360" y="3717000"/>
            <a:ext cx="506448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"MULT 7".center(80)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i in range(0,20):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str(i*7).rjust(4)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Arquivos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Até agora, quando terminamos de executar um programa TODOS OS DADOS SÃO PERDIDOS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Isso acontece pois as variáveis, vetores, matrizes e listas são armazenadas na memória principal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memória principal (RAM) é volátil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Através do uso dos arquivos podemos guardar os dados em memória secundária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memória secundária é persistente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Desse modo, quando terminamos de executar o programa os dados são mantidos nos arquivos e podemos recuperá-los em uma nova execução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Arquivos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trabalhar com arquivo usamos os seguintes métodos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(diretorio_nome_arquivo,modo)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modo pode ser: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5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‘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r’ =&gt; para abrir o arquivo somente para leitura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5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‘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w’ =&gt; para abrir o arquivo somente para escrita. Caso tenha algum dado dentro do arquivo ele será perdido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5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‘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a’ =&gt; o arquivo será aberto para adicionar dados ao final do arquivo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5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Podemos também acrescentar o modo ’b’ aos três modos anteriores para o arquivo ser tratado como binário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Ex: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 = open(‘c:\exemplo.txt’,‘w’)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Arquivos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método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é utilizado para fechar um arquivo e liberar recursos.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Vale ressaltar que qualquer tentativa de acessar o arquivo novamente resultará em falha.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Esse método normalmente não recebe argumentos e é chamado da seguinte forma: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nome_do_arquivo.close()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f.close()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 (string)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método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é usado para escrever uma string em um arquivo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nome_do_arquivo.write(string)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f.write(‘nome:’+ frase)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457200" y="1600200"/>
            <a:ext cx="8228160" cy="28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Todas as classes/tipos que possuem ideia de ordenação (como a classe STRING) podem ser acessadas por partes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Cada elemento da STRING possui um número em sequência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Ex: nome = ‘PYTHON’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2" name="Object 3"/>
          <p:cNvGraphicFramePr/>
          <p:nvPr/>
        </p:nvGraphicFramePr>
        <p:xfrm>
          <a:off x="251640" y="4509000"/>
          <a:ext cx="8647200" cy="16113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43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51640" y="4509000"/>
                    <a:ext cx="8647200" cy="16113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520" cy="11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Fazer um programa para ler 5 nomes e 5 notas e guardar em um arquivo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087200" y="3578400"/>
            <a:ext cx="40190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 = open('teste.txt',"w")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i in range(0,5):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nome = raw_input('nome:')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nota = input('nota:')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f.write(nome + ' ' + str(nota)+"\n")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f.close()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573600" y="3669840"/>
            <a:ext cx="126684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alex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bianca 7.5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carlos 2.0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dado 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erica 1.5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Arquivos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método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é utilizado para ler uma determinada quantidade de dados.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Esse método recebe um argumento opcional chamado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size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ou tamanho, que caso não seja especificado será considerado como o tamanho total do arquivo.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nome_do_arquivo.read()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f.read()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readline()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método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readline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lê uma única linha do arquivo, avaliado através do caractere de retorno de linha (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\n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 sua segunda chamada lê a segunda linha do arquivo, em sua terceira, a terceira linha e assim sucessivamente até encontrar o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EOF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5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Fazer um programa para ler um arquivo e imprimir o conteúdo deste arquivo na tela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581920" y="3125160"/>
            <a:ext cx="3496680" cy="17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 = open('teste.txt',"r")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cadeia = f.read()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cadeia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f.close()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Fazer um programa para ler o arquivo criado e imprimir o nome do aluno que tirou a maior nota e a média da turma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27840" y="404640"/>
            <a:ext cx="314748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soma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maiorNota = 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 = open('teste.txt',"r")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linha in f: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[nome,nota] = linha.split()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float(nota) &gt; maiorNota: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maiorNota = float(nota)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maiorNome = nome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soma += float(nota)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 +=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nota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'media:',soma/cont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'maior nota:', maiorNome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f.close()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50440" y="404640"/>
            <a:ext cx="3147480" cy="55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soma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maiorNota = 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 = open('teste.txt',"r")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fim = False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not fim: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linha = f.readline()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len(linha) == 0: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fim = 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[nome,nota] = linha.split()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float(nota) &gt; maiorNota: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maiorNota = float(nota)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maiorNome = nome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soma += float(nota)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 +=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nota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'media:',soma/cont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'maior nota:', maiorNome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f.close()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3537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Fazer um programa para ler o arquivo criado e criar um outro arquivo contendo apenas os nomes dos alunos que tiveram nota acima da média da turma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948200" y="388800"/>
            <a:ext cx="3170160" cy="55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soma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maiorNota = 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 = open('teste.txt',"r")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linha in f: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[nome,nota] = linha.split()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soma += float(nota)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 +=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f2 = open('teste2.txt','w')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 = open('teste.txt',"r")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= soma/cont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linha in f: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[nome,nota] = linha.split()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float(nota) &gt; media: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f2.write(nome+'\n')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'nome:', nome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f.close()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f2.close()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acesar a letra ‘P’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nome[0] ou nome[-6]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40404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acessar a letra ‘N’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nome[5] ou nome[-1]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acessar ‘YTH’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nome[1:4]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4920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acessar os 5 primeiros caracteres (‘PYTHO’)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nome[:5]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pegar os caracteres alternados (PTO)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nome[0:5:2]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nome[:5:2]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nome[-6:-1:2]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nome[-6::2]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comando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len (nome)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retorna o tamanho da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len(nome)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 e </a:t>
            </a: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457200" y="124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ord(x)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Recebe uma string formada por um ÚNICO caractere e retorna seu número na tabela ASCII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ord(‘a’)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ord(‘1’)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chr(x)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Recebe um número inteiro e retorna o caractere representado na tabela ASCII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chr(49)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‘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chr(97)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‘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457200" y="1600200"/>
            <a:ext cx="792972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Fazer um programa para ler uma cadeia e imprimir a soma dos valores ASCII dos caracteres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1228320" y="2997000"/>
            <a:ext cx="6838200" cy="22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cadeia = raw_input('entre com uma cadeia: 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soma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i  in range(0,len(cadeia)):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soma+= ord(cadeia[i])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'SOMA: ', soma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da Classe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57200" y="1132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são parecidos com funções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 quantas vezes uma string b aparece  em uma string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a.count(b,[inicio,fim])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Exemplo: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a = ‘abacaxi’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a.count(‘a’)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a.count(‘ac’)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a.count(‘ix’)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da Classe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57200" y="124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lower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Retorna uma cópia em letras minúsculas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a.lower()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a = ‘ABACAXI’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a.lower()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‘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abacaxi’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Retorna uma cópia em letras maiúsculas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a.upper()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a = ‘brasil’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a.upper()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‘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BRASIL’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da Classe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isalnum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Retorna </a:t>
            </a: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True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TODOS os caracteres da STRING forem  alfanúmericos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a.isalnum()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a = ‘ABACAXI123’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&gt;&gt;&gt; a.isalnum()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Application>LibreOffice/5.1.2.2$Linux_X86_64 LibreOffice_project/10m0$Build-2</Application>
  <Words>1130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2016-09-07T19:40:02Z</dcterms:created>
  <dc:creator>Sergio Kostin</dc:creator>
  <dc:description/>
  <dc:language>en-US</dc:language>
  <cp:lastModifiedBy/>
  <dcterms:modified xsi:type="dcterms:W3CDTF">2016-11-21T16:00:05Z</dcterms:modified>
  <cp:revision>21</cp:revision>
  <dc:subject/>
  <dc:title>IPD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