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22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7.xml.rels" ContentType="application/vnd.openxmlformats-package.relationships+xml"/>
  <Override PartName="/ppt/slides/_rels/slide10.xml.rels" ContentType="application/vnd.openxmlformats-package.relationships+xml"/>
  <Override PartName="/ppt/slides/slide22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embeddings/oleObject1.docx" ContentType="application/vnd.openxmlformats-officedocument.wordprocessingml.document"/>
  <Override PartName="/ppt/embeddings/oleObject1.bin" ContentType="application/vnd.openxmlformats-officedocument.oleObject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8.png" ContentType="image/png"/>
  <Override PartName="/ppt/media/image7.wmf" ContentType="image/x-wmf"/>
  <Override PartName="/ppt/media/image6.png" ContentType="image/png"/>
  <Override PartName="/ppt/media/image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6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7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4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5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6492960"/>
            <a:ext cx="57675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Introdução ao Processamento de Dados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" name="Imagem 7" descr=""/>
          <p:cNvPicPr/>
          <p:nvPr/>
        </p:nvPicPr>
        <p:blipFill>
          <a:blip r:embed="rId2"/>
          <a:stretch/>
        </p:blipFill>
        <p:spPr>
          <a:xfrm>
            <a:off x="6624000" y="6165360"/>
            <a:ext cx="2483640" cy="627480"/>
          </a:xfrm>
          <a:prstGeom prst="rect">
            <a:avLst/>
          </a:prstGeom>
          <a:ln>
            <a:noFill/>
          </a:ln>
        </p:spPr>
      </p:pic>
      <p:sp>
        <p:nvSpPr>
          <p:cNvPr id="2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0" y="6492960"/>
            <a:ext cx="57675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Introdução ao Processamento de Dados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9" name="Imagem 7" descr=""/>
          <p:cNvPicPr/>
          <p:nvPr/>
        </p:nvPicPr>
        <p:blipFill>
          <a:blip r:embed="rId2"/>
          <a:stretch/>
        </p:blipFill>
        <p:spPr>
          <a:xfrm>
            <a:off x="6624000" y="6165360"/>
            <a:ext cx="2483640" cy="627480"/>
          </a:xfrm>
          <a:prstGeom prst="rect">
            <a:avLst/>
          </a:prstGeom>
          <a:ln>
            <a:noFill/>
          </a:ln>
        </p:spPr>
      </p:pic>
      <p:sp>
        <p:nvSpPr>
          <p:cNvPr id="40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oleObject" Target="../embeddings/oleObject1.bin"/><Relationship Id="rId2" Type="http://schemas.openxmlformats.org/officeDocument/2006/relationships/image" Target="../media/image7.wmf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package" Target="../embeddings/oleObject1.docx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Python – Biblioteca </a:t>
            </a:r>
            <a:r>
              <a:rPr b="1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math e Strings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i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Strings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Para pegar os caracteres alternados (PTO)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1"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nome[0:5:2]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1"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nome[:5:2]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1"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nome[-6:-1:2]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1"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nome[-6::2]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 comando </a:t>
            </a:r>
            <a:r>
              <a:rPr b="0" lang="en-US" sz="3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len (nome)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retorna o tamanho da STRING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1"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&gt;&gt;&gt; len(nome)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1"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6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i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ord</a:t>
            </a: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() e </a:t>
            </a:r>
            <a:r>
              <a:rPr b="1" i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chr()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ord(x)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12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Recebe uma string formada por um ÚNICO caractere e retorna seu número na tabela ASCII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1"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&gt;&gt;&gt; ord(‘a’)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1"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97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</a:t>
            </a:r>
            <a:r>
              <a:rPr b="1"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1"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&gt;&gt;&gt; ord(‘1’)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1"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49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chr(x)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12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Recebe um número inteiro e retorna o caractere representado na tabela ASCII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1"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&gt;&gt;&gt; chr(49)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1"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‘</a:t>
            </a:r>
            <a:r>
              <a:rPr b="1"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1’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1"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&gt;&gt;&gt; chr(97)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1"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‘</a:t>
            </a:r>
            <a:r>
              <a:rPr b="1"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a’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Programa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CustomShape 2"/>
          <p:cNvSpPr/>
          <p:nvPr/>
        </p:nvSpPr>
        <p:spPr>
          <a:xfrm>
            <a:off x="457200" y="1600200"/>
            <a:ext cx="7930440" cy="125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Fazer um programa para ler uma cadeia e imprimir a soma dos valores ASCII dos caracteres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CustomShape 3"/>
          <p:cNvSpPr/>
          <p:nvPr/>
        </p:nvSpPr>
        <p:spPr>
          <a:xfrm>
            <a:off x="1228320" y="2997000"/>
            <a:ext cx="6838920" cy="222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i="1" lang="en-US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cadeia = raw_input('entre com uma cadeia: ')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soma = 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for i  in range(0,len(cadeia)):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</a:t>
            </a:r>
            <a:r>
              <a:rPr b="1" i="1" lang="en-US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soma+= ord(cadeia[i])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print 'SOMA: ', soma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dur="indefinite" nodeType="mainSeq">
                <p:childTnLst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Métodos da Classe string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Métodos são parecidos com funções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i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count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12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Conta quantas vezes uma string b aparece  em uma string 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12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1"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a.count(b,[inicio,fim])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Exemplo: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&gt;&gt;&gt; a = ‘abacaxi’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&gt;&gt;&gt; a.count(‘a’)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&gt;&gt;&gt; a.count(‘ac’)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&gt;&gt;&gt; a.count(‘ix’)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Métodos da Classe string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CustomShape 2"/>
          <p:cNvSpPr/>
          <p:nvPr/>
        </p:nvSpPr>
        <p:spPr>
          <a:xfrm>
            <a:off x="457200" y="124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i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lower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12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Retorna uma cópia em letras minúsculas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12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1"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a.lower()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&gt;&gt;&gt; a = ‘ABACAXI’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&gt;&gt;&gt; a.lower()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‘</a:t>
            </a:r>
            <a:r>
              <a:rPr b="1"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abacaxi’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i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upper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12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Retorna uma cópia em letras maiúsculas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12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1"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a.upper()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&gt;&gt;&gt; a = ‘brasil’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&gt;&gt;&gt; a.upper() 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‘</a:t>
            </a:r>
            <a:r>
              <a:rPr b="1"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BRASIL’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Métodos da Classe string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i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isalnum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12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Retorna </a:t>
            </a:r>
            <a:r>
              <a:rPr b="0" lang="en-US" sz="28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True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 TODOS os caracteres da STRING forem  alfanúmericos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12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1"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a.isalnum()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&gt;&gt;&gt; a = ‘ABACAXI123’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&gt;&gt;&gt; a.isalnum() 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True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Programa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395640" y="1196640"/>
            <a:ext cx="8228880" cy="118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Fazer um programa para ler uma STRING e imprimir o total de letras, o total de números e a quantidade de outros caracteres.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CustomShape 3"/>
          <p:cNvSpPr/>
          <p:nvPr/>
        </p:nvSpPr>
        <p:spPr>
          <a:xfrm>
            <a:off x="915840" y="2421000"/>
            <a:ext cx="6799320" cy="374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i="1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cadeia = raw_input('entre com uma cadeia: ')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contA = 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contN = 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contO = 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for i  in range(0,len(cadeia)):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1" i="1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if cadeia[i].isalpha():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</a:t>
            </a:r>
            <a:r>
              <a:rPr b="1" i="1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contA+=1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1" i="1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elif cadeia[i].isdigit():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</a:t>
            </a:r>
            <a:r>
              <a:rPr b="1" i="1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contN+=1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1" i="1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else: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</a:t>
            </a:r>
            <a:r>
              <a:rPr b="1" i="1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contO += 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print 'LETRAS: ', contA, ' NUMEROS: ', contN, 'OUTROS: ', contO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dur="indefinite" nodeType="mainSeq">
                <p:childTnLst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Métodos da Classe string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467640" y="1196640"/>
            <a:ext cx="8228880" cy="504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replace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12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Retorna uma nova string substituindo na string a todas as ocorrências de uma string b por uma nova string c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12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Pode ser usada também um parâmetro opcional qtd que limita a quantidade de substituições a serem feitas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12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a.replace(b,c[,qtd])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Exemplo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&gt;&gt;&gt; a = ‘brasil’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&gt;&gt;&gt; a.replace(‘s’,’z’)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‘</a:t>
            </a:r>
            <a:r>
              <a:rPr b="1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brazil’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Métodos da Classe string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split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12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Separa </a:t>
            </a:r>
            <a:r>
              <a:rPr b="0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string </a:t>
            </a:r>
            <a:r>
              <a:rPr b="1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toda vez que for encontrada uma string </a:t>
            </a:r>
            <a:r>
              <a:rPr b="1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12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Cada fracionamento da string será transformado em um item de uma lista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12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Pode ser usada também um parâmetro opcional qtd que limita a quantidade de fracionamentos a serem feitos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12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1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a.split(b[,qtd])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Exemplo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&gt;&gt;&gt; a = ‘brasil’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&gt;&gt;&gt; a.split(‘a’)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[‘br’,’sil’]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7" dur="indefinite" restart="never" nodeType="tmRoot">
          <p:childTnLst>
            <p:seq>
              <p:cTn id="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Programa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457200" y="1600200"/>
            <a:ext cx="41140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Fazer um programa para ler uma sequência de DNA e imprimir a sua sequência complementar.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12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Ex: DNA = ‘ATTGCA’   COMP=‘TAACGT’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CustomShape 3"/>
          <p:cNvSpPr/>
          <p:nvPr/>
        </p:nvSpPr>
        <p:spPr>
          <a:xfrm>
            <a:off x="4661640" y="1628640"/>
            <a:ext cx="3978360" cy="374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i="1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dna = raw_input('entre com DNA:  ')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dna = dna.upper()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print 'DNA: ', dna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dna = dna.replace('A','@')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dna = dna.replace('T','A')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dna = dna.replace('@','T')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dna = dna.replace('C','@')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dna = dna.replace('G','C')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dna = dna.replace('@','G’)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print 'DNA COMPLEMENTAR: ', dna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9" dur="indefinite" restart="never" nodeType="tmRoot">
          <p:childTnLst>
            <p:seq>
              <p:cTn id="50" dur="indefinite" nodeType="mainSeq">
                <p:childTnLst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Importação de módulos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 PYTHON possui muitas bibliotecas ou módulos que NÃO fazem parte do núcleo do PYTHON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Nesse caso, é necessário IMPORTÁ-LAS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40404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SINTAXE DO COMANDO DE IMPORTAÇÃO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2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import </a:t>
            </a:r>
            <a:r>
              <a:rPr b="0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NOME_MODULO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 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Exemplo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2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&gt;&gt;&gt; import </a:t>
            </a:r>
            <a:r>
              <a:rPr b="0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math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40404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Para utilizar alguma função da biblioteca é necessário colocar primeiro o nome da biblioteca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Ex: </a:t>
            </a:r>
            <a:r>
              <a:rPr b="0" lang="en-US" sz="2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math.sin(0)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Formatação de </a:t>
            </a:r>
            <a:r>
              <a:rPr b="1" i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Strings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Pular linhas =&gt; ‘\n’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12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Ex: a = input(‘\n\n  digite valor: \n’)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Tabulação horizontal =&gt; ‘\t’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12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Ex: print ‘\t oi’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Para colocar um ‘ ou um “ dentr da string tem que usar a \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12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Ex: print ‘testando \‘ e \’’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5" dur="indefinite" restart="never" nodeType="tmRoot">
          <p:childTnLst>
            <p:seq>
              <p:cTn id="5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Formatação de </a:t>
            </a:r>
            <a:r>
              <a:rPr b="1" i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Strings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Métodos: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rjust =&gt; define o espaçamento que será dado a direita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12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Ex: a = ‘um’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12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print a.rjust(3), a.rjust(3)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ljust =&gt; define o espaçamento que será dado a esquerda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center =&gt; centraliza a string de acordo com o tamanho passado como parâmetro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12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a.center(40)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7" dur="indefinite" restart="never" nodeType="tmRoot">
          <p:childTnLst>
            <p:seq>
              <p:cTn id="5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Formatação de </a:t>
            </a:r>
            <a:r>
              <a:rPr b="1" i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Strings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457200" y="1600200"/>
            <a:ext cx="8228880" cy="175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Fazer um programa imprimir os 20 primeiros múltiplos de 7 com 4 espaços. Além disso imprimir o título “MULT 7” centralizado.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CustomShape 3"/>
          <p:cNvSpPr/>
          <p:nvPr/>
        </p:nvSpPr>
        <p:spPr>
          <a:xfrm>
            <a:off x="2151360" y="3717000"/>
            <a:ext cx="5065200" cy="173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i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print "MULT 7".center(80)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for i in range(0,20):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1" i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print str(i*7).rjust(4)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9" dur="indefinite" restart="never" nodeType="tmRoot">
          <p:childTnLst>
            <p:seq>
              <p:cTn id="60" dur="indefinite" nodeType="mainSeq">
                <p:childTnLst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Biblioteca </a:t>
            </a:r>
            <a:r>
              <a:rPr b="1" i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math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CustomShape 2"/>
          <p:cNvSpPr/>
          <p:nvPr/>
        </p:nvSpPr>
        <p:spPr>
          <a:xfrm>
            <a:off x="467640" y="134064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 módulo math contém várias funções matemáticas úteis para resolver problemas matemáticos mais rapidamente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Funções Trigonométricas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Em todas a funções x é um arco medido em radianos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12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cos(x) =&gt;  calcula o cosseno de x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12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sin(x) =&gt;  calcula seno de x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12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tan(x) =&gt; calcula a tangente de x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12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acos(x) =&gt;  calcula o arco cosseno de x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12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asin(x) =&gt;  calcula o arco seno de x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12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atan(x) =&gt; calcula o arco tangente de x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Biblioteca </a:t>
            </a:r>
            <a:r>
              <a:rPr b="1" i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math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Funções importantes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12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1"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exp(x)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=&gt;  calcula e ** x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12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1"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log(x,y)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=&gt;  calcula o log de x na base 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12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1"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factorial(x)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=&gt; calcula o fatorial de x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12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1"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sqrt(x)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=&gt;  calcula a raiz quadrada de x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12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1"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abs(x)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=&gt;  retorna o valor absoluto de um inteiro x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12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1"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fabs(x)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=&gt; retorna o valor absoluto de um float x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12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1"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ceil(x)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=&gt; retorna o menor número inteiro maior do que o float x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12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1"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floor(x)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=&gt; retorna o maior número inteiro menor do que o float x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Exercício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457200" y="1600200"/>
            <a:ext cx="8228880" cy="13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Fazer um programa em PYTHON para ler os valores  x e y e imprima a expressão abaixo: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85" name="Object 3"/>
          <p:cNvGraphicFramePr/>
          <p:nvPr/>
        </p:nvGraphicFramePr>
        <p:xfrm>
          <a:off x="419040" y="3276720"/>
          <a:ext cx="8139960" cy="1751760"/>
        </p:xfrm>
        <a:graphic>
          <a:graphicData uri="http://schemas.openxmlformats.org/presentationml/2006/ole">
            <p:oleObj progId="Equation.3" r:id="rId1" spid="">
              <p:embed/>
              <p:pic>
                <p:nvPicPr>
                  <p:cNvPr id="86" name="Object 2" descr=""/>
                  <p:cNvPicPr/>
                  <p:nvPr/>
                </p:nvPicPr>
                <p:blipFill>
                  <a:blip r:embed="rId2"/>
                  <a:stretch/>
                </p:blipFill>
                <p:spPr>
                  <a:xfrm>
                    <a:off x="419040" y="3276720"/>
                    <a:ext cx="8139960" cy="1751760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</p:oleObj>
          </a:graphicData>
        </a:graphic>
      </p:graphicFrame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Programa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1209600" y="2421000"/>
            <a:ext cx="6715440" cy="307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i="1" lang="en-US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import math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 = 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x = input('entre com x: ')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y = input('entre com y: ')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for i in range(1,51):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1" i="1" lang="en-US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 = e + (x + math.sqrt(y+2))/3 + i**2 - y**5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print 'e:', 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>
                <p:childTnLst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i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Strings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As STRINGS são formadas por caracteres da tabela ASCII (ou UNICODE)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Para transformar um valor de qualquer outro tipo em STRING basta usar o comando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str(VALOR)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Exemplo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&gt;&gt;&gt; str(True)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‘</a:t>
            </a:r>
            <a:r>
              <a:rPr b="1"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True’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&gt;&gt;&gt; str(3)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‘</a:t>
            </a:r>
            <a:r>
              <a:rPr b="1"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3'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i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Strings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457200" y="1600200"/>
            <a:ext cx="8228880" cy="283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Todas as classes/tipos que possuem ideia de ordenação (como a classe STRING) podem ser acessadas por partes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Cada elemento da STRING possui um número em sequência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Ex: nome = ‘PYTHON’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93" name="Object 3"/>
          <p:cNvGraphicFramePr/>
          <p:nvPr/>
        </p:nvGraphicFramePr>
        <p:xfrm>
          <a:off x="251640" y="4509000"/>
          <a:ext cx="8647920" cy="1612080"/>
        </p:xfrm>
        <a:graphic>
          <a:graphicData uri="http://schemas.openxmlformats.org/presentationml/2006/ole">
            <p:oleObj progId="Word.Document.12" r:id="rId1" spid="">
              <p:embed/>
              <p:pic>
                <p:nvPicPr>
                  <p:cNvPr id="94" name="Object 3" descr=""/>
                  <p:cNvPicPr/>
                  <p:nvPr/>
                </p:nvPicPr>
                <p:blipFill>
                  <a:blip r:embed="rId2"/>
                  <a:stretch/>
                </p:blipFill>
                <p:spPr>
                  <a:xfrm>
                    <a:off x="251640" y="4509000"/>
                    <a:ext cx="8647920" cy="1612080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</p:oleObj>
          </a:graphicData>
        </a:graphic>
      </p:graphicFrame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i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Strings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lvl="1" marL="743040" indent="-28512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Para acesar a letra ‘P’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1"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nome[0] ou nome[-6]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120">
              <a:lnSpc>
                <a:spcPct val="100000"/>
              </a:lnSpc>
              <a:buClr>
                <a:srgbClr val="40404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Para acessar a letra ‘N’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1"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nome[5] ou nome[-1]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12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Para acessar ‘YTH’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1"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nome[1:4]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349200" indent="-28512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Para acessar os 5 primeiros caracteres (‘PYTHO’)</a:t>
            </a:r>
            <a:r>
              <a:rPr b="1"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1"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nome[:5]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142</TotalTime>
  <Application>LibreOffice/5.1.2.2$Linux_X86_64 LibreOffice_project/10m0$Build-2</Application>
  <Words>959</Words>
  <Paragraphs>218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2016-09-07T19:40:02Z</dcterms:created>
  <dc:creator>Sergio Kostin</dc:creator>
  <dc:description/>
  <dc:language>en-US</dc:language>
  <cp:lastModifiedBy/>
  <dcterms:modified xsi:type="dcterms:W3CDTF">2016-11-07T11:07:04Z</dcterms:modified>
  <cp:revision>22</cp:revision>
  <dc:subject/>
  <dc:title>IPD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Apresentação na tela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22</vt:i4>
  </property>
</Properties>
</file>