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0" r:id="rId2"/>
    <p:sldId id="257" r:id="rId3"/>
    <p:sldId id="261" r:id="rId4"/>
    <p:sldId id="262" r:id="rId5"/>
    <p:sldId id="263" r:id="rId6"/>
    <p:sldId id="258" r:id="rId7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BFF66-92AB-B54A-9B2D-BE99D50C4160}" type="datetimeFigureOut">
              <a:rPr lang="es-ES" smtClean="0"/>
              <a:t>3/24/15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85E5D-8E38-1546-A9FA-9C8A28ABB7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7937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41BA6-F868-4053-8925-E76E8FE1CB39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022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CEE8-E023-0D42-BAFF-E54F892B5883}" type="datetimeFigureOut">
              <a:rPr lang="es-ES" smtClean="0"/>
              <a:t>3/24/15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6A7C-20AB-1749-BA33-54753E6BBE4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912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CEE8-E023-0D42-BAFF-E54F892B5883}" type="datetimeFigureOut">
              <a:rPr lang="es-ES" smtClean="0"/>
              <a:t>3/24/15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6A7C-20AB-1749-BA33-54753E6BBE4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425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CEE8-E023-0D42-BAFF-E54F892B5883}" type="datetimeFigureOut">
              <a:rPr lang="es-ES" smtClean="0"/>
              <a:t>3/24/15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6A7C-20AB-1749-BA33-54753E6BBE4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920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CEE8-E023-0D42-BAFF-E54F892B5883}" type="datetimeFigureOut">
              <a:rPr lang="es-ES" smtClean="0"/>
              <a:t>3/24/15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6A7C-20AB-1749-BA33-54753E6BBE4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07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CEE8-E023-0D42-BAFF-E54F892B5883}" type="datetimeFigureOut">
              <a:rPr lang="es-ES" smtClean="0"/>
              <a:t>3/24/15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6A7C-20AB-1749-BA33-54753E6BBE4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067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CEE8-E023-0D42-BAFF-E54F892B5883}" type="datetimeFigureOut">
              <a:rPr lang="es-ES" smtClean="0"/>
              <a:t>3/24/15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6A7C-20AB-1749-BA33-54753E6BBE4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901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CEE8-E023-0D42-BAFF-E54F892B5883}" type="datetimeFigureOut">
              <a:rPr lang="es-ES" smtClean="0"/>
              <a:t>3/24/15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6A7C-20AB-1749-BA33-54753E6BBE4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944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CEE8-E023-0D42-BAFF-E54F892B5883}" type="datetimeFigureOut">
              <a:rPr lang="es-ES" smtClean="0"/>
              <a:t>3/24/15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6A7C-20AB-1749-BA33-54753E6BBE4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423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CEE8-E023-0D42-BAFF-E54F892B5883}" type="datetimeFigureOut">
              <a:rPr lang="es-ES" smtClean="0"/>
              <a:t>3/24/15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6A7C-20AB-1749-BA33-54753E6BBE4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469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CEE8-E023-0D42-BAFF-E54F892B5883}" type="datetimeFigureOut">
              <a:rPr lang="es-ES" smtClean="0"/>
              <a:t>3/24/15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6A7C-20AB-1749-BA33-54753E6BBE4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97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CEE8-E023-0D42-BAFF-E54F892B5883}" type="datetimeFigureOut">
              <a:rPr lang="es-ES" smtClean="0"/>
              <a:t>3/24/15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6A7C-20AB-1749-BA33-54753E6BBE4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772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DCEE8-E023-0D42-BAFF-E54F892B5883}" type="datetimeFigureOut">
              <a:rPr lang="es-ES" smtClean="0"/>
              <a:t>3/24/15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36A7C-20AB-1749-BA33-54753E6BBE4F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009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gstwebservice.com/images/logo-gtalk.gif&amp;imgrefurl=http://www.gstwebservice.com/contact-us.php&amp;usg=__iNObrkkexAil-HgIswN83kR1rXY=&amp;h=48&amp;w=47&amp;sz=3&amp;hl=en&amp;start=25&amp;sig2=SMRtx74luDn-k7qRiUwBKQ&amp;tbnid=s4cUBqyQGtkQyM:&amp;tbnh=48&amp;tbnw=47&amp;ei=_NiRSZieB6W-MYL_1NYL&amp;prev=/images?q=gtalk+logo&amp;start=18&amp;gbv=2&amp;ndsp=18&amp;hl=en&amp;sa=N" TargetMode="External"/><Relationship Id="rId4" Type="http://schemas.openxmlformats.org/officeDocument/2006/relationships/image" Target="../media/image2.jpeg"/><Relationship Id="rId5" Type="http://schemas.openxmlformats.org/officeDocument/2006/relationships/hyperlink" Target="http://images.google.com/imgres?imgurl=http://www.kcsm.org/spotlight/festival/images/facebooklogo.jpg&amp;imgrefurl=http://www.kcsm.org/spotlight/&amp;usg=__mYjGuodSwFUY9kw5F8uHaofFHo4=&amp;h=270&amp;w=670&amp;sz=11&amp;hl=en&amp;start=1&amp;sig2=4pGLGqmBvulMHHolJTRLfQ&amp;tbnid=Gw9nccwZDUC8JM:&amp;tbnh=56&amp;tbnw=138&amp;ei=StmRSavHLqW-MbqDieEL&amp;prev=/images?q=facebooklogo&amp;gbv=2&amp;hl=en" TargetMode="External"/><Relationship Id="rId6" Type="http://schemas.openxmlformats.org/officeDocument/2006/relationships/image" Target="../media/image3.jpeg"/><Relationship Id="rId7" Type="http://schemas.openxmlformats.org/officeDocument/2006/relationships/hyperlink" Target="http://images.google.com/imgres?imgurl=http://www.popgadget.net/images/gmail-contest.jpg&amp;imgrefurl=http://www.popgadget.net/2007/08/index.php?page=all&amp;usg=__Snvoya1mMBx2bhKiI4O8JyIjoTY=&amp;h=384&amp;w=392&amp;sz=35&amp;hl=en&amp;start=4&amp;sig2=yXlmJycLDGin2dmVGllJ6g&amp;tbnid=C7IbnHEHpLTEnM:&amp;tbnh=120&amp;tbnw=123&amp;ei=j9mRSaSUHqW-MfuDieEL&amp;prev=/images?q=gmail&amp;gbv=2&amp;hl=en" TargetMode="External"/><Relationship Id="rId8" Type="http://schemas.openxmlformats.org/officeDocument/2006/relationships/image" Target="../media/image4.jpeg"/><Relationship Id="rId9" Type="http://schemas.openxmlformats.org/officeDocument/2006/relationships/image" Target="../media/image5.png"/><Relationship Id="rId10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86496" y="620688"/>
            <a:ext cx="757761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4800" b="1" dirty="0" smtClean="0"/>
              <a:t>Groupware y Software Social</a:t>
            </a:r>
          </a:p>
          <a:p>
            <a:pPr algn="ctr"/>
            <a:r>
              <a:rPr lang="es-ES_tradnl" sz="2800" b="1" dirty="0" smtClean="0"/>
              <a:t>Rompecabezas cooperativo</a:t>
            </a:r>
            <a:endParaRPr lang="es-ES" sz="2800" dirty="0"/>
          </a:p>
        </p:txBody>
      </p:sp>
      <p:pic>
        <p:nvPicPr>
          <p:cNvPr id="31754" name="Picture 10" descr="http://highendmagazine.com/wp-content/uploads/2008/08/windows-live-messeng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2157" y="4725144"/>
            <a:ext cx="317373" cy="265213"/>
          </a:xfrm>
          <a:prstGeom prst="rect">
            <a:avLst/>
          </a:prstGeom>
          <a:noFill/>
        </p:spPr>
      </p:pic>
      <p:pic>
        <p:nvPicPr>
          <p:cNvPr id="31756" name="Picture 12" descr="http://tbn0.google.com/images?q=tbn:s4cUBqyQGtkQyM:http://www.gstwebservice.com/images/logo-gtalk.gif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09347" y="4733200"/>
            <a:ext cx="264143" cy="242886"/>
          </a:xfrm>
          <a:prstGeom prst="rect">
            <a:avLst/>
          </a:prstGeom>
          <a:noFill/>
        </p:spPr>
      </p:pic>
      <p:pic>
        <p:nvPicPr>
          <p:cNvPr id="31758" name="Picture 14" descr="http://tbn3.google.com/images?q=tbn:Gw9nccwZDUC8JM:http://www.kcsm.org/spotlight/festival/images/facebooklogo.jpg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52158" y="5387757"/>
            <a:ext cx="1031462" cy="376861"/>
          </a:xfrm>
          <a:prstGeom prst="rect">
            <a:avLst/>
          </a:prstGeom>
          <a:noFill/>
        </p:spPr>
      </p:pic>
      <p:pic>
        <p:nvPicPr>
          <p:cNvPr id="31760" name="Picture 16" descr="http://tbn3.google.com/images?q=tbn:C7IbnHEHpLTEnM:http://www.popgadget.net/images/gmail-contest.jpg">
            <a:hlinkClick r:id="rId7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695099" y="4733200"/>
            <a:ext cx="317373" cy="278783"/>
          </a:xfrm>
          <a:prstGeom prst="rect">
            <a:avLst/>
          </a:prstGeom>
          <a:noFill/>
        </p:spPr>
      </p:pic>
      <p:sp>
        <p:nvSpPr>
          <p:cNvPr id="15" name="14 CuadroTexto"/>
          <p:cNvSpPr txBox="1"/>
          <p:nvPr/>
        </p:nvSpPr>
        <p:spPr>
          <a:xfrm>
            <a:off x="2123728" y="4725144"/>
            <a:ext cx="66247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Alejandro.Casco.Fernandez@gmail.com</a:t>
            </a:r>
          </a:p>
          <a:p>
            <a:endParaRPr lang="es-AR" sz="2000" b="1" dirty="0" smtClean="0"/>
          </a:p>
          <a:p>
            <a:r>
              <a:rPr lang="es-AR" sz="2000" b="1" dirty="0"/>
              <a:t>https://www.facebook.com/Alejandro.Casco.Fernandez</a:t>
            </a:r>
            <a:endParaRPr lang="es-ES" sz="2000" b="1" dirty="0" smtClean="0"/>
          </a:p>
          <a:p>
            <a:endParaRPr lang="es-ES" sz="2000" b="1" dirty="0" smtClean="0"/>
          </a:p>
          <a:p>
            <a:r>
              <a:rPr lang="es-ES" sz="2000" b="1" dirty="0" smtClean="0"/>
              <a:t>@</a:t>
            </a:r>
            <a:r>
              <a:rPr lang="es-ES" sz="2000" b="1" dirty="0" err="1" smtClean="0"/>
              <a:t>cascosoft</a:t>
            </a:r>
            <a:endParaRPr lang="es-ES" sz="2000" b="1" dirty="0"/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9" cstate="print"/>
          <a:srcRect b="1988"/>
          <a:stretch>
            <a:fillRect/>
          </a:stretch>
        </p:blipFill>
        <p:spPr bwMode="auto">
          <a:xfrm>
            <a:off x="3357554" y="2357430"/>
            <a:ext cx="2431703" cy="178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Imagen 8" descr="1_61_twitter_logo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4075" y="5744931"/>
            <a:ext cx="1206009" cy="81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52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Rompecabezas cooperativo</a:t>
            </a:r>
            <a:endParaRPr lang="es-E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143116"/>
            <a:ext cx="3862387" cy="347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16401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 1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770" y="2034258"/>
            <a:ext cx="4813300" cy="3835400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 flipH="1" flipV="1">
            <a:off x="2595897" y="1886388"/>
            <a:ext cx="3426957" cy="737745"/>
          </a:xfrm>
          <a:prstGeom prst="line">
            <a:avLst/>
          </a:prstGeom>
          <a:ln>
            <a:solidFill>
              <a:schemeClr val="accent2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H="1" flipV="1">
            <a:off x="3632388" y="2978998"/>
            <a:ext cx="1403661" cy="166408"/>
          </a:xfrm>
          <a:prstGeom prst="line">
            <a:avLst/>
          </a:prstGeom>
          <a:ln>
            <a:solidFill>
              <a:schemeClr val="accent2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H="1">
            <a:off x="3352255" y="3464603"/>
            <a:ext cx="1568744" cy="311155"/>
          </a:xfrm>
          <a:prstGeom prst="line">
            <a:avLst/>
          </a:prstGeom>
          <a:ln>
            <a:solidFill>
              <a:schemeClr val="accent2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1756285" y="1701722"/>
            <a:ext cx="7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Player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625296" y="2776074"/>
            <a:ext cx="200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IP que se le indique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991799" y="3591092"/>
            <a:ext cx="120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Su nombre</a:t>
            </a:r>
            <a:endParaRPr lang="es-ES" dirty="0"/>
          </a:p>
        </p:txBody>
      </p:sp>
      <p:cxnSp>
        <p:nvCxnSpPr>
          <p:cNvPr id="15" name="Conector recto 14"/>
          <p:cNvCxnSpPr/>
          <p:nvPr/>
        </p:nvCxnSpPr>
        <p:spPr>
          <a:xfrm flipH="1">
            <a:off x="2832336" y="4504165"/>
            <a:ext cx="1568744" cy="311155"/>
          </a:xfrm>
          <a:prstGeom prst="line">
            <a:avLst/>
          </a:prstGeom>
          <a:ln>
            <a:solidFill>
              <a:schemeClr val="accent2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228732" y="4920149"/>
            <a:ext cx="212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Ignorar esta ventana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047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 2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770" y="2034258"/>
            <a:ext cx="4813300" cy="3835400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 flipH="1" flipV="1">
            <a:off x="2595898" y="1886389"/>
            <a:ext cx="4379408" cy="1889369"/>
          </a:xfrm>
          <a:prstGeom prst="line">
            <a:avLst/>
          </a:prstGeom>
          <a:ln>
            <a:solidFill>
              <a:schemeClr val="accent2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1298735" y="1457098"/>
            <a:ext cx="197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Oprimir este bot</a:t>
            </a:r>
            <a:r>
              <a:rPr lang="es-ES" dirty="0" smtClean="0"/>
              <a:t>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197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44" y="1296237"/>
            <a:ext cx="1502452" cy="136503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 3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879" y="1523253"/>
            <a:ext cx="4148649" cy="3142294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 flipH="1">
            <a:off x="4192654" y="3614021"/>
            <a:ext cx="2325102" cy="168093"/>
          </a:xfrm>
          <a:prstGeom prst="line">
            <a:avLst/>
          </a:prstGeom>
          <a:ln>
            <a:solidFill>
              <a:schemeClr val="accent2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521982" y="3290854"/>
            <a:ext cx="1975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Oprimir este bot</a:t>
            </a:r>
            <a:r>
              <a:rPr lang="es-ES" dirty="0" smtClean="0"/>
              <a:t>ón</a:t>
            </a:r>
          </a:p>
          <a:p>
            <a:pPr algn="ctr"/>
            <a:r>
              <a:rPr lang="es-ES" dirty="0"/>
              <a:t>y</a:t>
            </a:r>
            <a:r>
              <a:rPr lang="es-ES" dirty="0" smtClean="0"/>
              <a:t> esperar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964" y="4830268"/>
            <a:ext cx="2731372" cy="1749785"/>
          </a:xfrm>
          <a:prstGeom prst="rect">
            <a:avLst/>
          </a:prstGeom>
        </p:spPr>
      </p:pic>
      <p:cxnSp>
        <p:nvCxnSpPr>
          <p:cNvPr id="13" name="Conector recto 12"/>
          <p:cNvCxnSpPr>
            <a:stCxn id="12" idx="3"/>
            <a:endCxn id="14" idx="1"/>
          </p:cNvCxnSpPr>
          <p:nvPr/>
        </p:nvCxnSpPr>
        <p:spPr>
          <a:xfrm>
            <a:off x="4366336" y="5705161"/>
            <a:ext cx="2015135" cy="323166"/>
          </a:xfrm>
          <a:prstGeom prst="line">
            <a:avLst/>
          </a:prstGeom>
          <a:ln>
            <a:solidFill>
              <a:schemeClr val="accent2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6381471" y="5705161"/>
            <a:ext cx="220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Ignorar esta ventana si aparece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57200" y="2574124"/>
            <a:ext cx="1995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rgbClr val="FF0000"/>
                </a:solidFill>
              </a:rPr>
              <a:t>No</a:t>
            </a:r>
            <a:r>
              <a:rPr lang="es-ES" dirty="0" smtClean="0"/>
              <a:t> utilizar el bot</a:t>
            </a:r>
            <a:r>
              <a:rPr lang="es-ES" dirty="0" smtClean="0"/>
              <a:t>ón </a:t>
            </a:r>
          </a:p>
          <a:p>
            <a:pPr algn="ctr"/>
            <a:r>
              <a:rPr lang="es-ES" dirty="0" smtClean="0"/>
              <a:t>derecho del Mouse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79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¿Que tiene de difícil?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En red</a:t>
            </a:r>
          </a:p>
          <a:p>
            <a:r>
              <a:rPr lang="en-US" dirty="0" err="1" smtClean="0"/>
              <a:t>Persistente</a:t>
            </a:r>
            <a:endParaRPr lang="en-US" dirty="0" smtClean="0"/>
          </a:p>
          <a:p>
            <a:r>
              <a:rPr lang="en-US" dirty="0" smtClean="0"/>
              <a:t>Al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tiempo</a:t>
            </a:r>
            <a:endParaRPr lang="en-US" dirty="0" smtClean="0"/>
          </a:p>
          <a:p>
            <a:r>
              <a:rPr lang="en-US" dirty="0" err="1" smtClean="0"/>
              <a:t>Lidiar</a:t>
            </a:r>
            <a:r>
              <a:rPr lang="en-US" dirty="0" smtClean="0"/>
              <a:t> con </a:t>
            </a:r>
            <a:r>
              <a:rPr lang="en-US" dirty="0" err="1" smtClean="0"/>
              <a:t>conflictos</a:t>
            </a:r>
            <a:endParaRPr lang="en-US" dirty="0" smtClean="0"/>
          </a:p>
          <a:p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conflictos</a:t>
            </a:r>
            <a:endParaRPr lang="en-US" dirty="0"/>
          </a:p>
          <a:p>
            <a:r>
              <a:rPr lang="en-US" dirty="0" err="1" smtClean="0"/>
              <a:t>Mantener</a:t>
            </a:r>
            <a:r>
              <a:rPr lang="en-US" dirty="0" smtClean="0"/>
              <a:t> </a:t>
            </a:r>
            <a:r>
              <a:rPr lang="en-US" dirty="0" err="1" smtClean="0"/>
              <a:t>consistencia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smtClean="0"/>
              <a:t>sea </a:t>
            </a:r>
            <a:r>
              <a:rPr lang="en-US" dirty="0" err="1" smtClean="0"/>
              <a:t>claro</a:t>
            </a:r>
            <a:r>
              <a:rPr lang="en-US" dirty="0" smtClean="0"/>
              <a:t> (+)</a:t>
            </a:r>
          </a:p>
          <a:p>
            <a:r>
              <a:rPr lang="en-US" dirty="0" err="1" smtClean="0"/>
              <a:t>Que</a:t>
            </a:r>
            <a:r>
              <a:rPr lang="en-US" dirty="0" smtClean="0"/>
              <a:t> sea </a:t>
            </a:r>
            <a:r>
              <a:rPr lang="en-US" dirty="0" err="1" smtClean="0"/>
              <a:t>rápido</a:t>
            </a:r>
            <a:r>
              <a:rPr lang="en-US" dirty="0" smtClean="0"/>
              <a:t> (+)</a:t>
            </a:r>
          </a:p>
          <a:p>
            <a:r>
              <a:rPr lang="en-US" dirty="0" err="1" smtClean="0"/>
              <a:t>Que</a:t>
            </a:r>
            <a:r>
              <a:rPr lang="en-US" dirty="0" smtClean="0"/>
              <a:t> sea </a:t>
            </a:r>
            <a:r>
              <a:rPr lang="en-US" dirty="0" err="1" smtClean="0"/>
              <a:t>útil</a:t>
            </a:r>
            <a:r>
              <a:rPr lang="en-US" dirty="0" smtClean="0"/>
              <a:t> (+)</a:t>
            </a:r>
          </a:p>
          <a:p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voy</a:t>
            </a:r>
            <a:r>
              <a:rPr lang="en-US" dirty="0" smtClean="0"/>
              <a:t>/</a:t>
            </a:r>
            <a:r>
              <a:rPr lang="en-US" dirty="0" err="1" smtClean="0"/>
              <a:t>vamos</a:t>
            </a:r>
            <a:endParaRPr lang="en-US" dirty="0" smtClean="0"/>
          </a:p>
          <a:p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hacen</a:t>
            </a:r>
            <a:r>
              <a:rPr lang="en-US" dirty="0" smtClean="0"/>
              <a:t> los </a:t>
            </a:r>
            <a:r>
              <a:rPr lang="en-US" dirty="0" err="1" smtClean="0"/>
              <a:t>otros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0650" y="260648"/>
            <a:ext cx="136183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uadroTexto 5"/>
          <p:cNvSpPr txBox="1"/>
          <p:nvPr/>
        </p:nvSpPr>
        <p:spPr>
          <a:xfrm>
            <a:off x="323528" y="6309320"/>
            <a:ext cx="490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(+) en Groupware </a:t>
            </a:r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toma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nueva</a:t>
            </a:r>
            <a:r>
              <a:rPr lang="en-US" dirty="0" smtClean="0"/>
              <a:t> </a:t>
            </a:r>
            <a:r>
              <a:rPr lang="en-US" dirty="0" err="1" smtClean="0"/>
              <a:t>dimensión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8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115</Words>
  <Application>Microsoft Macintosh PowerPoint</Application>
  <PresentationFormat>Presentación en pantalla (4:3)</PresentationFormat>
  <Paragraphs>35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Presentación de PowerPoint</vt:lpstr>
      <vt:lpstr>Rompecabezas cooperativo</vt:lpstr>
      <vt:lpstr>Paso 1</vt:lpstr>
      <vt:lpstr>Paso 2</vt:lpstr>
      <vt:lpstr>Paso 3</vt:lpstr>
      <vt:lpstr>¿Que tiene de difícil?</vt:lpstr>
    </vt:vector>
  </TitlesOfParts>
  <Company>Universidad Nacional de la Plata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Fernandez</dc:creator>
  <cp:lastModifiedBy>Alejandro Fernandez</cp:lastModifiedBy>
  <cp:revision>5</cp:revision>
  <dcterms:created xsi:type="dcterms:W3CDTF">2015-03-23T01:22:43Z</dcterms:created>
  <dcterms:modified xsi:type="dcterms:W3CDTF">2015-03-25T01:41:00Z</dcterms:modified>
</cp:coreProperties>
</file>