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A9E-66C3-4214-BBA5-12BC01325F4D}" type="datetimeFigureOut">
              <a:rPr lang="es-CO" smtClean="0"/>
              <a:t>13/07/2018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84A-1CD3-4BEA-9CAE-1EF065B72FB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367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A9E-66C3-4214-BBA5-12BC01325F4D}" type="datetimeFigureOut">
              <a:rPr lang="es-CO" smtClean="0"/>
              <a:t>13/07/2018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84A-1CD3-4BEA-9CAE-1EF065B72FB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027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A9E-66C3-4214-BBA5-12BC01325F4D}" type="datetimeFigureOut">
              <a:rPr lang="es-CO" smtClean="0"/>
              <a:t>13/07/2018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84A-1CD3-4BEA-9CAE-1EF065B72FB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827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A9E-66C3-4214-BBA5-12BC01325F4D}" type="datetimeFigureOut">
              <a:rPr lang="es-CO" smtClean="0"/>
              <a:t>13/07/2018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84A-1CD3-4BEA-9CAE-1EF065B72FB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119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A9E-66C3-4214-BBA5-12BC01325F4D}" type="datetimeFigureOut">
              <a:rPr lang="es-CO" smtClean="0"/>
              <a:t>13/07/2018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84A-1CD3-4BEA-9CAE-1EF065B72FB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934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A9E-66C3-4214-BBA5-12BC01325F4D}" type="datetimeFigureOut">
              <a:rPr lang="es-CO" smtClean="0"/>
              <a:t>13/07/2018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84A-1CD3-4BEA-9CAE-1EF065B72FB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812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A9E-66C3-4214-BBA5-12BC01325F4D}" type="datetimeFigureOut">
              <a:rPr lang="es-CO" smtClean="0"/>
              <a:t>13/07/2018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84A-1CD3-4BEA-9CAE-1EF065B72FB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40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A9E-66C3-4214-BBA5-12BC01325F4D}" type="datetimeFigureOut">
              <a:rPr lang="es-CO" smtClean="0"/>
              <a:t>13/07/2018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84A-1CD3-4BEA-9CAE-1EF065B72FB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47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A9E-66C3-4214-BBA5-12BC01325F4D}" type="datetimeFigureOut">
              <a:rPr lang="es-CO" smtClean="0"/>
              <a:t>13/07/2018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84A-1CD3-4BEA-9CAE-1EF065B72FB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8792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A9E-66C3-4214-BBA5-12BC01325F4D}" type="datetimeFigureOut">
              <a:rPr lang="es-CO" smtClean="0"/>
              <a:t>13/07/2018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84A-1CD3-4BEA-9CAE-1EF065B72FB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9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A9E-66C3-4214-BBA5-12BC01325F4D}" type="datetimeFigureOut">
              <a:rPr lang="es-CO" smtClean="0"/>
              <a:t>13/07/2018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384A-1CD3-4BEA-9CAE-1EF065B72FB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842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C2A9E-66C3-4214-BBA5-12BC01325F4D}" type="datetimeFigureOut">
              <a:rPr lang="es-CO" smtClean="0"/>
              <a:t>13/07/2018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1384A-1CD3-4BEA-9CAE-1EF065B72FB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9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62" y="273934"/>
            <a:ext cx="8218538" cy="63522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4698" y="154546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latin typeface="Comic Sans MS" panose="030F0702030302020204" pitchFamily="66" charset="0"/>
              </a:rPr>
              <a:t>Página Principal:</a:t>
            </a:r>
            <a:endParaRPr lang="es-CO" sz="3200" b="1" dirty="0">
              <a:latin typeface="Comic Sans MS" panose="030F0702030302020204" pitchFamily="66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207617" y="1725769"/>
            <a:ext cx="3721994" cy="96591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376779" y="1845192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omic Sans MS" panose="030F0702030302020204" pitchFamily="66" charset="0"/>
              </a:rPr>
              <a:t>Menú Principal:</a:t>
            </a:r>
          </a:p>
          <a:p>
            <a:r>
              <a:rPr lang="es-CO" sz="2400" dirty="0" smtClean="0">
                <a:latin typeface="Comic Sans MS" panose="030F0702030302020204" pitchFamily="66" charset="0"/>
              </a:rPr>
              <a:t>Grados</a:t>
            </a:r>
            <a:endParaRPr lang="es-CO" sz="2400" dirty="0">
              <a:latin typeface="Comic Sans MS" panose="030F0702030302020204" pitchFamily="66" charset="0"/>
            </a:endParaRPr>
          </a:p>
        </p:txBody>
      </p:sp>
      <p:cxnSp>
        <p:nvCxnSpPr>
          <p:cNvPr id="9" name="Conector recto de flecha 8"/>
          <p:cNvCxnSpPr>
            <a:stCxn id="6" idx="1"/>
            <a:endCxn id="7" idx="3"/>
          </p:cNvCxnSpPr>
          <p:nvPr/>
        </p:nvCxnSpPr>
        <p:spPr>
          <a:xfrm flipH="1">
            <a:off x="2715881" y="2208727"/>
            <a:ext cx="3491736" cy="519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0"/>
          <p:cNvSpPr/>
          <p:nvPr/>
        </p:nvSpPr>
        <p:spPr>
          <a:xfrm>
            <a:off x="4556974" y="2922518"/>
            <a:ext cx="7059770" cy="188130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63899" y="3632336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omic Sans MS" panose="030F0702030302020204" pitchFamily="66" charset="0"/>
              </a:rPr>
              <a:t>Videos Instructivos</a:t>
            </a:r>
            <a:endParaRPr lang="es-CO" sz="2400" dirty="0">
              <a:latin typeface="Comic Sans MS" panose="030F0702030302020204" pitchFamily="66" charset="0"/>
            </a:endParaRPr>
          </a:p>
        </p:txBody>
      </p:sp>
      <p:cxnSp>
        <p:nvCxnSpPr>
          <p:cNvPr id="13" name="Conector recto de flecha 12"/>
          <p:cNvCxnSpPr>
            <a:stCxn id="11" idx="1"/>
          </p:cNvCxnSpPr>
          <p:nvPr/>
        </p:nvCxnSpPr>
        <p:spPr>
          <a:xfrm flipH="1" flipV="1">
            <a:off x="3381128" y="3863168"/>
            <a:ext cx="1175846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redondeado 14"/>
          <p:cNvSpPr/>
          <p:nvPr/>
        </p:nvSpPr>
        <p:spPr>
          <a:xfrm>
            <a:off x="4551772" y="554287"/>
            <a:ext cx="7064971" cy="11714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Rectángulo redondeado 16"/>
          <p:cNvSpPr/>
          <p:nvPr/>
        </p:nvSpPr>
        <p:spPr>
          <a:xfrm flipV="1">
            <a:off x="4551772" y="5034653"/>
            <a:ext cx="7064971" cy="159152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3388592" y="5830416"/>
            <a:ext cx="1175846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76779" y="5230251"/>
            <a:ext cx="2945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omic Sans MS" panose="030F0702030302020204" pitchFamily="66" charset="0"/>
              </a:rPr>
              <a:t>Pie de página: </a:t>
            </a:r>
          </a:p>
          <a:p>
            <a:r>
              <a:rPr lang="es-CO" sz="2400" dirty="0" smtClean="0">
                <a:latin typeface="Comic Sans MS" panose="030F0702030302020204" pitchFamily="66" charset="0"/>
              </a:rPr>
              <a:t>Logos de Entidades</a:t>
            </a:r>
          </a:p>
          <a:p>
            <a:r>
              <a:rPr lang="es-CO" sz="2400" dirty="0" smtClean="0">
                <a:latin typeface="Comic Sans MS" panose="030F0702030302020204" pitchFamily="66" charset="0"/>
              </a:rPr>
              <a:t>OIM/Chocó</a:t>
            </a:r>
            <a:endParaRPr lang="es-CO" sz="2400" dirty="0">
              <a:latin typeface="Comic Sans MS" panose="030F0702030302020204" pitchFamily="66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H="1" flipV="1">
            <a:off x="2711063" y="1137201"/>
            <a:ext cx="1853375" cy="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376779" y="906368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omic Sans MS" panose="030F0702030302020204" pitchFamily="66" charset="0"/>
              </a:rPr>
              <a:t>Encabezado</a:t>
            </a:r>
            <a:endParaRPr lang="es-CO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9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0" t="47392" r="8705" b="24063"/>
          <a:stretch/>
        </p:blipFill>
        <p:spPr>
          <a:xfrm>
            <a:off x="4876800" y="1352281"/>
            <a:ext cx="7315200" cy="195758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4698" y="154546"/>
            <a:ext cx="4802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latin typeface="Comic Sans MS" panose="030F0702030302020204" pitchFamily="66" charset="0"/>
              </a:rPr>
              <a:t>Videos Instruccionales:</a:t>
            </a:r>
            <a:endParaRPr lang="es-CO" sz="3200" b="1" dirty="0">
              <a:latin typeface="Comic Sans MS" panose="030F0702030302020204" pitchFamily="66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087155" y="1427476"/>
            <a:ext cx="3425780" cy="188239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244699" y="1811299"/>
            <a:ext cx="3915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latin typeface="Comic Sans MS" panose="030F0702030302020204" pitchFamily="66" charset="0"/>
              </a:rPr>
              <a:t>Al dar clic sobre alguno de los videos instructivos, se despliega un modal (popup) donde se mostrará el video.</a:t>
            </a:r>
          </a:p>
          <a:p>
            <a:endParaRPr lang="es-CO" sz="2400" dirty="0">
              <a:latin typeface="Comic Sans MS" panose="030F0702030302020204" pitchFamily="66" charset="0"/>
            </a:endParaRPr>
          </a:p>
        </p:txBody>
      </p:sp>
      <p:cxnSp>
        <p:nvCxnSpPr>
          <p:cNvPr id="9" name="Conector recto de flecha 8"/>
          <p:cNvCxnSpPr>
            <a:stCxn id="6" idx="1"/>
          </p:cNvCxnSpPr>
          <p:nvPr/>
        </p:nvCxnSpPr>
        <p:spPr>
          <a:xfrm flipH="1">
            <a:off x="4159877" y="2368673"/>
            <a:ext cx="927278" cy="139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r="12893" b="63193"/>
          <a:stretch/>
        </p:blipFill>
        <p:spPr>
          <a:xfrm>
            <a:off x="6089560" y="3503055"/>
            <a:ext cx="4846749" cy="312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0" r="8705"/>
          <a:stretch/>
        </p:blipFill>
        <p:spPr>
          <a:xfrm>
            <a:off x="4876800" y="8271"/>
            <a:ext cx="73152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4698" y="154546"/>
            <a:ext cx="31918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latin typeface="Comic Sans MS" panose="030F0702030302020204" pitchFamily="66" charset="0"/>
              </a:rPr>
              <a:t>Menú Principal:</a:t>
            </a:r>
          </a:p>
          <a:p>
            <a:r>
              <a:rPr lang="es-CO" sz="3200" b="1" dirty="0" smtClean="0">
                <a:latin typeface="Comic Sans MS" panose="030F0702030302020204" pitchFamily="66" charset="0"/>
              </a:rPr>
              <a:t>Grados</a:t>
            </a:r>
            <a:endParaRPr lang="es-CO" sz="3200" b="1" dirty="0">
              <a:latin typeface="Comic Sans MS" panose="030F0702030302020204" pitchFamily="66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673403" y="1427476"/>
            <a:ext cx="3721994" cy="188239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244698" y="1399177"/>
            <a:ext cx="45000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latin typeface="Comic Sans MS" panose="030F0702030302020204" pitchFamily="66" charset="0"/>
              </a:rPr>
              <a:t>Al dar clic sobre alguno de los grados, se despliega un menú con las asignaturas disponibles en este. Al seleccionar alguno de los grados, se abrirá </a:t>
            </a:r>
            <a:r>
              <a:rPr lang="es-CO" sz="2400" dirty="0">
                <a:latin typeface="Comic Sans MS" panose="030F0702030302020204" pitchFamily="66" charset="0"/>
              </a:rPr>
              <a:t>l</a:t>
            </a:r>
            <a:r>
              <a:rPr lang="es-CO" sz="2400" dirty="0" smtClean="0">
                <a:latin typeface="Comic Sans MS" panose="030F0702030302020204" pitchFamily="66" charset="0"/>
              </a:rPr>
              <a:t>a página de contenidos.</a:t>
            </a:r>
          </a:p>
          <a:p>
            <a:endParaRPr lang="es-CO" sz="2400" dirty="0">
              <a:latin typeface="Comic Sans MS" panose="030F0702030302020204" pitchFamily="66" charset="0"/>
            </a:endParaRPr>
          </a:p>
          <a:p>
            <a:r>
              <a:rPr lang="es-CO" sz="2400" dirty="0" smtClean="0">
                <a:latin typeface="Comic Sans MS" panose="030F0702030302020204" pitchFamily="66" charset="0"/>
              </a:rPr>
              <a:t>El botón Inicio será el acceso a la página principal</a:t>
            </a:r>
          </a:p>
          <a:p>
            <a:endParaRPr lang="es-CO" sz="2400" dirty="0">
              <a:latin typeface="Comic Sans MS" panose="030F0702030302020204" pitchFamily="66" charset="0"/>
            </a:endParaRPr>
          </a:p>
        </p:txBody>
      </p:sp>
      <p:cxnSp>
        <p:nvCxnSpPr>
          <p:cNvPr id="9" name="Conector recto de flecha 8"/>
          <p:cNvCxnSpPr>
            <a:stCxn id="6" idx="1"/>
            <a:endCxn id="7" idx="3"/>
          </p:cNvCxnSpPr>
          <p:nvPr/>
        </p:nvCxnSpPr>
        <p:spPr>
          <a:xfrm flipH="1">
            <a:off x="4744719" y="2368673"/>
            <a:ext cx="1928684" cy="923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9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r="12894" b="44976"/>
          <a:stretch/>
        </p:blipFill>
        <p:spPr>
          <a:xfrm>
            <a:off x="5018468" y="0"/>
            <a:ext cx="7031865" cy="671119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4698" y="154546"/>
            <a:ext cx="4662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latin typeface="Comic Sans MS" panose="030F0702030302020204" pitchFamily="66" charset="0"/>
              </a:rPr>
              <a:t>Página de </a:t>
            </a:r>
            <a:r>
              <a:rPr lang="es-CO" sz="3200" b="1" dirty="0" smtClean="0">
                <a:latin typeface="Comic Sans MS" panose="030F0702030302020204" pitchFamily="66" charset="0"/>
              </a:rPr>
              <a:t>contenidos:</a:t>
            </a:r>
            <a:endParaRPr lang="es-CO" sz="3200" b="1" dirty="0">
              <a:latin typeface="Comic Sans MS" panose="030F0702030302020204" pitchFamily="66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641207" y="1455313"/>
            <a:ext cx="3721994" cy="96591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317152" y="1587030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omic Sans MS" panose="030F0702030302020204" pitchFamily="66" charset="0"/>
              </a:rPr>
              <a:t>Menú Principal:</a:t>
            </a:r>
          </a:p>
          <a:p>
            <a:r>
              <a:rPr lang="es-CO" sz="2400" dirty="0" smtClean="0">
                <a:latin typeface="Comic Sans MS" panose="030F0702030302020204" pitchFamily="66" charset="0"/>
              </a:rPr>
              <a:t>Grados</a:t>
            </a:r>
            <a:endParaRPr lang="es-CO" sz="2400" dirty="0">
              <a:latin typeface="Comic Sans MS" panose="030F0702030302020204" pitchFamily="66" charset="0"/>
            </a:endParaRPr>
          </a:p>
        </p:txBody>
      </p:sp>
      <p:cxnSp>
        <p:nvCxnSpPr>
          <p:cNvPr id="11" name="Conector recto de flecha 10"/>
          <p:cNvCxnSpPr>
            <a:stCxn id="8" idx="1"/>
            <a:endCxn id="10" idx="3"/>
          </p:cNvCxnSpPr>
          <p:nvPr/>
        </p:nvCxnSpPr>
        <p:spPr>
          <a:xfrm flipH="1">
            <a:off x="2656254" y="1938271"/>
            <a:ext cx="3984953" cy="642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4985362" y="283831"/>
            <a:ext cx="7064971" cy="11714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 flipV="1">
            <a:off x="4906851" y="2687324"/>
            <a:ext cx="7064971" cy="13959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4" name="Conector recto de flecha 13"/>
          <p:cNvCxnSpPr/>
          <p:nvPr/>
        </p:nvCxnSpPr>
        <p:spPr>
          <a:xfrm flipH="1">
            <a:off x="2681394" y="3287491"/>
            <a:ext cx="2238123" cy="167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77896" y="2918870"/>
            <a:ext cx="2417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latin typeface="Comic Sans MS" panose="030F0702030302020204" pitchFamily="66" charset="0"/>
              </a:rPr>
              <a:t>Banner de contenidos</a:t>
            </a:r>
            <a:endParaRPr lang="es-CO" sz="2400" dirty="0">
              <a:latin typeface="Comic Sans MS" panose="030F0702030302020204" pitchFamily="66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2939797" y="866747"/>
            <a:ext cx="2058232" cy="2361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17152" y="866747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omic Sans MS" panose="030F0702030302020204" pitchFamily="66" charset="0"/>
              </a:rPr>
              <a:t>Encabezado</a:t>
            </a:r>
            <a:endParaRPr lang="es-CO" sz="2400" dirty="0">
              <a:latin typeface="Comic Sans MS" panose="030F0702030302020204" pitchFamily="66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6665385" y="4092520"/>
            <a:ext cx="3721994" cy="68782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7896" y="4217891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omic Sans MS" panose="030F0702030302020204" pitchFamily="66" charset="0"/>
              </a:rPr>
              <a:t>Menú de Bimestres</a:t>
            </a:r>
            <a:endParaRPr lang="es-CO" sz="2400" dirty="0">
              <a:latin typeface="Comic Sans MS" panose="030F0702030302020204" pitchFamily="66" charset="0"/>
            </a:endParaRPr>
          </a:p>
        </p:txBody>
      </p:sp>
      <p:cxnSp>
        <p:nvCxnSpPr>
          <p:cNvPr id="21" name="Conector recto de flecha 20"/>
          <p:cNvCxnSpPr>
            <a:stCxn id="19" idx="1"/>
            <a:endCxn id="20" idx="3"/>
          </p:cNvCxnSpPr>
          <p:nvPr/>
        </p:nvCxnSpPr>
        <p:spPr>
          <a:xfrm flipH="1">
            <a:off x="3203697" y="4436431"/>
            <a:ext cx="3461688" cy="122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5331854" y="5124252"/>
            <a:ext cx="6426557" cy="146973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17152" y="5470344"/>
            <a:ext cx="328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latin typeface="Comic Sans MS" panose="030F0702030302020204" pitchFamily="66" charset="0"/>
              </a:rPr>
              <a:t>Guías del Bimestre Seleccionado</a:t>
            </a:r>
            <a:endParaRPr lang="es-CO" sz="2400" dirty="0">
              <a:latin typeface="Comic Sans MS" panose="030F0702030302020204" pitchFamily="66" charset="0"/>
            </a:endParaRPr>
          </a:p>
        </p:txBody>
      </p:sp>
      <p:cxnSp>
        <p:nvCxnSpPr>
          <p:cNvPr id="29" name="Conector recto de flecha 28"/>
          <p:cNvCxnSpPr>
            <a:stCxn id="27" idx="1"/>
          </p:cNvCxnSpPr>
          <p:nvPr/>
        </p:nvCxnSpPr>
        <p:spPr>
          <a:xfrm flipH="1" flipV="1">
            <a:off x="3203697" y="5859117"/>
            <a:ext cx="212815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0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6" t="55362" r="12756" b="838"/>
          <a:stretch/>
        </p:blipFill>
        <p:spPr>
          <a:xfrm>
            <a:off x="5010450" y="959138"/>
            <a:ext cx="7031865" cy="534220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4698" y="154546"/>
            <a:ext cx="4662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latin typeface="Comic Sans MS" panose="030F0702030302020204" pitchFamily="66" charset="0"/>
              </a:rPr>
              <a:t>Página de </a:t>
            </a:r>
            <a:r>
              <a:rPr lang="es-CO" sz="3200" b="1" dirty="0" smtClean="0">
                <a:latin typeface="Comic Sans MS" panose="030F0702030302020204" pitchFamily="66" charset="0"/>
              </a:rPr>
              <a:t>contenidos:</a:t>
            </a:r>
            <a:endParaRPr lang="es-CO" sz="3200" b="1" dirty="0">
              <a:latin typeface="Comic Sans MS" panose="030F0702030302020204" pitchFamily="66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5370490" y="932234"/>
            <a:ext cx="6272012" cy="369128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60132" y="2393533"/>
            <a:ext cx="328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latin typeface="Comic Sans MS" panose="030F0702030302020204" pitchFamily="66" charset="0"/>
              </a:rPr>
              <a:t>Videos del Bimestre Seleccionado</a:t>
            </a:r>
            <a:endParaRPr lang="es-CO" sz="2400" dirty="0">
              <a:latin typeface="Comic Sans MS" panose="030F0702030302020204" pitchFamily="66" charset="0"/>
            </a:endParaRPr>
          </a:p>
        </p:txBody>
      </p:sp>
      <p:cxnSp>
        <p:nvCxnSpPr>
          <p:cNvPr id="29" name="Conector recto de flecha 28"/>
          <p:cNvCxnSpPr>
            <a:stCxn id="27" idx="1"/>
          </p:cNvCxnSpPr>
          <p:nvPr/>
        </p:nvCxnSpPr>
        <p:spPr>
          <a:xfrm flipH="1">
            <a:off x="3567368" y="2777875"/>
            <a:ext cx="1803122" cy="311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 flipV="1">
            <a:off x="4977344" y="5077248"/>
            <a:ext cx="7064971" cy="139592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3" name="Conector recto de flecha 22"/>
          <p:cNvCxnSpPr>
            <a:endCxn id="24" idx="3"/>
          </p:cNvCxnSpPr>
          <p:nvPr/>
        </p:nvCxnSpPr>
        <p:spPr>
          <a:xfrm flipH="1">
            <a:off x="3405169" y="5805897"/>
            <a:ext cx="1584841" cy="1030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60132" y="5308761"/>
            <a:ext cx="2945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omic Sans MS" panose="030F0702030302020204" pitchFamily="66" charset="0"/>
              </a:rPr>
              <a:t>Pie de página: </a:t>
            </a:r>
          </a:p>
          <a:p>
            <a:r>
              <a:rPr lang="es-CO" sz="2400" dirty="0" smtClean="0">
                <a:latin typeface="Comic Sans MS" panose="030F0702030302020204" pitchFamily="66" charset="0"/>
              </a:rPr>
              <a:t>Logos de Entidades</a:t>
            </a:r>
          </a:p>
          <a:p>
            <a:r>
              <a:rPr lang="es-CO" sz="2400" dirty="0" smtClean="0">
                <a:latin typeface="Comic Sans MS" panose="030F0702030302020204" pitchFamily="66" charset="0"/>
              </a:rPr>
              <a:t>OIM/Chocó</a:t>
            </a:r>
            <a:endParaRPr lang="es-CO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2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6" t="33375" r="12756" b="12587"/>
          <a:stretch/>
        </p:blipFill>
        <p:spPr>
          <a:xfrm>
            <a:off x="4961793" y="64394"/>
            <a:ext cx="7031865" cy="659101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4698" y="154546"/>
            <a:ext cx="4662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latin typeface="Comic Sans MS" panose="030F0702030302020204" pitchFamily="66" charset="0"/>
              </a:rPr>
              <a:t>Menú de bimestres:</a:t>
            </a:r>
            <a:endParaRPr lang="es-CO" sz="3200" b="1" dirty="0">
              <a:latin typeface="Comic Sans MS" panose="030F0702030302020204" pitchFamily="66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5370490" y="1120462"/>
            <a:ext cx="6272012" cy="54220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34374" y="2728384"/>
            <a:ext cx="3287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latin typeface="Comic Sans MS" panose="030F0702030302020204" pitchFamily="66" charset="0"/>
              </a:rPr>
              <a:t>Según el bimestre seleccionado, esta sección muestra los contenidos disponibles.</a:t>
            </a:r>
            <a:endParaRPr lang="es-CO" sz="2400" dirty="0">
              <a:latin typeface="Comic Sans MS" panose="030F0702030302020204" pitchFamily="66" charset="0"/>
            </a:endParaRPr>
          </a:p>
        </p:txBody>
      </p:sp>
      <p:cxnSp>
        <p:nvCxnSpPr>
          <p:cNvPr id="29" name="Conector recto de flecha 28"/>
          <p:cNvCxnSpPr>
            <a:stCxn id="27" idx="1"/>
          </p:cNvCxnSpPr>
          <p:nvPr/>
        </p:nvCxnSpPr>
        <p:spPr>
          <a:xfrm flipH="1" flipV="1">
            <a:off x="3438659" y="3799268"/>
            <a:ext cx="1931831" cy="321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0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r="12893" b="63193"/>
          <a:stretch/>
        </p:blipFill>
        <p:spPr>
          <a:xfrm>
            <a:off x="6083121" y="3515934"/>
            <a:ext cx="4846749" cy="312487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6" t="41083" r="12756" b="32942"/>
          <a:stretch/>
        </p:blipFill>
        <p:spPr>
          <a:xfrm>
            <a:off x="4990563" y="249388"/>
            <a:ext cx="7031865" cy="316820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4698" y="154546"/>
            <a:ext cx="4662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latin typeface="Comic Sans MS" panose="030F0702030302020204" pitchFamily="66" charset="0"/>
              </a:rPr>
              <a:t>Guía/Video seleccionado:</a:t>
            </a:r>
            <a:endParaRPr lang="es-CO" sz="3200" b="1" dirty="0">
              <a:latin typeface="Comic Sans MS" panose="030F0702030302020204" pitchFamily="66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5429335" y="2215165"/>
            <a:ext cx="3083599" cy="130076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79065" y="1986567"/>
            <a:ext cx="3287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latin typeface="Comic Sans MS" panose="030F0702030302020204" pitchFamily="66" charset="0"/>
              </a:rPr>
              <a:t>Al dar clic sobre alguno de los videos o guías, se despliega un modal (popup) donde se mostrará el archivo seleccionado.</a:t>
            </a:r>
            <a:endParaRPr lang="es-CO" sz="2400" dirty="0" smtClean="0">
              <a:latin typeface="Comic Sans MS" panose="030F0702030302020204" pitchFamily="66" charset="0"/>
            </a:endParaRPr>
          </a:p>
        </p:txBody>
      </p:sp>
      <p:cxnSp>
        <p:nvCxnSpPr>
          <p:cNvPr id="29" name="Conector recto de flecha 28"/>
          <p:cNvCxnSpPr>
            <a:stCxn id="27" idx="1"/>
          </p:cNvCxnSpPr>
          <p:nvPr/>
        </p:nvCxnSpPr>
        <p:spPr>
          <a:xfrm flipH="1" flipV="1">
            <a:off x="3566321" y="2865549"/>
            <a:ext cx="1863014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83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171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Yesid Fabián Daza Pico</dc:creator>
  <cp:lastModifiedBy>Yesid Fabián Daza Pico</cp:lastModifiedBy>
  <cp:revision>11</cp:revision>
  <dcterms:created xsi:type="dcterms:W3CDTF">2018-07-13T15:50:21Z</dcterms:created>
  <dcterms:modified xsi:type="dcterms:W3CDTF">2018-07-13T16:48:34Z</dcterms:modified>
</cp:coreProperties>
</file>