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67" r:id="rId8"/>
    <p:sldId id="270" r:id="rId9"/>
    <p:sldId id="269" r:id="rId10"/>
    <p:sldId id="268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119" d="100"/>
          <a:sy n="119" d="100"/>
        </p:scale>
        <p:origin x="132" y="2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11/13/2019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11/13/2019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11/13/2019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11/13/2019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11/13/2019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11/13/2019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11/13/2019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11/13/2019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11/13/2019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11/13/2019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11/13/2019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901406" cy="2514601"/>
          </a:xfrm>
        </p:spPr>
        <p:txBody>
          <a:bodyPr/>
          <a:lstStyle/>
          <a:p>
            <a:r>
              <a:rPr lang="pl-PL" b="0" dirty="0"/>
              <a:t>Cloudify Assignment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860" y="3429000"/>
            <a:ext cx="5029201" cy="1397000"/>
          </a:xfrm>
        </p:spPr>
        <p:txBody>
          <a:bodyPr/>
          <a:lstStyle/>
          <a:p>
            <a:r>
              <a:rPr lang="pl-PL" b="1" dirty="0">
                <a:latin typeface="Abadi Extra Light" panose="020B0204020104020204" pitchFamily="34" charset="0"/>
              </a:rPr>
              <a:t>Cards Web API</a:t>
            </a:r>
            <a:endParaRPr lang="en-US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751888" cy="1066800"/>
          </a:xfrm>
        </p:spPr>
        <p:txBody>
          <a:bodyPr/>
          <a:lstStyle/>
          <a:p>
            <a:r>
              <a:rPr lang="pl-PL" b="0" dirty="0"/>
              <a:t>Knowledge background and preparation</a:t>
            </a:r>
            <a:endParaRPr lang="en-US" b="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4120" y="2420888"/>
            <a:ext cx="8686801" cy="2287488"/>
          </a:xfrm>
        </p:spPr>
        <p:txBody>
          <a:bodyPr/>
          <a:lstStyle/>
          <a:p>
            <a:r>
              <a:rPr lang="pl-PL" dirty="0" err="1">
                <a:latin typeface="Abadi Extra Light" panose="020B0604020202020204" pitchFamily="34" charset="0"/>
              </a:rPr>
              <a:t>Review</a:t>
            </a:r>
            <a:r>
              <a:rPr lang="pl-PL" dirty="0">
                <a:latin typeface="Abadi Extra Light" panose="020B0604020202020204" pitchFamily="34" charset="0"/>
              </a:rPr>
              <a:t> and </a:t>
            </a:r>
            <a:r>
              <a:rPr lang="pl-PL" dirty="0" err="1">
                <a:latin typeface="Abadi Extra Light" panose="020B0604020202020204" pitchFamily="34" charset="0"/>
              </a:rPr>
              <a:t>improve</a:t>
            </a:r>
            <a:r>
              <a:rPr lang="pl-PL" dirty="0">
                <a:latin typeface="Abadi Extra Light" panose="020B0604020202020204" pitchFamily="34" charset="0"/>
              </a:rPr>
              <a:t> </a:t>
            </a:r>
            <a:r>
              <a:rPr lang="pl-PL" dirty="0" err="1">
                <a:latin typeface="Abadi Extra Light" panose="020B0604020202020204" pitchFamily="34" charset="0"/>
              </a:rPr>
              <a:t>competence</a:t>
            </a:r>
            <a:r>
              <a:rPr lang="pl-PL" dirty="0">
                <a:latin typeface="Abadi Extra Light" panose="020B0604020202020204" pitchFamily="34" charset="0"/>
              </a:rPr>
              <a:t> in HTTP, REST API and </a:t>
            </a:r>
            <a:r>
              <a:rPr lang="pl-PL" dirty="0" err="1">
                <a:latin typeface="Abadi Extra Light" panose="020B0604020202020204" pitchFamily="34" charset="0"/>
              </a:rPr>
              <a:t>Flask</a:t>
            </a:r>
            <a:r>
              <a:rPr lang="pl-PL" dirty="0">
                <a:latin typeface="Abadi Extra Light" panose="020B0604020202020204" pitchFamily="34" charset="0"/>
              </a:rPr>
              <a:t> </a:t>
            </a:r>
            <a:r>
              <a:rPr lang="pl-PL" dirty="0" err="1">
                <a:latin typeface="Abadi Extra Light" panose="020B0604020202020204" pitchFamily="34" charset="0"/>
              </a:rPr>
              <a:t>areas</a:t>
            </a:r>
            <a:endParaRPr lang="pl-PL" dirty="0">
              <a:latin typeface="Abadi Extra Light" panose="020B0604020202020204" pitchFamily="34" charset="0"/>
            </a:endParaRPr>
          </a:p>
          <a:p>
            <a:r>
              <a:rPr lang="pl-PL" dirty="0">
                <a:latin typeface="Abadi Extra Light" panose="020B0604020202020204" pitchFamily="34" charset="0"/>
              </a:rPr>
              <a:t>Richardson </a:t>
            </a:r>
            <a:r>
              <a:rPr lang="pl-PL" dirty="0" err="1">
                <a:latin typeface="Abadi Extra Light" panose="020B0604020202020204" pitchFamily="34" charset="0"/>
              </a:rPr>
              <a:t>Maturity</a:t>
            </a:r>
            <a:r>
              <a:rPr lang="pl-PL" dirty="0">
                <a:latin typeface="Abadi Extra Light" panose="020B0604020202020204" pitchFamily="34" charset="0"/>
              </a:rPr>
              <a:t> Model, REST – PUT vs. POST, </a:t>
            </a:r>
            <a:r>
              <a:rPr lang="pl-PL" dirty="0" err="1">
                <a:latin typeface="Abadi Extra Light" panose="020B0604020202020204" pitchFamily="34" charset="0"/>
              </a:rPr>
              <a:t>Idempotence</a:t>
            </a:r>
            <a:r>
              <a:rPr lang="pl-PL" dirty="0">
                <a:latin typeface="Abadi Extra Light" panose="020B0604020202020204" pitchFamily="34" charset="0"/>
              </a:rPr>
              <a:t>, etc.</a:t>
            </a:r>
            <a:endParaRPr lang="en-US" dirty="0">
              <a:latin typeface="Abadi Extra Light" panose="020B0604020202020204" pitchFamily="34" charset="0"/>
            </a:endParaRPr>
          </a:p>
          <a:p>
            <a:r>
              <a:rPr lang="pl-PL" dirty="0" err="1">
                <a:latin typeface="Abadi Extra Light" panose="020B0604020202020204" pitchFamily="34" charset="0"/>
              </a:rPr>
              <a:t>Install</a:t>
            </a:r>
            <a:r>
              <a:rPr lang="pl-PL" dirty="0">
                <a:latin typeface="Abadi Extra Light" panose="020B0604020202020204" pitchFamily="34" charset="0"/>
              </a:rPr>
              <a:t> </a:t>
            </a:r>
            <a:r>
              <a:rPr lang="pl-PL" dirty="0" err="1">
                <a:latin typeface="Abadi Extra Light" panose="020B0604020202020204" pitchFamily="34" charset="0"/>
              </a:rPr>
              <a:t>Flask</a:t>
            </a:r>
            <a:r>
              <a:rPr lang="pl-PL" dirty="0">
                <a:latin typeface="Abadi Extra Light" panose="020B0604020202020204" pitchFamily="34" charset="0"/>
              </a:rPr>
              <a:t> and </a:t>
            </a:r>
            <a:r>
              <a:rPr lang="pl-PL" dirty="0" err="1">
                <a:latin typeface="Abadi Extra Light" panose="020B0604020202020204" pitchFamily="34" charset="0"/>
              </a:rPr>
              <a:t>other</a:t>
            </a:r>
            <a:r>
              <a:rPr lang="pl-PL" dirty="0">
                <a:latin typeface="Abadi Extra Light" panose="020B0604020202020204" pitchFamily="34" charset="0"/>
              </a:rPr>
              <a:t> </a:t>
            </a:r>
            <a:r>
              <a:rPr lang="pl-PL" dirty="0" err="1">
                <a:latin typeface="Abadi Extra Light" panose="020B0604020202020204" pitchFamily="34" charset="0"/>
              </a:rPr>
              <a:t>necessary</a:t>
            </a:r>
            <a:r>
              <a:rPr lang="pl-PL" dirty="0">
                <a:latin typeface="Abadi Extra Light" panose="020B0604020202020204" pitchFamily="34" charset="0"/>
              </a:rPr>
              <a:t> </a:t>
            </a:r>
            <a:r>
              <a:rPr lang="pl-PL" dirty="0" err="1">
                <a:latin typeface="Abadi Extra Light" panose="020B0604020202020204" pitchFamily="34" charset="0"/>
              </a:rPr>
              <a:t>modules</a:t>
            </a:r>
            <a:endParaRPr lang="en-US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751888" cy="1066800"/>
          </a:xfrm>
        </p:spPr>
        <p:txBody>
          <a:bodyPr/>
          <a:lstStyle/>
          <a:p>
            <a:r>
              <a:rPr lang="pl-PL" b="0" dirty="0" err="1"/>
              <a:t>Requirements</a:t>
            </a:r>
            <a:r>
              <a:rPr lang="pl-PL" b="0" dirty="0"/>
              <a:t> </a:t>
            </a:r>
            <a:r>
              <a:rPr lang="pl-PL" b="0" dirty="0" err="1"/>
              <a:t>analysis</a:t>
            </a:r>
            <a:endParaRPr lang="en-US" b="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4120" y="2420888"/>
            <a:ext cx="8686801" cy="22874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Cloudify Assignment for Developer - Cards API.pdf</a:t>
            </a:r>
            <a:endParaRPr lang="pl-PL" dirty="0">
              <a:latin typeface="Abadi Extra Light" panose="020B0204020104020204" pitchFamily="34" charset="0"/>
            </a:endParaRPr>
          </a:p>
          <a:p>
            <a:pPr lvl="1"/>
            <a:r>
              <a:rPr lang="pl-PL" dirty="0" err="1">
                <a:latin typeface="Abadi Extra Light" panose="020B0204020104020204" pitchFamily="34" charset="0"/>
              </a:rPr>
              <a:t>Clearly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defined</a:t>
            </a:r>
            <a:endParaRPr lang="pl-PL" dirty="0">
              <a:latin typeface="Abadi Extra Light" panose="020B0204020104020204" pitchFamily="34" charset="0"/>
            </a:endParaRPr>
          </a:p>
          <a:p>
            <a:r>
              <a:rPr lang="pl-PL" dirty="0">
                <a:latin typeface="Abadi Extra Light" panose="020B0204020104020204" pitchFamily="34" charset="0"/>
              </a:rPr>
              <a:t>Time </a:t>
            </a:r>
            <a:r>
              <a:rPr lang="pl-PL" dirty="0" err="1">
                <a:latin typeface="Abadi Extra Light" panose="020B0204020104020204" pitchFamily="34" charset="0"/>
              </a:rPr>
              <a:t>spent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summary</a:t>
            </a:r>
            <a:endParaRPr lang="pl-PL" dirty="0">
              <a:latin typeface="Abadi Extra Light" panose="020B0204020104020204" pitchFamily="34" charset="0"/>
            </a:endParaRPr>
          </a:p>
          <a:p>
            <a:pPr lvl="1" defTabSz="1017588"/>
            <a:r>
              <a:rPr lang="pl-PL" dirty="0">
                <a:latin typeface="Abadi Extra Light" panose="020B0204020104020204" pitchFamily="34" charset="0"/>
              </a:rPr>
              <a:t>Knowledge </a:t>
            </a:r>
            <a:r>
              <a:rPr lang="pl-PL" dirty="0" err="1">
                <a:latin typeface="Abadi Extra Light" panose="020B0204020104020204" pitchFamily="34" charset="0"/>
              </a:rPr>
              <a:t>gaining</a:t>
            </a:r>
            <a:r>
              <a:rPr lang="pl-PL" dirty="0">
                <a:latin typeface="Abadi Extra Light" panose="020B0204020104020204" pitchFamily="34" charset="0"/>
              </a:rPr>
              <a:t> 	2-3 </a:t>
            </a:r>
            <a:r>
              <a:rPr lang="pl-PL" dirty="0" err="1">
                <a:latin typeface="Abadi Extra Light" panose="020B0204020104020204" pitchFamily="34" charset="0"/>
              </a:rPr>
              <a:t>hrs</a:t>
            </a:r>
            <a:endParaRPr lang="pl-PL" dirty="0">
              <a:latin typeface="Abadi Extra Light" panose="020B0204020104020204" pitchFamily="34" charset="0"/>
            </a:endParaRPr>
          </a:p>
          <a:p>
            <a:pPr lvl="1" defTabSz="1017588"/>
            <a:r>
              <a:rPr lang="pl-PL" dirty="0" err="1">
                <a:latin typeface="Abadi Extra Light" panose="020B0204020104020204" pitchFamily="34" charset="0"/>
              </a:rPr>
              <a:t>Implementation</a:t>
            </a:r>
            <a:r>
              <a:rPr lang="pl-PL" dirty="0">
                <a:latin typeface="Abadi Extra Light" panose="020B0204020104020204" pitchFamily="34" charset="0"/>
              </a:rPr>
              <a:t> 	1 </a:t>
            </a:r>
            <a:r>
              <a:rPr lang="pl-PL" dirty="0" err="1">
                <a:latin typeface="Abadi Extra Light" panose="020B0204020104020204" pitchFamily="34" charset="0"/>
              </a:rPr>
              <a:t>hr</a:t>
            </a:r>
            <a:endParaRPr lang="pl-PL" dirty="0">
              <a:latin typeface="Abadi Extra Light" panose="020B0204020104020204" pitchFamily="34" charset="0"/>
            </a:endParaRPr>
          </a:p>
          <a:p>
            <a:pPr lvl="1" defTabSz="1017588"/>
            <a:r>
              <a:rPr lang="pl-PL" dirty="0" err="1">
                <a:latin typeface="Abadi Extra Light" panose="020B0204020104020204" pitchFamily="34" charset="0"/>
              </a:rPr>
              <a:t>Refactorization</a:t>
            </a:r>
            <a:r>
              <a:rPr lang="pl-PL" dirty="0">
                <a:latin typeface="Abadi Extra Light" panose="020B0204020104020204" pitchFamily="34" charset="0"/>
              </a:rPr>
              <a:t> and </a:t>
            </a:r>
            <a:r>
              <a:rPr lang="pl-PL" dirty="0" err="1">
                <a:latin typeface="Abadi Extra Light" panose="020B0204020104020204" pitchFamily="34" charset="0"/>
              </a:rPr>
              <a:t>tests</a:t>
            </a:r>
            <a:r>
              <a:rPr lang="pl-PL" dirty="0">
                <a:latin typeface="Abadi Extra Light" panose="020B0204020104020204" pitchFamily="34" charset="0"/>
              </a:rPr>
              <a:t> 	2 </a:t>
            </a:r>
            <a:r>
              <a:rPr lang="pl-PL" dirty="0" err="1">
                <a:latin typeface="Abadi Extra Light" panose="020B0204020104020204" pitchFamily="34" charset="0"/>
              </a:rPr>
              <a:t>hrs</a:t>
            </a:r>
            <a:endParaRPr lang="pl-P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5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751888" cy="1066800"/>
          </a:xfrm>
        </p:spPr>
        <p:txBody>
          <a:bodyPr/>
          <a:lstStyle/>
          <a:p>
            <a:r>
              <a:rPr lang="pl-PL" b="0" dirty="0"/>
              <a:t>Source </a:t>
            </a:r>
            <a:r>
              <a:rPr lang="pl-PL" b="0" dirty="0" err="1"/>
              <a:t>code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B345D-BB9A-4751-AF0E-C4B58F52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2348880"/>
            <a:ext cx="6336704" cy="34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751888" cy="1066800"/>
          </a:xfrm>
        </p:spPr>
        <p:txBody>
          <a:bodyPr/>
          <a:lstStyle/>
          <a:p>
            <a:r>
              <a:rPr lang="pl-PL" b="0" dirty="0"/>
              <a:t>Web UI</a:t>
            </a:r>
            <a:endParaRPr lang="en-US" b="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4120" y="2420888"/>
            <a:ext cx="8686801" cy="2287488"/>
          </a:xfrm>
        </p:spPr>
        <p:txBody>
          <a:bodyPr>
            <a:normAutofit/>
          </a:bodyPr>
          <a:lstStyle/>
          <a:p>
            <a:r>
              <a:rPr lang="pl-PL" dirty="0" err="1">
                <a:latin typeface="Abadi Extra Light" panose="020B0204020104020204" pitchFamily="34" charset="0"/>
              </a:rPr>
              <a:t>Used</a:t>
            </a:r>
            <a:r>
              <a:rPr lang="pl-PL" dirty="0">
                <a:latin typeface="Abadi Extra Light" panose="020B0204020104020204" pitchFamily="34" charset="0"/>
              </a:rPr>
              <a:t> Jinja2 module</a:t>
            </a:r>
          </a:p>
          <a:p>
            <a:pPr lvl="1"/>
            <a:r>
              <a:rPr lang="pl-PL" dirty="0">
                <a:latin typeface="Abadi Extra Light" panose="020B0204020104020204" pitchFamily="34" charset="0"/>
              </a:rPr>
              <a:t>HTML </a:t>
            </a:r>
            <a:r>
              <a:rPr lang="pl-PL" dirty="0" err="1">
                <a:latin typeface="Abadi Extra Light" panose="020B0204020104020204" pitchFamily="34" charset="0"/>
              </a:rPr>
              <a:t>pages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generated</a:t>
            </a:r>
            <a:r>
              <a:rPr lang="pl-PL" dirty="0">
                <a:latin typeface="Abadi Extra Light" panose="020B0204020104020204" pitchFamily="34" charset="0"/>
              </a:rPr>
              <a:t> from </a:t>
            </a:r>
            <a:r>
              <a:rPr lang="pl-PL" dirty="0" err="1">
                <a:latin typeface="Abadi Extra Light" panose="020B0204020104020204" pitchFamily="34" charset="0"/>
              </a:rPr>
              <a:t>provided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templates</a:t>
            </a:r>
            <a:endParaRPr lang="pl-PL" dirty="0">
              <a:latin typeface="Abadi Extra Light" panose="020B0204020104020204" pitchFamily="34" charset="0"/>
            </a:endParaRPr>
          </a:p>
          <a:p>
            <a:pPr lvl="1"/>
            <a:r>
              <a:rPr lang="pl-PL" dirty="0" err="1">
                <a:latin typeface="Abadi Extra Light" panose="020B0204020104020204" pitchFamily="34" charset="0"/>
              </a:rPr>
              <a:t>Customizable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content</a:t>
            </a:r>
            <a:r>
              <a:rPr lang="pl-PL" dirty="0">
                <a:latin typeface="Abadi Extra Light" panose="020B0204020104020204" pitchFamily="34" charset="0"/>
              </a:rPr>
              <a:t>, </a:t>
            </a:r>
            <a:r>
              <a:rPr lang="pl-PL" dirty="0" err="1">
                <a:latin typeface="Abadi Extra Light" panose="020B0204020104020204" pitchFamily="34" charset="0"/>
              </a:rPr>
              <a:t>page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built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using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variable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values</a:t>
            </a:r>
            <a:endParaRPr lang="pl-PL" dirty="0">
              <a:latin typeface="Abadi Extra Light" panose="020B0204020104020204" pitchFamily="34" charset="0"/>
            </a:endParaRPr>
          </a:p>
          <a:p>
            <a:r>
              <a:rPr lang="pl-PL" dirty="0" err="1">
                <a:latin typeface="Abadi Extra Light" panose="020B0204020104020204" pitchFamily="34" charset="0"/>
              </a:rPr>
              <a:t>Bootstrap</a:t>
            </a:r>
            <a:r>
              <a:rPr lang="pl-PL" dirty="0">
                <a:latin typeface="Abadi Extra Light" panose="020B0204020104020204" pitchFamily="34" charset="0"/>
              </a:rPr>
              <a:t> 4.3</a:t>
            </a:r>
          </a:p>
          <a:p>
            <a:pPr lvl="1"/>
            <a:r>
              <a:rPr lang="pl-PL" dirty="0" err="1">
                <a:latin typeface="Abadi Extra Light" panose="020B0204020104020204" pitchFamily="34" charset="0"/>
              </a:rPr>
              <a:t>Used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additionally</a:t>
            </a:r>
            <a:r>
              <a:rPr lang="pl-PL" dirty="0">
                <a:latin typeface="Abadi Extra Light" panose="020B0204020104020204" pitchFamily="34" charset="0"/>
              </a:rPr>
              <a:t> for </a:t>
            </a:r>
            <a:r>
              <a:rPr lang="pl-PL" dirty="0" err="1">
                <a:latin typeface="Abadi Extra Light" panose="020B0204020104020204" pitchFamily="34" charset="0"/>
              </a:rPr>
              <a:t>quick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visual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improvement</a:t>
            </a:r>
            <a:r>
              <a:rPr lang="pl-PL" dirty="0">
                <a:latin typeface="Abadi Extra Light" panose="020B0204020104020204" pitchFamily="34" charset="0"/>
              </a:rPr>
              <a:t> of UI </a:t>
            </a:r>
            <a:r>
              <a:rPr lang="pl-PL" dirty="0" err="1">
                <a:latin typeface="Abadi Extra Light" panose="020B0204020104020204" pitchFamily="34" charset="0"/>
              </a:rPr>
              <a:t>webpages</a:t>
            </a:r>
            <a:endParaRPr lang="pl-P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8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751888" cy="1066800"/>
          </a:xfrm>
        </p:spPr>
        <p:txBody>
          <a:bodyPr/>
          <a:lstStyle/>
          <a:p>
            <a:r>
              <a:rPr lang="pl-PL" b="0" dirty="0" err="1"/>
              <a:t>Documentation</a:t>
            </a:r>
            <a:endParaRPr lang="en-US" b="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4120" y="2420888"/>
            <a:ext cx="8686801" cy="2287488"/>
          </a:xfrm>
        </p:spPr>
        <p:txBody>
          <a:bodyPr>
            <a:normAutofit/>
          </a:bodyPr>
          <a:lstStyle/>
          <a:p>
            <a:r>
              <a:rPr lang="pl-PL" dirty="0" err="1">
                <a:latin typeface="Abadi Extra Light" panose="020B0204020104020204" pitchFamily="34" charset="0"/>
              </a:rPr>
              <a:t>Pydoc</a:t>
            </a:r>
            <a:endParaRPr lang="pl-PL" dirty="0">
              <a:latin typeface="Abadi Extra Light" panose="020B0204020104020204" pitchFamily="34" charset="0"/>
            </a:endParaRPr>
          </a:p>
          <a:p>
            <a:pPr lvl="1"/>
            <a:r>
              <a:rPr lang="pl-PL" dirty="0" err="1">
                <a:latin typeface="Abadi Extra Light" panose="020B0204020104020204" pitchFamily="34" charset="0"/>
              </a:rPr>
              <a:t>Documentation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based</a:t>
            </a:r>
            <a:r>
              <a:rPr lang="pl-PL" dirty="0">
                <a:latin typeface="Abadi Extra Light" panose="020B0204020104020204" pitchFamily="34" charset="0"/>
              </a:rPr>
              <a:t> on </a:t>
            </a:r>
            <a:r>
              <a:rPr lang="pl-PL" dirty="0" err="1">
                <a:latin typeface="Abadi Extra Light" panose="020B0204020104020204" pitchFamily="34" charset="0"/>
              </a:rPr>
              <a:t>docstrings</a:t>
            </a:r>
            <a:r>
              <a:rPr lang="pl-PL" dirty="0">
                <a:latin typeface="Abadi Extra Light" panose="020B0204020104020204" pitchFamily="34" charset="0"/>
              </a:rPr>
              <a:t> of </a:t>
            </a:r>
            <a:r>
              <a:rPr lang="pl-PL" dirty="0" err="1">
                <a:latin typeface="Abadi Extra Light" panose="020B0204020104020204" pitchFamily="34" charset="0"/>
              </a:rPr>
              <a:t>all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methods</a:t>
            </a:r>
            <a:r>
              <a:rPr lang="pl-PL" dirty="0">
                <a:latin typeface="Abadi Extra Light" panose="020B0204020104020204" pitchFamily="34" charset="0"/>
              </a:rPr>
              <a:t> and </a:t>
            </a:r>
            <a:r>
              <a:rPr lang="pl-PL" dirty="0" err="1">
                <a:latin typeface="Abadi Extra Light" panose="020B0204020104020204" pitchFamily="34" charset="0"/>
              </a:rPr>
              <a:t>modules</a:t>
            </a:r>
            <a:endParaRPr lang="pl-PL" dirty="0">
              <a:latin typeface="Abadi Extra Light" panose="020B0204020104020204" pitchFamily="34" charset="0"/>
            </a:endParaRPr>
          </a:p>
          <a:p>
            <a:pPr lvl="1"/>
            <a:r>
              <a:rPr lang="pl-PL" dirty="0" err="1">
                <a:latin typeface="Abadi Extra Light" panose="020B0204020104020204" pitchFamily="34" charset="0"/>
              </a:rPr>
              <a:t>Can</a:t>
            </a:r>
            <a:r>
              <a:rPr lang="pl-PL" dirty="0">
                <a:latin typeface="Abadi Extra Light" panose="020B0204020104020204" pitchFamily="34" charset="0"/>
              </a:rPr>
              <a:t> be </a:t>
            </a:r>
            <a:r>
              <a:rPr lang="pl-PL" dirty="0" err="1">
                <a:latin typeface="Abadi Extra Light" panose="020B0204020104020204" pitchFamily="34" charset="0"/>
              </a:rPr>
              <a:t>accessible</a:t>
            </a:r>
            <a:r>
              <a:rPr lang="pl-PL" dirty="0">
                <a:latin typeface="Abadi Extra Light" panose="020B0204020104020204" pitchFamily="34" charset="0"/>
              </a:rPr>
              <a:t> in terminal </a:t>
            </a:r>
            <a:r>
              <a:rPr lang="pl-PL" dirty="0" err="1">
                <a:latin typeface="Abadi Extra Light" panose="020B0204020104020204" pitchFamily="34" charset="0"/>
              </a:rPr>
              <a:t>or</a:t>
            </a:r>
            <a:r>
              <a:rPr lang="pl-PL" dirty="0">
                <a:latin typeface="Abadi Extra Light" panose="020B0204020104020204" pitchFamily="34" charset="0"/>
              </a:rPr>
              <a:t> via HTML </a:t>
            </a:r>
            <a:r>
              <a:rPr lang="pl-PL" dirty="0" err="1">
                <a:latin typeface="Abadi Extra Light" panose="020B0204020104020204" pitchFamily="34" charset="0"/>
              </a:rPr>
              <a:t>page</a:t>
            </a:r>
            <a:endParaRPr lang="pl-PL" dirty="0">
              <a:latin typeface="Abadi Extra Light" panose="020B0204020104020204" pitchFamily="34" charset="0"/>
            </a:endParaRPr>
          </a:p>
          <a:p>
            <a:endParaRPr lang="pl-P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751888" cy="1066800"/>
          </a:xfrm>
        </p:spPr>
        <p:txBody>
          <a:bodyPr/>
          <a:lstStyle/>
          <a:p>
            <a:r>
              <a:rPr lang="pl-PL" b="0" dirty="0" err="1"/>
              <a:t>Verification</a:t>
            </a:r>
            <a:endParaRPr lang="en-US" b="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4120" y="2420888"/>
            <a:ext cx="8686801" cy="2287488"/>
          </a:xfrm>
        </p:spPr>
        <p:txBody>
          <a:bodyPr>
            <a:normAutofit/>
          </a:bodyPr>
          <a:lstStyle/>
          <a:p>
            <a:r>
              <a:rPr lang="pl-PL" dirty="0" err="1">
                <a:latin typeface="Abadi Extra Light" panose="020B0204020104020204" pitchFamily="34" charset="0"/>
              </a:rPr>
              <a:t>Postman</a:t>
            </a:r>
            <a:endParaRPr lang="pl-PL" dirty="0">
              <a:latin typeface="Abadi Extra Light" panose="020B0204020104020204" pitchFamily="34" charset="0"/>
            </a:endParaRPr>
          </a:p>
          <a:p>
            <a:pPr lvl="1"/>
            <a:r>
              <a:rPr lang="pl-PL" dirty="0">
                <a:latin typeface="Abadi Extra Light" panose="020B0204020104020204" pitchFamily="34" charset="0"/>
              </a:rPr>
              <a:t>Manual </a:t>
            </a:r>
            <a:r>
              <a:rPr lang="pl-PL" dirty="0" err="1">
                <a:latin typeface="Abadi Extra Light" panose="020B0204020104020204" pitchFamily="34" charset="0"/>
              </a:rPr>
              <a:t>functional</a:t>
            </a:r>
            <a:r>
              <a:rPr lang="pl-PL" dirty="0">
                <a:latin typeface="Abadi Extra Light" panose="020B0204020104020204" pitchFamily="34" charset="0"/>
              </a:rPr>
              <a:t> and unit </a:t>
            </a:r>
            <a:r>
              <a:rPr lang="pl-PL" dirty="0" err="1">
                <a:latin typeface="Abadi Extra Light" panose="020B0204020104020204" pitchFamily="34" charset="0"/>
              </a:rPr>
              <a:t>tests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during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logic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implementation</a:t>
            </a:r>
            <a:endParaRPr lang="pl-PL" dirty="0">
              <a:latin typeface="Abadi Extra Light" panose="020B0204020104020204" pitchFamily="34" charset="0"/>
            </a:endParaRPr>
          </a:p>
          <a:p>
            <a:r>
              <a:rPr lang="pl-PL" dirty="0" err="1">
                <a:latin typeface="Abadi Extra Light" panose="020B0204020104020204" pitchFamily="34" charset="0"/>
              </a:rPr>
              <a:t>Pytest</a:t>
            </a:r>
            <a:endParaRPr lang="pl-PL" dirty="0">
              <a:latin typeface="Abadi Extra Light" panose="020B0204020104020204" pitchFamily="34" charset="0"/>
            </a:endParaRPr>
          </a:p>
          <a:p>
            <a:pPr lvl="1"/>
            <a:r>
              <a:rPr lang="pl-PL" dirty="0" err="1">
                <a:latin typeface="Abadi Extra Light" panose="020B0204020104020204" pitchFamily="34" charset="0"/>
              </a:rPr>
              <a:t>Automated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testing</a:t>
            </a:r>
            <a:r>
              <a:rPr lang="pl-PL" dirty="0">
                <a:latin typeface="Abadi Extra Light" panose="020B0204020104020204" pitchFamily="34" charset="0"/>
              </a:rPr>
              <a:t> of </a:t>
            </a:r>
            <a:r>
              <a:rPr lang="pl-PL" dirty="0" err="1">
                <a:latin typeface="Abadi Extra Light" panose="020B0204020104020204" pitchFamily="34" charset="0"/>
              </a:rPr>
              <a:t>completed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project</a:t>
            </a:r>
            <a:r>
              <a:rPr lang="pl-PL" dirty="0">
                <a:latin typeface="Abadi Extra Light" panose="020B0204020104020204" pitchFamily="34" charset="0"/>
              </a:rPr>
              <a:t> </a:t>
            </a:r>
            <a:r>
              <a:rPr lang="pl-PL" dirty="0" err="1">
                <a:latin typeface="Abadi Extra Light" panose="020B0204020104020204" pitchFamily="34" charset="0"/>
              </a:rPr>
              <a:t>modules</a:t>
            </a:r>
            <a:endParaRPr lang="pl-PL" dirty="0">
              <a:latin typeface="Abadi Extra Light" panose="020B0204020104020204" pitchFamily="34" charset="0"/>
            </a:endParaRPr>
          </a:p>
          <a:p>
            <a:endParaRPr lang="pl-P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129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Abadi Extra Light</vt:lpstr>
      <vt:lpstr>Arial</vt:lpstr>
      <vt:lpstr>Franklin Gothic Medium</vt:lpstr>
      <vt:lpstr>Business Contrast 16x9</vt:lpstr>
      <vt:lpstr>Cloudify Assignment</vt:lpstr>
      <vt:lpstr>Knowledge background and preparation</vt:lpstr>
      <vt:lpstr>Requirements analysis</vt:lpstr>
      <vt:lpstr>Source code</vt:lpstr>
      <vt:lpstr>Web UI</vt:lpstr>
      <vt:lpstr>Documentation</vt:lpstr>
      <vt:lpstr>Verification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2019-11-13T17:55:54Z</dcterms:created>
  <dcterms:modified xsi:type="dcterms:W3CDTF">2019-11-14T09:24:55Z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327cfd9-47ed-48f1-9376-4ab3148935bb_Enabled">
    <vt:lpwstr>True</vt:lpwstr>
  </property>
  <property fmtid="{D5CDD505-2E9C-101B-9397-08002B2CF9AE}" pid="4" name="MSIP_Label_4327cfd9-47ed-48f1-9376-4ab3148935bb_SiteId">
    <vt:lpwstr>5d471751-9675-428d-917b-70f44f9630b0</vt:lpwstr>
  </property>
  <property fmtid="{D5CDD505-2E9C-101B-9397-08002B2CF9AE}" pid="5" name="MSIP_Label_4327cfd9-47ed-48f1-9376-4ab3148935bb_Owner">
    <vt:lpwstr>jakub.cierlik@nokia.com</vt:lpwstr>
  </property>
  <property fmtid="{D5CDD505-2E9C-101B-9397-08002B2CF9AE}" pid="6" name="MSIP_Label_4327cfd9-47ed-48f1-9376-4ab3148935bb_SetDate">
    <vt:lpwstr>2019-11-14T08:55:42.8671707Z</vt:lpwstr>
  </property>
  <property fmtid="{D5CDD505-2E9C-101B-9397-08002B2CF9AE}" pid="7" name="MSIP_Label_4327cfd9-47ed-48f1-9376-4ab3148935bb_Name">
    <vt:lpwstr>Personal</vt:lpwstr>
  </property>
  <property fmtid="{D5CDD505-2E9C-101B-9397-08002B2CF9AE}" pid="8" name="MSIP_Label_4327cfd9-47ed-48f1-9376-4ab3148935bb_Application">
    <vt:lpwstr>Microsoft Azure Information Protection</vt:lpwstr>
  </property>
  <property fmtid="{D5CDD505-2E9C-101B-9397-08002B2CF9AE}" pid="9" name="MSIP_Label_4327cfd9-47ed-48f1-9376-4ab3148935bb_ActionId">
    <vt:lpwstr>58c77159-b558-475c-b239-46aa744548aa</vt:lpwstr>
  </property>
  <property fmtid="{D5CDD505-2E9C-101B-9397-08002B2CF9AE}" pid="10" name="MSIP_Label_4327cfd9-47ed-48f1-9376-4ab3148935bb_Extended_MSFT_Method">
    <vt:lpwstr>Manual</vt:lpwstr>
  </property>
  <property fmtid="{D5CDD505-2E9C-101B-9397-08002B2CF9AE}" pid="11" name="Sensitivity">
    <vt:lpwstr>Personal</vt:lpwstr>
  </property>
</Properties>
</file>