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3076-A141-4C18-9330-86ECC57D897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FA23-30B1-4ED6-8DA1-22452F6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1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3076-A141-4C18-9330-86ECC57D897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FA23-30B1-4ED6-8DA1-22452F6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1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3076-A141-4C18-9330-86ECC57D897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FA23-30B1-4ED6-8DA1-22452F6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3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3076-A141-4C18-9330-86ECC57D897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FA23-30B1-4ED6-8DA1-22452F646FF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340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3076-A141-4C18-9330-86ECC57D897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FA23-30B1-4ED6-8DA1-22452F6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26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3076-A141-4C18-9330-86ECC57D897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FA23-30B1-4ED6-8DA1-22452F6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42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3076-A141-4C18-9330-86ECC57D897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FA23-30B1-4ED6-8DA1-22452F6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50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3076-A141-4C18-9330-86ECC57D897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FA23-30B1-4ED6-8DA1-22452F6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0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3076-A141-4C18-9330-86ECC57D897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FA23-30B1-4ED6-8DA1-22452F6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5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3076-A141-4C18-9330-86ECC57D897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FA23-30B1-4ED6-8DA1-22452F6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3076-A141-4C18-9330-86ECC57D897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FA23-30B1-4ED6-8DA1-22452F6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3076-A141-4C18-9330-86ECC57D897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FA23-30B1-4ED6-8DA1-22452F6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3076-A141-4C18-9330-86ECC57D897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FA23-30B1-4ED6-8DA1-22452F6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8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3076-A141-4C18-9330-86ECC57D897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FA23-30B1-4ED6-8DA1-22452F6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3076-A141-4C18-9330-86ECC57D897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FA23-30B1-4ED6-8DA1-22452F6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3076-A141-4C18-9330-86ECC57D897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FA23-30B1-4ED6-8DA1-22452F6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0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3076-A141-4C18-9330-86ECC57D897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FA23-30B1-4ED6-8DA1-22452F6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5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E4B3076-A141-4C18-9330-86ECC57D897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F9FA23-30B1-4ED6-8DA1-22452F6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4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1500" dirty="0"/>
              <a:t>Small Minds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Cierra Roper, Destiny Watson</a:t>
            </a:r>
          </a:p>
        </p:txBody>
      </p:sp>
    </p:spTree>
    <p:extLst>
      <p:ext uri="{BB962C8B-B14F-4D97-AF65-F5344CB8AC3E}">
        <p14:creationId xmlns:p14="http://schemas.microsoft.com/office/powerpoint/2010/main" val="394805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create a fun but educational interactive site for children in grades K-3</a:t>
            </a:r>
            <a:r>
              <a:rPr lang="en-US" sz="3600" baseline="30000" dirty="0"/>
              <a:t>rd</a:t>
            </a:r>
            <a:r>
              <a:rPr lang="en-US" sz="3600" dirty="0"/>
              <a:t> grade. </a:t>
            </a:r>
          </a:p>
        </p:txBody>
      </p:sp>
    </p:spTree>
    <p:extLst>
      <p:ext uri="{BB962C8B-B14F-4D97-AF65-F5344CB8AC3E}">
        <p14:creationId xmlns:p14="http://schemas.microsoft.com/office/powerpoint/2010/main" val="149128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50" y="320342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916519"/>
            <a:ext cx="10363826" cy="402045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Javascript</a:t>
            </a:r>
            <a:endParaRPr lang="en-US" sz="2800" dirty="0"/>
          </a:p>
          <a:p>
            <a:r>
              <a:rPr lang="en-US" sz="2800" dirty="0"/>
              <a:t>PHP</a:t>
            </a:r>
          </a:p>
          <a:p>
            <a:r>
              <a:rPr lang="en-US" sz="2800" dirty="0"/>
              <a:t>HTML </a:t>
            </a:r>
          </a:p>
          <a:p>
            <a:r>
              <a:rPr lang="en-US" sz="2800" dirty="0"/>
              <a:t>Bootstrap</a:t>
            </a:r>
          </a:p>
          <a:p>
            <a:r>
              <a:rPr lang="en-US" sz="2800" dirty="0"/>
              <a:t>CSS</a:t>
            </a:r>
          </a:p>
          <a:p>
            <a:r>
              <a:rPr lang="en-US" sz="2800" dirty="0"/>
              <a:t>Google Font API </a:t>
            </a:r>
          </a:p>
          <a:p>
            <a:r>
              <a:rPr lang="en-US" sz="2800" dirty="0"/>
              <a:t>Sketch.js (jQuery Plugin)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5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90962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dirty="0"/>
              <a:t>Navigation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90328" y="1687139"/>
            <a:ext cx="11052313" cy="189506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Created with bootstrap</a:t>
            </a:r>
          </a:p>
          <a:p>
            <a:pPr lvl="1"/>
            <a:r>
              <a:rPr lang="en-US" sz="2600" dirty="0"/>
              <a:t>Added to each page with </a:t>
            </a:r>
            <a:r>
              <a:rPr lang="en-US" sz="2600" dirty="0" err="1"/>
              <a:t>php</a:t>
            </a:r>
            <a:r>
              <a:rPr lang="en-US" sz="2600" dirty="0"/>
              <a:t> method include()</a:t>
            </a:r>
          </a:p>
          <a:p>
            <a:r>
              <a:rPr lang="en-US" sz="2800" dirty="0"/>
              <a:t>Dropdown menu for each subject </a:t>
            </a:r>
          </a:p>
          <a:p>
            <a:pPr lvl="1"/>
            <a:r>
              <a:rPr lang="en-US" sz="2400" dirty="0"/>
              <a:t>K-3 has there own section to choose from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0416" r="8359" b="3075"/>
          <a:stretch/>
        </p:blipFill>
        <p:spPr>
          <a:xfrm>
            <a:off x="6149009" y="3852269"/>
            <a:ext cx="5618922" cy="21330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1021" r="79348" b="52126"/>
          <a:stretch/>
        </p:blipFill>
        <p:spPr>
          <a:xfrm>
            <a:off x="8083826" y="1957208"/>
            <a:ext cx="3502464" cy="653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60" y="3865644"/>
            <a:ext cx="4595869" cy="19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1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57" y="168433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dirty="0"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7626" y="1380297"/>
            <a:ext cx="10240617" cy="3978827"/>
          </a:xfrm>
        </p:spPr>
        <p:txBody>
          <a:bodyPr>
            <a:normAutofit/>
          </a:bodyPr>
          <a:lstStyle/>
          <a:p>
            <a:r>
              <a:rPr lang="en-US" sz="2800" dirty="0"/>
              <a:t>Simple Layout</a:t>
            </a:r>
          </a:p>
          <a:p>
            <a:pPr lvl="1"/>
            <a:r>
              <a:rPr lang="en-US" sz="2400" dirty="0"/>
              <a:t>Every activity easily accessible </a:t>
            </a:r>
          </a:p>
          <a:p>
            <a:r>
              <a:rPr lang="en-US" sz="2800" dirty="0"/>
              <a:t>Every grade level follows same consistent page layout </a:t>
            </a:r>
          </a:p>
          <a:p>
            <a:pPr lvl="1"/>
            <a:r>
              <a:rPr lang="en-US" sz="2400" dirty="0"/>
              <a:t>Greeting</a:t>
            </a:r>
          </a:p>
          <a:p>
            <a:pPr lvl="1"/>
            <a:r>
              <a:rPr lang="en-US" sz="2400" dirty="0"/>
              <a:t>Activity Options(Select activity from menu</a:t>
            </a:r>
          </a:p>
          <a:p>
            <a:pPr lvl="1"/>
            <a:r>
              <a:rPr lang="en-US" sz="2400" dirty="0"/>
              <a:t>Activity loads on the page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816" t="9194" r="27757" b="46224"/>
          <a:stretch/>
        </p:blipFill>
        <p:spPr>
          <a:xfrm>
            <a:off x="6408689" y="4068418"/>
            <a:ext cx="5675743" cy="26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4" y="143549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1984" y="1511896"/>
            <a:ext cx="8928652" cy="1500671"/>
          </a:xfrm>
        </p:spPr>
        <p:txBody>
          <a:bodyPr/>
          <a:lstStyle/>
          <a:p>
            <a:r>
              <a:rPr lang="en-US" sz="2800" dirty="0"/>
              <a:t>Personalized to each grade level</a:t>
            </a:r>
          </a:p>
          <a:p>
            <a:pPr lvl="1"/>
            <a:r>
              <a:rPr lang="en-US" sz="2400" dirty="0"/>
              <a:t>Fill in the blank and check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54" y="2927202"/>
            <a:ext cx="4223059" cy="226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217" t="9827" r="15871" b="10402"/>
          <a:stretch/>
        </p:blipFill>
        <p:spPr>
          <a:xfrm>
            <a:off x="3942262" y="4130213"/>
            <a:ext cx="3644027" cy="23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5218" t="10442" r="16304" b="11092"/>
          <a:stretch/>
        </p:blipFill>
        <p:spPr>
          <a:xfrm>
            <a:off x="376636" y="3012567"/>
            <a:ext cx="3387461" cy="218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7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605" y="85394"/>
            <a:ext cx="10364451" cy="1596177"/>
          </a:xfrm>
        </p:spPr>
        <p:txBody>
          <a:bodyPr/>
          <a:lstStyle/>
          <a:p>
            <a:r>
              <a:rPr lang="en-US" dirty="0"/>
              <a:t>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3030" y="1388303"/>
            <a:ext cx="10515600" cy="1937992"/>
          </a:xfrm>
        </p:spPr>
        <p:txBody>
          <a:bodyPr>
            <a:normAutofit/>
          </a:bodyPr>
          <a:lstStyle/>
          <a:p>
            <a:r>
              <a:rPr lang="en-US" sz="2800" dirty="0"/>
              <a:t>Can be used by all grades</a:t>
            </a:r>
          </a:p>
          <a:p>
            <a:r>
              <a:rPr lang="en-US" sz="2800" dirty="0"/>
              <a:t>Accessed through jQuery plugin Sketch.js</a:t>
            </a:r>
          </a:p>
          <a:p>
            <a:pPr lvl="1"/>
            <a:r>
              <a:rPr lang="en-US" sz="2400" dirty="0"/>
              <a:t>Can draw on a blank canvas or color on a picture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05" y="3709910"/>
            <a:ext cx="4633196" cy="2379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831" y="3709910"/>
            <a:ext cx="4572141" cy="232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0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52" y="180483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dirty="0"/>
              <a:t>Activity functionality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2470" y="1776660"/>
            <a:ext cx="7395339" cy="2006125"/>
          </a:xfrm>
        </p:spPr>
        <p:txBody>
          <a:bodyPr>
            <a:noAutofit/>
          </a:bodyPr>
          <a:lstStyle/>
          <a:p>
            <a:r>
              <a:rPr lang="en-US" sz="2400" dirty="0"/>
              <a:t>Most of the functionality is done with </a:t>
            </a:r>
            <a:r>
              <a:rPr lang="en-US" sz="2400" dirty="0" err="1"/>
              <a:t>Javascript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Selection menu</a:t>
            </a:r>
          </a:p>
          <a:p>
            <a:pPr lvl="1"/>
            <a:r>
              <a:rPr lang="en-US" sz="2000" dirty="0"/>
              <a:t>Answer validation</a:t>
            </a:r>
          </a:p>
          <a:p>
            <a:pPr lvl="1"/>
            <a:r>
              <a:rPr lang="en-US" sz="2000" dirty="0"/>
              <a:t>the draw it functions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3500" b="21532"/>
          <a:stretch/>
        </p:blipFill>
        <p:spPr>
          <a:xfrm>
            <a:off x="7440835" y="1776660"/>
            <a:ext cx="4062050" cy="2342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43" y="4217286"/>
            <a:ext cx="4166549" cy="234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2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Future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 more activities</a:t>
            </a:r>
          </a:p>
          <a:p>
            <a:pPr lvl="1"/>
            <a:r>
              <a:rPr lang="en-US" dirty="0"/>
              <a:t>More variety</a:t>
            </a:r>
          </a:p>
          <a:p>
            <a:pPr lvl="1"/>
            <a:r>
              <a:rPr lang="en-US" dirty="0"/>
              <a:t>Different versions of certain activities will be loaded each time that activity is chosen</a:t>
            </a:r>
          </a:p>
        </p:txBody>
      </p:sp>
    </p:spTree>
    <p:extLst>
      <p:ext uri="{BB962C8B-B14F-4D97-AF65-F5344CB8AC3E}">
        <p14:creationId xmlns:p14="http://schemas.microsoft.com/office/powerpoint/2010/main" val="123590845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144</TotalTime>
  <Words>172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Small Minds </vt:lpstr>
      <vt:lpstr>Purpose</vt:lpstr>
      <vt:lpstr>Technologies Used</vt:lpstr>
      <vt:lpstr>Navigation Bar</vt:lpstr>
      <vt:lpstr>Layout</vt:lpstr>
      <vt:lpstr>Activities</vt:lpstr>
      <vt:lpstr>Art</vt:lpstr>
      <vt:lpstr>Activity functionality </vt:lpstr>
      <vt:lpstr>In the Future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Minds </dc:title>
  <dc:creator>Cierra Roper</dc:creator>
  <cp:lastModifiedBy>Cierra Roper</cp:lastModifiedBy>
  <cp:revision>7</cp:revision>
  <dcterms:created xsi:type="dcterms:W3CDTF">2016-11-30T23:42:54Z</dcterms:created>
  <dcterms:modified xsi:type="dcterms:W3CDTF">2016-12-01T15:12:12Z</dcterms:modified>
</cp:coreProperties>
</file>