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74" r:id="rId11"/>
    <p:sldId id="266" r:id="rId12"/>
    <p:sldId id="267" r:id="rId13"/>
    <p:sldId id="268" r:id="rId14"/>
    <p:sldId id="275" r:id="rId15"/>
    <p:sldId id="270" r:id="rId16"/>
    <p:sldId id="271" r:id="rId17"/>
    <p:sldId id="272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PHNL0qC1qCvVsN9vZMKEPo1cg5CmNB4JmYoCQcfVR3g/edit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Exploratory Data Analysis on Facebook Utilization Data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Tanya walia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1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Analysis based on the least active users on Facebook</a:t>
            </a:r>
            <a:r>
              <a:rPr lang="en-GB" b="1" dirty="0"/>
              <a:t/>
            </a:r>
            <a:br>
              <a:rPr lang="en-GB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9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users have no friends?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73843"/>
            <a:ext cx="9906000" cy="44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4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users did not like any posts?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9702598" cy="44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0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users did not receive any likes?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3122"/>
            <a:ext cx="9905998" cy="467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3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Analysis based on the user accessibility (Mobile Devices vs. Web Devices) </a:t>
            </a:r>
            <a:r>
              <a:rPr lang="en-GB" b="1" dirty="0"/>
              <a:t/>
            </a:r>
            <a:br>
              <a:rPr lang="en-GB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8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the average number of posts liked by users (based on gender) through web vs. mobile devices?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10114722" cy="44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14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the average number of likes received by users (based on gender) through web vs. mobile devices?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10282148" cy="44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82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644181"/>
            <a:ext cx="9393506" cy="50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16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618422"/>
            <a:ext cx="8620774" cy="51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70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785847"/>
            <a:ext cx="7410159" cy="47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3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Domain: Social Media Analysis</a:t>
            </a:r>
          </a:p>
          <a:p>
            <a:r>
              <a:rPr lang="en-US" dirty="0" smtClean="0"/>
              <a:t>Topic: Facebook data analysis</a:t>
            </a:r>
          </a:p>
          <a:p>
            <a:r>
              <a:rPr lang="en-US" dirty="0" smtClean="0"/>
              <a:t>Project Introduction: </a:t>
            </a:r>
            <a:r>
              <a:rPr lang="en-GB" dirty="0"/>
              <a:t>The objective of the proposed framework is to study and analyse the differences in the way users are using Facebook based on their gender, age-group, etc. and Identify a pattern out of it</a:t>
            </a:r>
            <a:r>
              <a:rPr lang="en-GB" dirty="0" smtClean="0"/>
              <a:t>.</a:t>
            </a:r>
          </a:p>
          <a:p>
            <a:r>
              <a:rPr lang="en-GB" dirty="0" smtClean="0"/>
              <a:t>Source: </a:t>
            </a:r>
            <a:r>
              <a:rPr lang="en-US" b="1" dirty="0"/>
              <a:t> </a:t>
            </a:r>
            <a:r>
              <a:rPr lang="en-US" b="1" u="sng" dirty="0">
                <a:hlinkClick r:id="rId2"/>
              </a:rPr>
              <a:t>https://docs.google.com/spreadsheets/d/1PHNL0qC1qCvVsN9vZMKEPo1cg5CmNB4JmYoCQcfVR3g/edit?usp=sharing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82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Thank you!</a:t>
            </a:r>
            <a:r>
              <a:rPr lang="en-GB" b="1" dirty="0"/>
              <a:t/>
            </a:r>
            <a:br>
              <a:rPr lang="en-GB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3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1. Analysis based on gender of the users</a:t>
            </a:r>
          </a:p>
          <a:p>
            <a:r>
              <a:rPr lang="en-GB" b="1" dirty="0"/>
              <a:t>2. Analysis based on least active users on Facebook</a:t>
            </a:r>
          </a:p>
          <a:p>
            <a:r>
              <a:rPr lang="en-GB" b="1" dirty="0"/>
              <a:t>3. Analysis based on the user accessibility (Mobile Devices vs. Web Devices)</a:t>
            </a:r>
          </a:p>
          <a:p>
            <a:r>
              <a:rPr lang="en-GB" b="1" dirty="0"/>
              <a:t>4. Deal with missing values</a:t>
            </a:r>
          </a:p>
          <a:p>
            <a:r>
              <a:rPr lang="en-GB" b="1" dirty="0"/>
              <a:t>5. Perform EDA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8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652379"/>
            <a:ext cx="6099538" cy="4980241"/>
          </a:xfrm>
        </p:spPr>
      </p:pic>
    </p:spTree>
    <p:extLst>
      <p:ext uri="{BB962C8B-B14F-4D97-AF65-F5344CB8AC3E}">
        <p14:creationId xmlns:p14="http://schemas.microsoft.com/office/powerpoint/2010/main" val="119652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Analysis based on gender of the users</a:t>
            </a:r>
            <a:r>
              <a:rPr lang="en-GB" b="1" dirty="0"/>
              <a:t/>
            </a:r>
            <a:br>
              <a:rPr lang="en-GB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0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composition of male and female users?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3" y="1872958"/>
            <a:ext cx="4684720" cy="473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16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category of gender has more friends?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79031"/>
            <a:ext cx="6263546" cy="466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4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category of gender initiated more friendships?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6070512" cy="45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2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distribution of tenure across different categories of gender?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6212424" cy="462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6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</TotalTime>
  <Words>254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</vt:lpstr>
      <vt:lpstr>Exploratory Data Analysis on Facebook Utilization Data </vt:lpstr>
      <vt:lpstr>introduction</vt:lpstr>
      <vt:lpstr>objective</vt:lpstr>
      <vt:lpstr>Dataset description</vt:lpstr>
      <vt:lpstr>Analysis based on gender of the users </vt:lpstr>
      <vt:lpstr>What is composition of male and female users?</vt:lpstr>
      <vt:lpstr>Which category of gender has more friends?</vt:lpstr>
      <vt:lpstr>Which category of gender initiated more friendships? </vt:lpstr>
      <vt:lpstr>What is the distribution of tenure across different categories of gender?</vt:lpstr>
      <vt:lpstr>Analysis based on the least active users on Facebook </vt:lpstr>
      <vt:lpstr>How many users have no friends? </vt:lpstr>
      <vt:lpstr>How many users did not like any posts? </vt:lpstr>
      <vt:lpstr>How many users did not receive any likes?</vt:lpstr>
      <vt:lpstr>Analysis based on the user accessibility (Mobile Devices vs. Web Devices)  </vt:lpstr>
      <vt:lpstr>What is the average number of posts liked by users (based on gender) through web vs. mobile devices?</vt:lpstr>
      <vt:lpstr>What is the average number of likes received by users (based on gender) through web vs. mobile devices?</vt:lpstr>
      <vt:lpstr>Correlation matrix</vt:lpstr>
      <vt:lpstr>Cluster map</vt:lpstr>
      <vt:lpstr>Heatmap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Facebook Utilization Data</dc:title>
  <dc:creator>tanya walia</dc:creator>
  <cp:lastModifiedBy>tanya walia</cp:lastModifiedBy>
  <cp:revision>3</cp:revision>
  <dcterms:created xsi:type="dcterms:W3CDTF">2021-08-26T12:06:59Z</dcterms:created>
  <dcterms:modified xsi:type="dcterms:W3CDTF">2021-08-26T12:29:35Z</dcterms:modified>
</cp:coreProperties>
</file>