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0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07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7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0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12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31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70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AA24-0B1E-4A57-8D6B-EDA655F813F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A6F0-13C7-444F-87A6-4192E59B9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smtClean="0"/>
              <a:t>OOP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Install Visual Studio 2010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669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9" y="343660"/>
            <a:ext cx="4787180" cy="269405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9" y="3264216"/>
            <a:ext cx="4804171" cy="26968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20624" y="4077050"/>
            <a:ext cx="5972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Enter the key:</a:t>
            </a:r>
          </a:p>
          <a:p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6VPJ7-H3CXH-HBTPT-X4T74-3YVY7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8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2389" y="306514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Any question?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4841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602719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/>
              <a:t>Double click on “vc_web.exe”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3393138"/>
            <a:ext cx="1054154" cy="1149409"/>
          </a:xfrm>
        </p:spPr>
      </p:pic>
      <p:sp>
        <p:nvSpPr>
          <p:cNvPr id="5" name="文字方塊 4"/>
          <p:cNvSpPr txBox="1"/>
          <p:nvPr/>
        </p:nvSpPr>
        <p:spPr>
          <a:xfrm>
            <a:off x="4602161" y="5100142"/>
            <a:ext cx="2987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(double click to install)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Install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8" y="1690687"/>
            <a:ext cx="5299461" cy="4786383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6" y="1690687"/>
            <a:ext cx="5257516" cy="47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1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2" y="808298"/>
            <a:ext cx="6217848" cy="5591115"/>
          </a:xfrm>
        </p:spPr>
      </p:pic>
    </p:spTree>
    <p:extLst>
      <p:ext uri="{BB962C8B-B14F-4D97-AF65-F5344CB8AC3E}">
        <p14:creationId xmlns:p14="http://schemas.microsoft.com/office/powerpoint/2010/main" val="73837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7" y="885293"/>
            <a:ext cx="5739765" cy="5181094"/>
          </a:xfrm>
        </p:spPr>
      </p:pic>
    </p:spTree>
    <p:extLst>
      <p:ext uri="{BB962C8B-B14F-4D97-AF65-F5344CB8AC3E}">
        <p14:creationId xmlns:p14="http://schemas.microsoft.com/office/powerpoint/2010/main" val="158933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95" y="531461"/>
            <a:ext cx="6043807" cy="5478210"/>
          </a:xfrm>
        </p:spPr>
      </p:pic>
      <p:sp>
        <p:nvSpPr>
          <p:cNvPr id="7" name="文字方塊 6"/>
          <p:cNvSpPr txBox="1"/>
          <p:nvPr/>
        </p:nvSpPr>
        <p:spPr>
          <a:xfrm>
            <a:off x="4241806" y="6253218"/>
            <a:ext cx="370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(Waiting for installation)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72" y="738011"/>
            <a:ext cx="6174856" cy="5612754"/>
          </a:xfrm>
        </p:spPr>
      </p:pic>
    </p:spTree>
    <p:extLst>
      <p:ext uri="{BB962C8B-B14F-4D97-AF65-F5344CB8AC3E}">
        <p14:creationId xmlns:p14="http://schemas.microsoft.com/office/powerpoint/2010/main" val="278127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Visual Studio 2010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59" y="1363990"/>
            <a:ext cx="6643682" cy="5494010"/>
          </a:xfrm>
        </p:spPr>
      </p:pic>
    </p:spTree>
    <p:extLst>
      <p:ext uri="{BB962C8B-B14F-4D97-AF65-F5344CB8AC3E}">
        <p14:creationId xmlns:p14="http://schemas.microsoft.com/office/powerpoint/2010/main" val="403007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6" y="641961"/>
            <a:ext cx="11155987" cy="5926618"/>
          </a:xfrm>
        </p:spPr>
      </p:pic>
    </p:spTree>
    <p:extLst>
      <p:ext uri="{BB962C8B-B14F-4D97-AF65-F5344CB8AC3E}">
        <p14:creationId xmlns:p14="http://schemas.microsoft.com/office/powerpoint/2010/main" val="30428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</Words>
  <Application>Microsoft Office PowerPoint</Application>
  <PresentationFormat>寬螢幕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OOP</vt:lpstr>
      <vt:lpstr>Double click on “vc_web.exe”</vt:lpstr>
      <vt:lpstr>Install</vt:lpstr>
      <vt:lpstr>PowerPoint 簡報</vt:lpstr>
      <vt:lpstr>PowerPoint 簡報</vt:lpstr>
      <vt:lpstr>PowerPoint 簡報</vt:lpstr>
      <vt:lpstr>PowerPoint 簡報</vt:lpstr>
      <vt:lpstr>Open Visual Studio 2010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CGMlab NCTU</dc:creator>
  <cp:lastModifiedBy>CGMlab NCTU</cp:lastModifiedBy>
  <cp:revision>12</cp:revision>
  <dcterms:created xsi:type="dcterms:W3CDTF">2020-07-15T01:37:37Z</dcterms:created>
  <dcterms:modified xsi:type="dcterms:W3CDTF">2020-07-15T03:05:29Z</dcterms:modified>
</cp:coreProperties>
</file>