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980FDE7-6FFE-4BF0-AB16-FDE96EA8728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56FDDD-8562-4F79-8964-1AF3E4AF76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第二個大綱層次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FD87CE5-4D36-4691-866C-43D12A1E93D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389E68-C8E8-47B9-8A6A-D02B546C1D1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458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Exercises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09960" y="2696760"/>
            <a:ext cx="11514960" cy="25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Pointers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Prof. Sai-Keung Wong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TA: xyz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02840" y="330120"/>
            <a:ext cx="11576880" cy="340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1. 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(char*)(pCount)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? 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	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Convert the pointer to point to an array of chars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2. 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((char*)(pCount))[i]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?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	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Get the (i+1)</a:t>
            </a:r>
            <a:r>
              <a:rPr b="0" i="1" lang="en-US" sz="3600" spc="-1" strike="noStrike">
                <a:solidFill>
                  <a:srgbClr val="000000"/>
                </a:solidFill>
                <a:latin typeface="Calibri Light"/>
              </a:rPr>
              <a:t>th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 element of the array pointed by the pointer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3. 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(int)((char*)(pCount))[i]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? 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Convert the element to an integer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98760" y="475488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count = 0x12345678;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Little endian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*pCount = &amp;count;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i; cin &gt;&gt; i;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input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(int)((char*)(pCount))[i]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 i = 3. output is 18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15320" y="37800"/>
            <a:ext cx="4166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245080" y="381888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78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9066600" y="381888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56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9887760" y="381888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34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10709280" y="381888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8229600" y="3642120"/>
            <a:ext cx="198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7184160" y="3102840"/>
            <a:ext cx="4765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address increasing direction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732600"/>
            <a:ext cx="12191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Write down the purpose(s) of each line.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Assumption: little endian for data storage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What are the output?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219744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count = 0x12345678;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*pCount = &amp;count;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cout &lt;&lt; hex &lt;&lt; endl;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"pCount:" &lt;&lt; pCount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"*pCount:" &lt;&lt; *pCount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"1st byte:"  &lt;&lt; (int)((char*)(pCount))[0]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"2nd byte:" &lt;&lt; (int)((char*)(pCount))[1]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"3rd byte:"  &lt;&lt; (int)((char*)(pCount))[2]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"4th byte:"  &lt;&lt; (int)((char*)(pCount))[3]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47800" y="14760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800" y="670680"/>
            <a:ext cx="12191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Write down the purpose(s) of each line.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Assumption: little endian for data storage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What are the output?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9800" y="2135520"/>
            <a:ext cx="118328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count = 0x12345678;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*pCount = &amp;count;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cout &lt;&lt; hex &lt;&lt; endl;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// output in hexadecimal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"pCount:" &lt;&lt; pCount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 Address of count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"*pCount:" &lt;&lt; *pCount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L4. 12345678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"1st byte:"   &lt;&lt; (int)((char*)(pCount))[0]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L5.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78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"2nd byte:" &lt;&lt; (int)((char*)(pCount))[1]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L6.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56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"3rd byte:"  &lt;&lt; (int)((char*)(pCount))[2]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L7.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34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"4th byte:"  &lt;&lt; (int)((char*)(pCount))[3]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L8.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12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27440" y="85680"/>
            <a:ext cx="4257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 :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8260560" y="8636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78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9082080" y="8636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56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9903600" y="8636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34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10724760" y="8636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8245080" y="686880"/>
            <a:ext cx="198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9"/>
          <p:cNvSpPr/>
          <p:nvPr/>
        </p:nvSpPr>
        <p:spPr>
          <a:xfrm>
            <a:off x="7013520" y="147600"/>
            <a:ext cx="4765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address increasing direction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 the meaning of each line in a step-by-step manner. And write down the output if any.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a[] = {0x87654321, 0x12345678};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Little endian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cout &lt;&lt; hex &lt;&lt; endl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output in hex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p[0]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(p+1)[0]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(int)(((char*)p)+1)[3]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*(p+1)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((short*)p+1)[0] &lt;&lt; endl;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((short*)p+2)[1] &lt;&lt; endl;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0760" y="465120"/>
            <a:ext cx="1205100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 the meaning of each line in a step-by-step manner. And write down the output if any.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a[] = {0x87654321, 0x12345678};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Little endian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cout &lt;&lt; hex &lt;&lt; endl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output in hex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p[0]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87654321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(p+1)[0]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L4.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12345678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43520" y="-46440"/>
            <a:ext cx="6177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31576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21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1372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43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95880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65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78032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87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5300280" y="1601280"/>
            <a:ext cx="198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5246640" y="1062000"/>
            <a:ext cx="4765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address increasing direction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86014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78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942300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56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1024452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34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110656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3058920" y="1928520"/>
            <a:ext cx="699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(p)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1612800" y="2704680"/>
            <a:ext cx="3539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 bytes per element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15"/>
          <p:cNvSpPr/>
          <p:nvPr/>
        </p:nvSpPr>
        <p:spPr>
          <a:xfrm>
            <a:off x="5315760" y="1778040"/>
            <a:ext cx="3285360" cy="790200"/>
          </a:xfrm>
          <a:prstGeom prst="rect">
            <a:avLst/>
          </a:prstGeom>
          <a:noFill/>
          <a:ln w="57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6"/>
          <p:cNvSpPr/>
          <p:nvPr/>
        </p:nvSpPr>
        <p:spPr>
          <a:xfrm>
            <a:off x="8601480" y="1778040"/>
            <a:ext cx="3285360" cy="790200"/>
          </a:xfrm>
          <a:prstGeom prst="rect">
            <a:avLst/>
          </a:prstGeom>
          <a:noFill/>
          <a:ln w="57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40760" y="465120"/>
            <a:ext cx="1205100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 the meaning of each line in a step-by-step manner. And write down the output if any.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a[] = {0x87654321, 0x12345678};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Little endian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cout &lt;&lt; hex &lt;&lt; endl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output in hex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(int)(((char*)p)+1)[3]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L5.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78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*(p+1)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L6.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12345678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43520" y="-46440"/>
            <a:ext cx="6177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31576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21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1372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43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95880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65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778032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87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5300280" y="1601280"/>
            <a:ext cx="198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5246640" y="1062000"/>
            <a:ext cx="4765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address increasing direction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86014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78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942300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56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1024452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34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110656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5520240" y="2672640"/>
            <a:ext cx="412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6341400" y="2651400"/>
            <a:ext cx="412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7162920" y="2660760"/>
            <a:ext cx="412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7968960" y="2660760"/>
            <a:ext cx="412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8803080" y="2656440"/>
            <a:ext cx="41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9593640" y="2673360"/>
            <a:ext cx="41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10446120" y="2656800"/>
            <a:ext cx="41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0"/>
          <p:cNvSpPr/>
          <p:nvPr/>
        </p:nvSpPr>
        <p:spPr>
          <a:xfrm>
            <a:off x="11260080" y="2654640"/>
            <a:ext cx="41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1"/>
          <p:cNvSpPr/>
          <p:nvPr/>
        </p:nvSpPr>
        <p:spPr>
          <a:xfrm>
            <a:off x="2942280" y="1874880"/>
            <a:ext cx="2017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((char*)p)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2"/>
          <p:cNvSpPr/>
          <p:nvPr/>
        </p:nvSpPr>
        <p:spPr>
          <a:xfrm>
            <a:off x="1489320" y="2651400"/>
            <a:ext cx="3343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byte per element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40760" y="465120"/>
            <a:ext cx="1205100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 the meaning of each line in a step-by-step manner. And write down the output if any.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a[] = {0x87654321, 0x12345678};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Little endian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cout &lt;&lt; hex &lt;&lt; endl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output in hex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((short*)p+1)[0] &lt;&lt; endl;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L7.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8765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((short*)p+2)[1] &lt;&lt; endl;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L8.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1234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43520" y="-46440"/>
            <a:ext cx="6177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31576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21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1372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43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695880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65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778032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87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300280" y="1601280"/>
            <a:ext cx="198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5246640" y="1062000"/>
            <a:ext cx="4765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address increasing direction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86014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78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942300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56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1024452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34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11065680" y="177804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5520240" y="2672640"/>
            <a:ext cx="412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7162920" y="2660760"/>
            <a:ext cx="412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>
            <a:off x="8803080" y="2656440"/>
            <a:ext cx="41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16"/>
          <p:cNvSpPr/>
          <p:nvPr/>
        </p:nvSpPr>
        <p:spPr>
          <a:xfrm>
            <a:off x="10446120" y="2656800"/>
            <a:ext cx="41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>
            <a:off x="3065400" y="1928520"/>
            <a:ext cx="2175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((short*)p)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" name="CustomShape 18"/>
          <p:cNvSpPr/>
          <p:nvPr/>
        </p:nvSpPr>
        <p:spPr>
          <a:xfrm>
            <a:off x="1611720" y="2704680"/>
            <a:ext cx="3480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bytes per element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8" name="CustomShape 19"/>
          <p:cNvSpPr/>
          <p:nvPr/>
        </p:nvSpPr>
        <p:spPr>
          <a:xfrm>
            <a:off x="5315760" y="1778040"/>
            <a:ext cx="1642320" cy="790200"/>
          </a:xfrm>
          <a:prstGeom prst="rect">
            <a:avLst/>
          </a:prstGeom>
          <a:noFill/>
          <a:ln w="57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0"/>
          <p:cNvSpPr/>
          <p:nvPr/>
        </p:nvSpPr>
        <p:spPr>
          <a:xfrm>
            <a:off x="6956280" y="1775520"/>
            <a:ext cx="1642320" cy="790200"/>
          </a:xfrm>
          <a:prstGeom prst="rect">
            <a:avLst/>
          </a:prstGeom>
          <a:noFill/>
          <a:ln w="57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1"/>
          <p:cNvSpPr/>
          <p:nvPr/>
        </p:nvSpPr>
        <p:spPr>
          <a:xfrm>
            <a:off x="8596440" y="1775880"/>
            <a:ext cx="1642320" cy="790200"/>
          </a:xfrm>
          <a:prstGeom prst="rect">
            <a:avLst/>
          </a:prstGeom>
          <a:noFill/>
          <a:ln w="57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2"/>
          <p:cNvSpPr/>
          <p:nvPr/>
        </p:nvSpPr>
        <p:spPr>
          <a:xfrm>
            <a:off x="10236600" y="1785960"/>
            <a:ext cx="1642320" cy="790200"/>
          </a:xfrm>
          <a:prstGeom prst="rect">
            <a:avLst/>
          </a:prstGeom>
          <a:noFill/>
          <a:ln w="57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535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are the output?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counts[] = {1, 2, 3, 4};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*pCount = counts;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(pCount+0)[0]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(pCount+1)[0]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(pCount+2)[0]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(pCount+3)[0]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535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are the output?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counts[] = {1, 2, 3, 4};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*pCount = counts;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(pCount+0)[0]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(pCount+1)[0]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(pCount+2)[0]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(pCount+3)[0]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L4.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23680" y="155160"/>
            <a:ext cx="4166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8260560" y="101880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9082080" y="101880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9903600" y="101880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10724760" y="101880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8245080" y="842040"/>
            <a:ext cx="198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7013520" y="302760"/>
            <a:ext cx="4765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address increasing direction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6534360" y="847080"/>
            <a:ext cx="19184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 bytes per element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the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12, b[] = {4, 5, 6, 7};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b;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= &amp;a;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b[3] = (*p+1) + b[0];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b[0] = *pa + *p;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*pa = b[1] + b[3];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 = b;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b[2] = b[0] + pa[2];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a &lt;&lt; “\t” &lt;&lt; b[0] &lt;&lt; “\t” &lt;&lt; b[1]  &lt;&lt; “\t” &lt;&lt; b[2] &lt;&lt; “\t” &lt;&lt; b[3];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you should know…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Please implement the programs to find out the answers on your own. Don’t trust the answers that are given here.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answers are machine dependent!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the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12, b[] = {4, 5, 6, 7};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b;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= &amp;a;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b[3] = (*p+1) + b[0];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b[0] = *pa + *p;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*pa = b[1] + b[3];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 = b;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b[2] = b[0] + pa[2];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a &lt;&lt; “\t” &lt;&lt; b[0] &lt;&lt; “\t” &lt;&lt; b[1]  &lt;&lt; “\t” &lt;&lt; b[2] &lt;&lt; “\t” &lt;&lt; b[3];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14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   16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                    5                        22                         9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07120" y="155160"/>
            <a:ext cx="1081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the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12, b[] = {4, 5, 6, 7};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b;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= &amp;a;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b[3] = (*p+1) + b[0];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b[3] = (b[0] + 1 ) + b[0] = 4+1+4 =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b[0] = *pa + *p;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*pa = b[1] + b[3];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 = b;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b[2] = b[0] + pa[2];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a &lt;&lt; “\t” &lt;&lt; b[0] &lt;&lt; “\t” &lt;&lt; b[1]  &lt;&lt; “\t” &lt;&lt; b[2] &lt;&lt; “\t” &lt;&lt; b[3];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16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5                        22                         9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07120" y="155160"/>
            <a:ext cx="1081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the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12, b[] = {4, 5, 6, 7};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b;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= &amp;a;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b[3] = (*p+1) + b[0];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b[3] = (b[0] + 1 ) + b[0] = 4+1+4 =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b[0] = *pa + *p;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b[0] = a + b[0] = 12 + 4 = 16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*pa = b[1] + b[3];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 = b;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b[2] = b[0] + pa[2];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a &lt;&lt; “\t” &lt;&lt; b[0] &lt;&lt; “\t” &lt;&lt; b[1]  &lt;&lt; “\t” &lt;&lt; b[2] &lt;&lt; “\t” &lt;&lt; b[3];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16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5                        22                         9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07120" y="155160"/>
            <a:ext cx="1081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the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12, b[] = {4, 5, 6, 7};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b;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= &amp;a;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b[3] = (*p+1) + b[0];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b[3] = (b[0] + 1 ) + b[0] = 4+1+4 =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b[0] = *pa + *p;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b[0] = a + b[0] = 12 + 4 = 16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*pa = b[1] + b[3];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a = b[1] + b[3] = 5 + 9 = 14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 = b;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b[2] = b[0] + pa[2];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a &lt;&lt; “\t” &lt;&lt; b[0] &lt;&lt; “\t” &lt;&lt; b[1]  &lt;&lt; “\t” &lt;&lt; b[2] &lt;&lt; “\t” &lt;&lt; b[3];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16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5                        22                         9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07120" y="155160"/>
            <a:ext cx="1081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3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the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12, b[] = {4, 5, 6, 7};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b;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= &amp;a;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b[3] = (*p+1) + b[0];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b[3] = (b[0] + 1 ) + b[0] = 4+1+4 =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b[0] = *pa + *p;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b[0] = a + b[0] = 12 + 4 = 16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*pa = b[1] + b[3];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a = b[1] + b[3] = 5 + 9 = 14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 = b;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b[2] = b[0] + pa[2];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b[2] = b[0] + b[2] = 16 + 6 = 22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a &lt;&lt; “\t” &lt;&lt; b[0] &lt;&lt; “\t” &lt;&lt; b[1]  &lt;&lt; “\t” &lt;&lt; b[2] &lt;&lt; “\t” &lt;&lt; b[3];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16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5                        22                         9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07120" y="155160"/>
            <a:ext cx="10816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_______;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 memory space for an integer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and assign its address to 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 = _____;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 memory space for 128 integers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and assign the address to pa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______;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delete the memory space pointed by 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______;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delete the memory space pointed by pa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new int;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 memory space for an integer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and assign its address to 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 = new int[128];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 memory space for 128 integers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and assign the address to pa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 p;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delete the memory space pointed by 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 [] pa;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delete the memory space pointed by pa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23680" y="155160"/>
            <a:ext cx="4166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double*pa;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assume that pa may point to a memory space which stores a set of double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Write a piece of code to delete the memory space pointed by pa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if pa is not NULL. Also, set pa to a proper value.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double*pa;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assume that pa may point to a memory space which stores a set of double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Write a piece of code to delete the memory space pointed by pa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if pa is not NULL. Also, set pa to a proper value.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(pa) { delete [] pa; pa = NULL; 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23680" y="155160"/>
            <a:ext cx="4166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an array of 128 pointers to arrays of double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double**pa = ___________;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down the meaning of each line.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 whether or not each line of code is reasonable. If there is a potential problem, why?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12; int b[] = {1, 2};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= &amp;a;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int *pb = &amp;b;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// L1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 = b;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double *pd = &amp;a;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// L3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 *pe = (double*)&amp;a;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*pf = &amp;b[1];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bb = *(b+1);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L7. If no error, what is bb’s value?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an array of 128 pointers to arrays of double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double**pa = new double*[128];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24760" y="155160"/>
            <a:ext cx="4257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an array of 128 pointers to arrays of double numbers.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The size of each array of double numbers is 16.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double**pa = ___________;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____________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____________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an array of 128 pointers to arrays of double numbers.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The size of each array of double numbers is 16.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double**pa = new double*[128];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(int i = 0; i &lt; 128;++i)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pa[i] = new double[16];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73360" y="155160"/>
            <a:ext cx="5727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an array of 128 pointers to arrays of double numbers.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The size of each array of double numbers is 16.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double**pa = new double*[128];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(int i = 0; i &lt; 128;++i)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pa[i] = new double[16];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// pa is a two dimensional array!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// What does pa[2][15] mean?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73360" y="155160"/>
            <a:ext cx="5727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allocate an array of 128 pointers to arrays of double numbers.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The size of each array of double numbers is 16.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double**pa = new double*[128];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(int i = 0; i &lt; 128;++i)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pa[i] = new double[16];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// pa is a two dimensional array!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// What does pa[2][15] mean?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// p[2] is the pointer to the array of double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// p[2] is the third array of double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// p[2][15] is the 16</a:t>
            </a:r>
            <a:r>
              <a:rPr b="1" lang="en-US" sz="2800" spc="-1" strike="noStrike" baseline="30000">
                <a:solidFill>
                  <a:srgbClr val="c00000"/>
                </a:solidFill>
                <a:latin typeface="Calibri"/>
              </a:rPr>
              <a:t>th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 element of the third array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73360" y="155160"/>
            <a:ext cx="5727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 a function foo to return a memory space which stores n integers.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 a function foo to return a memory space which stores n integers. There are many ways to define foo.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*foo(int n)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(n &lt;=0) return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new int[n];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*foo(int n)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(n &lt;=0) return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 = new int[n];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p;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23680" y="155160"/>
            <a:ext cx="4007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 a function foo to allocate two memory spaces which store n integers and m double numbers, respectively. Use pass-by-reference.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Receive: n, m, vi and vd. vi and vd are pointers to a pointer.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 points to a pointer which points to a set of integers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vd points to a pointer which points to a set of double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Return: return the addresses to vi and vd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void foo( ……)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16840" y="15516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07120" y="806040"/>
            <a:ext cx="1051524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 a function foo to allocate two memory spaces which store n integers and m double numbers, respectively. Use pass-by-reference.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Receive: n, m, vi and vd. vi and vd are pointers to a pointer.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 points to a pointer which points to a set of integers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vd points to a pointer which points to a set of double numbers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Return: return the addresses to vi and vd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void foo( int n, int m, int **vi, double **vd){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(n&lt;=0) *vi = 0; else *vi = new int[n];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(m&lt;=0) *vd = 0; else *vd = new double[m];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23680" y="155160"/>
            <a:ext cx="4166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48040" y="806040"/>
            <a:ext cx="1182492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down the meaning of each line.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 whether or not each line of code is reasonable. If there is a potential problem, why?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12; int b[] = {1, 2};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*pa = &amp;a;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L0. Assign the address of a to pa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*pb = &amp;b;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Error. b is an address. pb = b is ok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 = b;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L2.  pc points to 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 *pd = &amp;a;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 Error. Type mismatch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 *pe = (double*)&amp;a;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L5. pe points to a.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But this is not good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*pf = &amp;b[1];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L6. pf points to the second element of 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bb = *(b+1);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L7. bb = b[1] =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3680" y="155160"/>
            <a:ext cx="4166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01600" y="806040"/>
            <a:ext cx="1179396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down the potential problem of each line (if any). If the line has a problem, the line should be removed.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there is no problem, write down the meaning of each line and the value of 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 = 20;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 = &amp;a;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 = *p + 10;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= (*p)++ +2;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= ++(*p) - 11;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26800" y="13932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01600" y="806040"/>
            <a:ext cx="11793960" cy="644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down the potential problem of each line (if any). If the line has a problem, the line should be removed.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there is no problem, write down the meaning of each line and the value of 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a = 12;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 = 20;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Problem.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It is uncertain which variable that p points 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 = &amp;a;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assign the address of a to p. Or p points to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*p = *p + 10;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= 22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= (*p)++ +2;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= 25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= ++(*p) - 11;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= 15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33640" y="139320"/>
            <a:ext cx="4166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98760" y="861120"/>
            <a:ext cx="10515240" cy="3400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Explain the meaning of L3 step by step.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i.e., </a:t>
            </a:r>
            <a:br/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1. 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(char*)(pCount)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?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2. 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((char*)(pCount))[0]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?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3. 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(int)((char*)(pCount))[0]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? </a:t>
            </a:r>
            <a:br/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42360" y="4341960"/>
            <a:ext cx="1149300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count = 0x12345678;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Assume little endian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*pCount = &amp;count;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L2. What are the purposes?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(int)((char*)(pCount))[0]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 What is the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08480" y="21420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86120" y="861120"/>
            <a:ext cx="11763000" cy="3400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1. 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</a:rPr>
              <a:t>(char*)(pCount) 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?  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Convert the pointer to point to an array of chars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2. 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</a:rPr>
              <a:t>((char*)(pCount))[0] 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?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Get the first element of the array pointed by the pointer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3. </a:t>
            </a:r>
            <a:r>
              <a:rPr b="1" lang="en-US" sz="2800" spc="-1" strike="noStrike">
                <a:solidFill>
                  <a:srgbClr val="000000"/>
                </a:solidFill>
                <a:latin typeface="Calibri Light"/>
              </a:rPr>
              <a:t>(int)((char*)(pCount))[0] 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?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Convert the element to an integer</a:t>
            </a: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86120" y="4739400"/>
            <a:ext cx="1176300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count = 0x12345678; //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Hexadecimal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Assume little endian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*pCount = &amp;count;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(int)((char*)(pCount))[0]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 0x78 = 120. Output is 120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02680" y="91440"/>
            <a:ext cx="41662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Basics: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648840" y="371016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78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7470360" y="371016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56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8291520" y="371016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34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9113040" y="3710160"/>
            <a:ext cx="821160" cy="790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6633360" y="3533760"/>
            <a:ext cx="198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9"/>
          <p:cNvSpPr/>
          <p:nvPr/>
        </p:nvSpPr>
        <p:spPr>
          <a:xfrm>
            <a:off x="6574320" y="2994480"/>
            <a:ext cx="3738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increasing direction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98760" y="861120"/>
            <a:ext cx="10515240" cy="340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Explain the meaning of L3 step by step.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i.e.,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1.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(char*)(pCount)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?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((char*)(pCount))[i]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?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3.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(int)((char*)(pCount))[i]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? 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94480" y="4739400"/>
            <a:ext cx="1163880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count = 0x12345678;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L1. Little endian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*pCount = &amp;count;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 i; cin &gt;&gt; i;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Input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cout &lt;&lt; (int)((char*)(pCount))[i] &lt;&lt; endl;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// L3. Assume i = 3.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08480" y="214200"/>
            <a:ext cx="252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Pointer Basics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Application>LibreOffice/6.3.4.2$Windows_X86_64 LibreOffice_project/60da17e045e08f1793c57c00ba83cdfce946d0aa</Application>
  <Words>1571</Words>
  <Paragraphs>421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2018-03-15T00:19:14Z</dcterms:created>
  <dc:creator>Wingo</dc:creator>
  <dc:description/>
  <dc:language>zh-TW</dc:language>
  <cp:lastModifiedBy/>
  <dcterms:modified xsi:type="dcterms:W3CDTF">2020-07-25T16:42:19Z</dcterms:modified>
  <cp:revision>223</cp:revision>
  <dc:subject/>
  <dc:title>Exercises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