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77738" autoAdjust="0"/>
  </p:normalViewPr>
  <p:slideViewPr>
    <p:cSldViewPr snapToGrid="0">
      <p:cViewPr varScale="1">
        <p:scale>
          <a:sx n="54" d="100"/>
          <a:sy n="5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4A6E-6F1E-4009-8D0E-A0D27D1327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1905-37B3-4693-B636-5C739133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570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140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027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278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351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Assigning</a:t>
            </a:r>
            <a:r>
              <a:rPr lang="en-US" baseline="0" dirty="0" smtClean="0"/>
              <a:t> a meaningful name to a variable is important. </a:t>
            </a:r>
            <a:r>
              <a:rPr lang="en-US" baseline="0" smtClean="0"/>
              <a:t>It increases </a:t>
            </a:r>
            <a:r>
              <a:rPr lang="en-US" baseline="0" dirty="0" smtClean="0"/>
              <a:t>readability.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1905-37B3-4693-B636-5C7391335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1905-37B3-4693-B636-5C7391335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0C63-7F45-49CC-924E-0CB214C48D5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FB0E-8B1D-4C2B-B47E-F7A8CDB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6"/>
    </mc:Choice>
    <mc:Fallback xmlns="">
      <p:transition spd="slow" advTm="1616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066F06-A74B-4F3B-9F85-AAF144776FA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5365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program called </a:t>
            </a:r>
            <a:r>
              <a:rPr lang="en-US" altLang="en-US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assembler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is used to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translate assembly 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language programs into machine code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Example: We 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might write an instruction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to add two numbers as follows: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ADDF3 R1, R2,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R3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altLang="en-US" sz="28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// -&gt;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1101101110011110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57174"/>
            <a:ext cx="12192000" cy="9001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Programming Languages</a:t>
            </a:r>
            <a:br>
              <a:rPr lang="en-US" altLang="en-US" dirty="0" smtClean="0"/>
            </a:br>
            <a:r>
              <a:rPr lang="en-US" altLang="en-US" dirty="0" smtClean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0037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33"/>
    </mc:Choice>
    <mc:Fallback xmlns="">
      <p:transition spd="slow" advTm="9163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883" x="6381750" y="5438775"/>
          <p14:tracePt t="18890" x="6296025" y="5410200"/>
          <p14:tracePt t="18898" x="6238875" y="5410200"/>
          <p14:tracePt t="18911" x="6153150" y="5410200"/>
          <p14:tracePt t="18928" x="6057900" y="5419725"/>
          <p14:tracePt t="18944" x="6019800" y="5419725"/>
          <p14:tracePt t="18978" x="6019800" y="5410200"/>
          <p14:tracePt t="18994" x="6038850" y="5257800"/>
          <p14:tracePt t="19011" x="6038850" y="5172075"/>
          <p14:tracePt t="19027" x="6048375" y="5114925"/>
          <p14:tracePt t="19044" x="6048375" y="5057775"/>
          <p14:tracePt t="19061" x="6048375" y="4991100"/>
          <p14:tracePt t="19078" x="6048375" y="4924425"/>
          <p14:tracePt t="19094" x="6048375" y="4867275"/>
          <p14:tracePt t="19111" x="6048375" y="4829175"/>
          <p14:tracePt t="19128" x="6038850" y="4819650"/>
          <p14:tracePt t="19144" x="6038850" y="4810125"/>
          <p14:tracePt t="19161" x="6038850" y="4800600"/>
          <p14:tracePt t="19178" x="6038850" y="4772025"/>
          <p14:tracePt t="19195" x="6038850" y="4743450"/>
          <p14:tracePt t="19211" x="6038850" y="4714875"/>
          <p14:tracePt t="19228" x="6038850" y="4705350"/>
          <p14:tracePt t="19595" x="6038850" y="4695825"/>
          <p14:tracePt t="19603" x="6000750" y="4667250"/>
          <p14:tracePt t="19611" x="5953125" y="4619625"/>
          <p14:tracePt t="19628" x="5934075" y="4552950"/>
          <p14:tracePt t="19644" x="5934075" y="4533900"/>
          <p14:tracePt t="19661" x="5934075" y="4495800"/>
          <p14:tracePt t="19678" x="5934075" y="4486275"/>
          <p14:tracePt t="19694" x="5934075" y="4457700"/>
          <p14:tracePt t="19711" x="5838825" y="4410075"/>
          <p14:tracePt t="19728" x="5753100" y="4381500"/>
          <p14:tracePt t="19744" x="5705475" y="4362450"/>
          <p14:tracePt t="19761" x="5686425" y="4362450"/>
          <p14:tracePt t="19778" x="5648325" y="4352925"/>
          <p14:tracePt t="19795" x="5591175" y="4343400"/>
          <p14:tracePt t="19811" x="5572125" y="4333875"/>
          <p14:tracePt t="19828" x="5534025" y="4305300"/>
          <p14:tracePt t="19844" x="5505450" y="4286250"/>
          <p14:tracePt t="19878" x="5505450" y="4276725"/>
          <p14:tracePt t="19894" x="5495925" y="4257675"/>
          <p14:tracePt t="19911" x="5486400" y="4238625"/>
          <p14:tracePt t="19928" x="5467350" y="4191000"/>
          <p14:tracePt t="19945" x="5457825" y="4162425"/>
          <p14:tracePt t="19979" x="5457825" y="4152900"/>
          <p14:tracePt t="20027" x="5457825" y="4124325"/>
          <p14:tracePt t="20034" x="5467350" y="4105275"/>
          <p14:tracePt t="20044" x="5467350" y="4076700"/>
          <p14:tracePt t="20061" x="5495925" y="4000500"/>
          <p14:tracePt t="20078" x="5505450" y="3971925"/>
          <p14:tracePt t="20094" x="5505450" y="3933825"/>
          <p14:tracePt t="20139" x="5505450" y="3924300"/>
          <p14:tracePt t="20147" x="5505450" y="3914775"/>
          <p14:tracePt t="20161" x="5505450" y="3905250"/>
          <p14:tracePt t="20178" x="5505450" y="3876675"/>
          <p14:tracePt t="20194" x="5486400" y="3838575"/>
          <p14:tracePt t="20283" x="5476875" y="3829050"/>
          <p14:tracePt t="20299" x="5448300" y="3829050"/>
          <p14:tracePt t="20306" x="5410200" y="3810000"/>
          <p14:tracePt t="20315" x="5391150" y="3810000"/>
          <p14:tracePt t="20328" x="5362575" y="3810000"/>
          <p14:tracePt t="20345" x="5334000" y="3810000"/>
          <p14:tracePt t="20361" x="5314950" y="3810000"/>
          <p14:tracePt t="20378" x="5305425" y="3819525"/>
          <p14:tracePt t="20395" x="5276850" y="3829050"/>
          <p14:tracePt t="20411" x="5238750" y="3838575"/>
          <p14:tracePt t="20428" x="5172075" y="3848100"/>
          <p14:tracePt t="20444" x="5076825" y="3867150"/>
          <p14:tracePt t="20461" x="5029200" y="3876675"/>
          <p14:tracePt t="20478" x="4981575" y="3886200"/>
          <p14:tracePt t="20494" x="4962525" y="3895725"/>
          <p14:tracePt t="20511" x="4943475" y="3905250"/>
          <p14:tracePt t="20528" x="4895850" y="3924300"/>
          <p14:tracePt t="20545" x="4838700" y="3962400"/>
          <p14:tracePt t="20561" x="4752975" y="3971925"/>
          <p14:tracePt t="20579" x="4657725" y="4000500"/>
          <p14:tracePt t="20595" x="4543425" y="4029075"/>
          <p14:tracePt t="20611" x="4476750" y="4057650"/>
          <p14:tracePt t="20628" x="4400550" y="4076700"/>
          <p14:tracePt t="20644" x="4333875" y="4086225"/>
          <p14:tracePt t="20661" x="4267200" y="4095750"/>
          <p14:tracePt t="20678" x="4181475" y="4105275"/>
          <p14:tracePt t="20694" x="4086225" y="4143375"/>
          <p14:tracePt t="20711" x="4029075" y="4162425"/>
          <p14:tracePt t="20728" x="3990975" y="4181475"/>
          <p14:tracePt t="20744" x="3952875" y="4200525"/>
          <p14:tracePt t="20761" x="3933825" y="4210050"/>
          <p14:tracePt t="20778" x="3876675" y="4219575"/>
          <p14:tracePt t="20795" x="3724275" y="4257675"/>
          <p14:tracePt t="20811" x="3619500" y="4267200"/>
          <p14:tracePt t="20828" x="3514725" y="4305300"/>
          <p14:tracePt t="20845" x="3476625" y="4314825"/>
          <p14:tracePt t="20861" x="3457575" y="4324350"/>
          <p14:tracePt t="20878" x="3409950" y="4333875"/>
          <p14:tracePt t="20895" x="3371850" y="4333875"/>
          <p14:tracePt t="20911" x="3333750" y="4333875"/>
          <p14:tracePt t="20947" x="3324225" y="4333875"/>
          <p14:tracePt t="20961" x="3305175" y="4333875"/>
          <p14:tracePt t="20978" x="3238500" y="4333875"/>
          <p14:tracePt t="20995" x="3124200" y="4314825"/>
          <p14:tracePt t="21011" x="3076575" y="4305300"/>
          <p14:tracePt t="21028" x="3067050" y="4305300"/>
          <p14:tracePt t="21045" x="3057525" y="4305300"/>
          <p14:tracePt t="21061" x="3057525" y="4295775"/>
          <p14:tracePt t="21078" x="3009900" y="4286250"/>
          <p14:tracePt t="21095" x="2914650" y="4267200"/>
          <p14:tracePt t="21111" x="2828925" y="4238625"/>
          <p14:tracePt t="21128" x="2809875" y="4229100"/>
          <p14:tracePt t="21145" x="2800350" y="4219575"/>
          <p14:tracePt t="21180" x="2790825" y="4219575"/>
          <p14:tracePt t="21195" x="2781300" y="4200525"/>
          <p14:tracePt t="21275" x="2762250" y="4200525"/>
          <p14:tracePt t="21283" x="2743200" y="4200525"/>
          <p14:tracePt t="21299" x="2724150" y="4200525"/>
          <p14:tracePt t="21307" x="2705100" y="4200525"/>
          <p14:tracePt t="21315" x="2695575" y="4200525"/>
          <p14:tracePt t="21328" x="2676525" y="4191000"/>
          <p14:tracePt t="21345" x="2657475" y="4191000"/>
          <p14:tracePt t="21361" x="2628900" y="4191000"/>
          <p14:tracePt t="21378" x="2609850" y="4191000"/>
          <p14:tracePt t="21395" x="2581275" y="4191000"/>
          <p14:tracePt t="21411" x="2562225" y="4191000"/>
          <p14:tracePt t="21428" x="2552700" y="4191000"/>
          <p14:tracePt t="21491" x="2543175" y="4191000"/>
          <p14:tracePt t="21499" x="2533650" y="4191000"/>
          <p14:tracePt t="21507" x="2524125" y="4191000"/>
          <p14:tracePt t="21515" x="2514600" y="4191000"/>
          <p14:tracePt t="21528" x="2495550" y="4181475"/>
          <p14:tracePt t="21545" x="2447925" y="4181475"/>
          <p14:tracePt t="21561" x="2438400" y="4171950"/>
          <p14:tracePt t="21675" x="2438400" y="4162425"/>
          <p14:tracePt t="21691" x="2438400" y="4152900"/>
          <p14:tracePt t="21747" x="2447925" y="4152900"/>
          <p14:tracePt t="21771" x="2457450" y="4152900"/>
          <p14:tracePt t="21779" x="2466975" y="4143375"/>
          <p14:tracePt t="21811" x="2476500" y="4143375"/>
          <p14:tracePt t="21827" x="2486025" y="4143375"/>
          <p14:tracePt t="21835" x="2495550" y="4143375"/>
          <p14:tracePt t="21845" x="2505075" y="4143375"/>
          <p14:tracePt t="21861" x="2514600" y="4143375"/>
          <p14:tracePt t="21915" x="2524125" y="4143375"/>
          <p14:tracePt t="21931" x="2533650" y="4143375"/>
          <p14:tracePt t="21939" x="2552700" y="4143375"/>
          <p14:tracePt t="21948" x="2571750" y="4143375"/>
          <p14:tracePt t="21961" x="2590800" y="4152900"/>
          <p14:tracePt t="21979" x="2600325" y="4152900"/>
          <p14:tracePt t="21995" x="2609850" y="4162425"/>
          <p14:tracePt t="22051" x="2619375" y="4162425"/>
          <p14:tracePt t="22123" x="2619375" y="4171950"/>
          <p14:tracePt t="22131" x="2619375" y="4181475"/>
          <p14:tracePt t="22139" x="2619375" y="4191000"/>
          <p14:tracePt t="22147" x="2590800" y="4200525"/>
          <p14:tracePt t="22161" x="2562225" y="4200525"/>
          <p14:tracePt t="22178" x="2533650" y="4200525"/>
          <p14:tracePt t="22195" x="2514600" y="4200525"/>
          <p14:tracePt t="22235" x="2524125" y="4200525"/>
          <p14:tracePt t="22245" x="2533650" y="4200525"/>
          <p14:tracePt t="22261" x="2571750" y="4191000"/>
          <p14:tracePt t="22278" x="2619375" y="4191000"/>
          <p14:tracePt t="22295" x="2676525" y="4171950"/>
          <p14:tracePt t="22312" x="2714625" y="4171950"/>
          <p14:tracePt t="22328" x="2724150" y="4162425"/>
          <p14:tracePt t="22515" x="2733675" y="4162425"/>
          <p14:tracePt t="22523" x="2743200" y="4162425"/>
          <p14:tracePt t="22531" x="2752725" y="4162425"/>
          <p14:tracePt t="22545" x="2771775" y="4162425"/>
          <p14:tracePt t="22562" x="2790825" y="4162425"/>
          <p14:tracePt t="22595" x="2800350" y="4162425"/>
          <p14:tracePt t="22612" x="2819400" y="4171950"/>
          <p14:tracePt t="22643" x="2828925" y="4181475"/>
          <p14:tracePt t="22667" x="2838450" y="4181475"/>
          <p14:tracePt t="22675" x="2847975" y="4181475"/>
          <p14:tracePt t="22691" x="2867025" y="4191000"/>
          <p14:tracePt t="22699" x="2905125" y="4191000"/>
          <p14:tracePt t="22711" x="2943225" y="4191000"/>
          <p14:tracePt t="22728" x="2981325" y="4210050"/>
          <p14:tracePt t="22745" x="3000375" y="4210050"/>
          <p14:tracePt t="22795" x="3009900" y="4210050"/>
          <p14:tracePt t="22803" x="3019425" y="4210050"/>
          <p14:tracePt t="22811" x="3028950" y="4210050"/>
          <p14:tracePt t="22883" x="3048000" y="4210050"/>
          <p14:tracePt t="22891" x="3067050" y="4210050"/>
          <p14:tracePt t="22899" x="3095625" y="4210050"/>
          <p14:tracePt t="22912" x="3124200" y="4200525"/>
          <p14:tracePt t="22928" x="3133725" y="4200525"/>
          <p14:tracePt t="22945" x="3143250" y="4200525"/>
          <p14:tracePt t="22987" x="3152775" y="4200525"/>
          <p14:tracePt t="23003" x="3162300" y="4200525"/>
          <p14:tracePt t="23019" x="3171825" y="4200525"/>
          <p14:tracePt t="23067" x="3181350" y="4191000"/>
          <p14:tracePt t="23083" x="3190875" y="4191000"/>
          <p14:tracePt t="23091" x="3209925" y="4191000"/>
          <p14:tracePt t="23099" x="3219450" y="4191000"/>
          <p14:tracePt t="23155" x="3228975" y="4191000"/>
          <p14:tracePt t="23187" x="3228975" y="4181475"/>
          <p14:tracePt t="23203" x="3238500" y="4181475"/>
          <p14:tracePt t="23211" x="3248025" y="4171950"/>
          <p14:tracePt t="23219" x="3257550" y="4171950"/>
          <p14:tracePt t="23235" x="3276600" y="4171950"/>
          <p14:tracePt t="23603" x="3267075" y="4171950"/>
          <p14:tracePt t="23619" x="3257550" y="4171950"/>
          <p14:tracePt t="23627" x="3248025" y="4171950"/>
          <p14:tracePt t="23659" x="3238500" y="4171950"/>
          <p14:tracePt t="23667" x="3228975" y="4171950"/>
          <p14:tracePt t="23699" x="3219450" y="4171950"/>
          <p14:tracePt t="23707" x="3209925" y="4171950"/>
          <p14:tracePt t="23715" x="3200400" y="4171950"/>
          <p14:tracePt t="23729" x="3171825" y="4171950"/>
          <p14:tracePt t="23745" x="3124200" y="4181475"/>
          <p14:tracePt t="23762" x="3086100" y="4191000"/>
          <p14:tracePt t="23779" x="3057525" y="4210050"/>
          <p14:tracePt t="23795" x="3038475" y="4210050"/>
          <p14:tracePt t="23812" x="3009900" y="4210050"/>
          <p14:tracePt t="23828" x="2952750" y="4229100"/>
          <p14:tracePt t="23845" x="2905125" y="4238625"/>
          <p14:tracePt t="23862" x="2847975" y="4238625"/>
          <p14:tracePt t="23878" x="2800350" y="4248150"/>
          <p14:tracePt t="23895" x="2781300" y="4257675"/>
          <p14:tracePt t="23912" x="2762250" y="4257675"/>
          <p14:tracePt t="23928" x="2752725" y="4257675"/>
          <p14:tracePt t="23945" x="2743200" y="4257675"/>
          <p14:tracePt t="23962" x="2724150" y="4257675"/>
          <p14:tracePt t="25627" x="2714625" y="4257675"/>
          <p14:tracePt t="25827" x="2705100" y="4257675"/>
          <p14:tracePt t="25947" x="2695575" y="4257675"/>
          <p14:tracePt t="25964" x="2695575" y="4248150"/>
          <p14:tracePt t="26219" x="2695575" y="4238625"/>
          <p14:tracePt t="26308" x="2695575" y="4229100"/>
          <p14:tracePt t="26323" x="2695575" y="4219575"/>
          <p14:tracePt t="26331" x="2695575" y="4200525"/>
          <p14:tracePt t="26404" x="2695575" y="4191000"/>
          <p14:tracePt t="26411" x="2714625" y="4191000"/>
          <p14:tracePt t="26419" x="2733675" y="4191000"/>
          <p14:tracePt t="26429" x="2752725" y="4181475"/>
          <p14:tracePt t="26446" x="2771775" y="4181475"/>
          <p14:tracePt t="26462" x="2809875" y="4171950"/>
          <p14:tracePt t="26479" x="2847975" y="4162425"/>
          <p14:tracePt t="26496" x="2895600" y="4152900"/>
          <p14:tracePt t="26512" x="2943225" y="4152900"/>
          <p14:tracePt t="26529" x="2990850" y="4152900"/>
          <p14:tracePt t="26546" x="3009900" y="4143375"/>
          <p14:tracePt t="26579" x="3038475" y="4143375"/>
          <p14:tracePt t="26596" x="3057525" y="4143375"/>
          <p14:tracePt t="26612" x="3086100" y="4152900"/>
          <p14:tracePt t="26629" x="3124200" y="4162425"/>
          <p14:tracePt t="26645" x="3162300" y="4171950"/>
          <p14:tracePt t="26662" x="3200400" y="4171950"/>
          <p14:tracePt t="26679" x="3228975" y="4181475"/>
          <p14:tracePt t="26696" x="3267075" y="4191000"/>
          <p14:tracePt t="26712" x="3314700" y="4191000"/>
          <p14:tracePt t="26729" x="3343275" y="4200525"/>
          <p14:tracePt t="26745" x="3381375" y="4200525"/>
          <p14:tracePt t="26762" x="3409950" y="4210050"/>
          <p14:tracePt t="26779" x="3429000" y="4210050"/>
          <p14:tracePt t="26796" x="3448050" y="4210050"/>
          <p14:tracePt t="26819" x="3457575" y="4210050"/>
          <p14:tracePt t="26829" x="3467100" y="4210050"/>
          <p14:tracePt t="26868" x="3476625" y="4210050"/>
          <p14:tracePt t="26884" x="3486150" y="4210050"/>
          <p14:tracePt t="26891" x="3495675" y="4210050"/>
          <p14:tracePt t="26900" x="3514725" y="4210050"/>
          <p14:tracePt t="26912" x="3533775" y="4210050"/>
          <p14:tracePt t="26929" x="3581400" y="4210050"/>
          <p14:tracePt t="26946" x="3629025" y="4219575"/>
          <p14:tracePt t="26962" x="3648075" y="4219575"/>
          <p14:tracePt t="26979" x="3667125" y="4229100"/>
          <p14:tracePt t="27043" x="3676650" y="4229100"/>
          <p14:tracePt t="27060" x="3695700" y="4229100"/>
          <p14:tracePt t="27068" x="3705225" y="4229100"/>
          <p14:tracePt t="27079" x="3724275" y="4219575"/>
          <p14:tracePt t="27096" x="3743325" y="4210050"/>
          <p14:tracePt t="27112" x="3762375" y="4210050"/>
          <p14:tracePt t="27147" x="3771900" y="4200525"/>
          <p14:tracePt t="27187" x="3781425" y="4191000"/>
          <p14:tracePt t="27195" x="3790950" y="4181475"/>
          <p14:tracePt t="27219" x="3800475" y="4171950"/>
          <p14:tracePt t="27235" x="3800475" y="4162425"/>
          <p14:tracePt t="27292" x="3800475" y="4143375"/>
          <p14:tracePt t="27307" x="3800475" y="4133850"/>
          <p14:tracePt t="27316" x="3800475" y="4124325"/>
          <p14:tracePt t="27323" x="3800475" y="4114800"/>
          <p14:tracePt t="27332" x="3800475" y="4105275"/>
          <p14:tracePt t="27346" x="3790950" y="4095750"/>
          <p14:tracePt t="27362" x="3790950" y="4076700"/>
          <p14:tracePt t="27395" x="3790950" y="4067175"/>
          <p14:tracePt t="27420" x="3790950" y="4057650"/>
          <p14:tracePt t="27444" x="3790950" y="4048125"/>
          <p14:tracePt t="27459" x="3790950" y="4029075"/>
          <p14:tracePt t="27588" x="3790950" y="4048125"/>
          <p14:tracePt t="27595" x="3800475" y="4086225"/>
          <p14:tracePt t="27603" x="3810000" y="4105275"/>
          <p14:tracePt t="27612" x="3829050" y="4143375"/>
          <p14:tracePt t="27629" x="3848100" y="4181475"/>
          <p14:tracePt t="27646" x="3857625" y="4191000"/>
          <p14:tracePt t="27692" x="3867150" y="4200525"/>
          <p14:tracePt t="27715" x="3876675" y="4200525"/>
          <p14:tracePt t="27731" x="3895725" y="4200525"/>
          <p14:tracePt t="27740" x="3905250" y="4200525"/>
          <p14:tracePt t="27756" x="3914775" y="4200525"/>
          <p14:tracePt t="27764" x="3924300" y="4200525"/>
          <p14:tracePt t="27780" x="3933825" y="4200525"/>
          <p14:tracePt t="27796" x="3943350" y="4191000"/>
          <p14:tracePt t="27813" x="3952875" y="4191000"/>
          <p14:tracePt t="27859" x="3971925" y="4191000"/>
          <p14:tracePt t="27867" x="3990975" y="4181475"/>
          <p14:tracePt t="27876" x="4000500" y="4181475"/>
          <p14:tracePt t="27884" x="4010025" y="4181475"/>
          <p14:tracePt t="27908" x="4029075" y="4181475"/>
          <p14:tracePt t="27940" x="4048125" y="4171950"/>
          <p14:tracePt t="27964" x="4057650" y="4162425"/>
          <p14:tracePt t="28004" x="4067175" y="4162425"/>
          <p14:tracePt t="28019" x="4076700" y="4162425"/>
          <p14:tracePt t="28028" x="4086225" y="4152900"/>
          <p14:tracePt t="28035" x="4095750" y="4143375"/>
          <p14:tracePt t="28046" x="4105275" y="4143375"/>
          <p14:tracePt t="28062" x="4143375" y="4133850"/>
          <p14:tracePt t="28079" x="4152900" y="4133850"/>
          <p14:tracePt t="28096" x="4152900" y="4124325"/>
          <p14:tracePt t="28113" x="4162425" y="4114800"/>
          <p14:tracePt t="28129" x="4171950" y="4105275"/>
          <p14:tracePt t="28146" x="4191000" y="4105275"/>
          <p14:tracePt t="28179" x="4200525" y="4105275"/>
          <p14:tracePt t="28236" x="4210050" y="4105275"/>
          <p14:tracePt t="28243" x="4219575" y="4105275"/>
          <p14:tracePt t="28268" x="4229100" y="4105275"/>
          <p14:tracePt t="28276" x="4248150" y="4105275"/>
          <p14:tracePt t="28284" x="4267200" y="4105275"/>
          <p14:tracePt t="28296" x="4295775" y="4105275"/>
          <p14:tracePt t="28313" x="4371975" y="4105275"/>
          <p14:tracePt t="28329" x="4476750" y="4105275"/>
          <p14:tracePt t="28346" x="4514850" y="4105275"/>
          <p14:tracePt t="28363" x="4524375" y="4105275"/>
          <p14:tracePt t="28404" x="4543425" y="4095750"/>
          <p14:tracePt t="28412" x="4562475" y="4095750"/>
          <p14:tracePt t="28429" x="4600575" y="4076700"/>
          <p14:tracePt t="28446" x="4629150" y="4076700"/>
          <p14:tracePt t="28463" x="4648200" y="4076700"/>
          <p14:tracePt t="28480" x="4676775" y="4067175"/>
          <p14:tracePt t="28496" x="4695825" y="4057650"/>
          <p14:tracePt t="28512" x="4705350" y="4057650"/>
          <p14:tracePt t="28529" x="4714875" y="4048125"/>
          <p14:tracePt t="28563" x="4724400" y="4048125"/>
          <p14:tracePt t="28580" x="4743450" y="4048125"/>
          <p14:tracePt t="28596" x="4752975" y="4048125"/>
          <p14:tracePt t="28613" x="4772025" y="4038600"/>
          <p14:tracePt t="28629" x="4781550" y="4038600"/>
          <p14:tracePt t="28646" x="4791075" y="4038600"/>
          <p14:tracePt t="28663" x="4810125" y="4038600"/>
          <p14:tracePt t="28679" x="4829175" y="4038600"/>
          <p14:tracePt t="28696" x="4838700" y="4048125"/>
          <p14:tracePt t="28713" x="4867275" y="4067175"/>
          <p14:tracePt t="28729" x="4895850" y="4086225"/>
          <p14:tracePt t="28746" x="4905375" y="4095750"/>
          <p14:tracePt t="28779" x="4905375" y="4105275"/>
          <p14:tracePt t="28796" x="4905375" y="4124325"/>
          <p14:tracePt t="28813" x="4895850" y="4133850"/>
          <p14:tracePt t="28829" x="4829175" y="4171950"/>
          <p14:tracePt t="28846" x="4695825" y="4200525"/>
          <p14:tracePt t="28863" x="4524375" y="4219575"/>
          <p14:tracePt t="28879" x="4371975" y="4248150"/>
          <p14:tracePt t="28896" x="4276725" y="4267200"/>
          <p14:tracePt t="28913" x="4210050" y="4276725"/>
          <p14:tracePt t="28929" x="4143375" y="4276725"/>
          <p14:tracePt t="28946" x="4067175" y="4276725"/>
          <p14:tracePt t="28963" x="4010025" y="4276725"/>
          <p14:tracePt t="28980" x="3924300" y="4276725"/>
          <p14:tracePt t="28996" x="3876675" y="4267200"/>
          <p14:tracePt t="29013" x="3810000" y="4257675"/>
          <p14:tracePt t="29029" x="3762375" y="4248150"/>
          <p14:tracePt t="29046" x="3724275" y="4238625"/>
          <p14:tracePt t="29063" x="3714750" y="4238625"/>
          <p14:tracePt t="29079" x="3695700" y="4229100"/>
          <p14:tracePt t="29096" x="3676650" y="4229100"/>
          <p14:tracePt t="29113" x="3638550" y="4229100"/>
          <p14:tracePt t="29129" x="3600450" y="4229100"/>
          <p14:tracePt t="29146" x="3552825" y="4219575"/>
          <p14:tracePt t="29163" x="3514725" y="4200525"/>
          <p14:tracePt t="29180" x="3448050" y="4181475"/>
          <p14:tracePt t="29196" x="3400425" y="4171950"/>
          <p14:tracePt t="29213" x="3371850" y="4171950"/>
          <p14:tracePt t="29230" x="3352800" y="4171950"/>
          <p14:tracePt t="29246" x="3343275" y="4171950"/>
          <p14:tracePt t="29279" x="3314700" y="4171950"/>
          <p14:tracePt t="29296" x="3276600" y="4171950"/>
          <p14:tracePt t="29313" x="3209925" y="4171950"/>
          <p14:tracePt t="29329" x="3162300" y="4162425"/>
          <p14:tracePt t="29346" x="3124200" y="4162425"/>
          <p14:tracePt t="29363" x="3086100" y="4162425"/>
          <p14:tracePt t="29380" x="3038475" y="4162425"/>
          <p14:tracePt t="29396" x="3019425" y="4162425"/>
          <p14:tracePt t="29413" x="3000375" y="4171950"/>
          <p14:tracePt t="29429" x="2971800" y="4181475"/>
          <p14:tracePt t="29468" x="2971800" y="4191000"/>
          <p14:tracePt t="29540" x="2971800" y="4200525"/>
          <p14:tracePt t="29548" x="2990850" y="4210050"/>
          <p14:tracePt t="29556" x="3028950" y="4210050"/>
          <p14:tracePt t="29564" x="3086100" y="4210050"/>
          <p14:tracePt t="29580" x="3162300" y="4219575"/>
          <p14:tracePt t="29596" x="3190875" y="4219575"/>
          <p14:tracePt t="29613" x="3200400" y="4219575"/>
          <p14:tracePt t="29708" x="3219450" y="4219575"/>
          <p14:tracePt t="29716" x="3228975" y="4219575"/>
          <p14:tracePt t="29724" x="3228975" y="4238625"/>
          <p14:tracePt t="29732" x="3238500" y="4248150"/>
          <p14:tracePt t="29746" x="3238500" y="4257675"/>
          <p14:tracePt t="29763" x="3238500" y="4267200"/>
          <p14:tracePt t="29780" x="3238500" y="4295775"/>
          <p14:tracePt t="29796" x="3219450" y="4295775"/>
          <p14:tracePt t="29813" x="3200400" y="4295775"/>
          <p14:tracePt t="29829" x="3181350" y="4295775"/>
          <p14:tracePt t="29846" x="3133725" y="4295775"/>
          <p14:tracePt t="29863" x="3076575" y="4267200"/>
          <p14:tracePt t="29880" x="3038475" y="4238625"/>
          <p14:tracePt t="29896" x="3019425" y="4229100"/>
          <p14:tracePt t="29913" x="3009900" y="4219575"/>
          <p14:tracePt t="29946" x="3000375" y="4210050"/>
          <p14:tracePt t="29963" x="2990850" y="4210050"/>
          <p14:tracePt t="29996" x="2990850" y="4200525"/>
          <p14:tracePt t="30028" x="2990850" y="4191000"/>
          <p14:tracePt t="30164" x="2981325" y="4191000"/>
          <p14:tracePt t="30172" x="2971800" y="4191000"/>
          <p14:tracePt t="30180" x="2962275" y="4191000"/>
          <p14:tracePt t="30196" x="2943225" y="4191000"/>
          <p14:tracePt t="30213" x="2933700" y="4191000"/>
          <p14:tracePt t="30246" x="2924175" y="4181475"/>
          <p14:tracePt t="30756" x="2914650" y="4181475"/>
          <p14:tracePt t="32020" x="2905125" y="4171950"/>
          <p14:tracePt t="32028" x="2895600" y="4171950"/>
          <p14:tracePt t="32036" x="2895600" y="4162425"/>
          <p14:tracePt t="32046" x="2886075" y="4162425"/>
          <p14:tracePt t="32063" x="2876550" y="4162425"/>
          <p14:tracePt t="32124" x="2867025" y="4162425"/>
          <p14:tracePt t="32132" x="2857500" y="4162425"/>
          <p14:tracePt t="32140" x="2828925" y="4162425"/>
          <p14:tracePt t="32148" x="2809875" y="4162425"/>
          <p14:tracePt t="32163" x="2771775" y="4162425"/>
          <p14:tracePt t="32180" x="2676525" y="4162425"/>
          <p14:tracePt t="32197" x="2647950" y="4162425"/>
          <p14:tracePt t="32213" x="2638425" y="4162425"/>
          <p14:tracePt t="32230" x="2619375" y="4171950"/>
          <p14:tracePt t="32246" x="2600325" y="4181475"/>
          <p14:tracePt t="32263" x="2571750" y="4181475"/>
          <p14:tracePt t="32280" x="2552700" y="4181475"/>
          <p14:tracePt t="32340" x="2543175" y="4181475"/>
          <p14:tracePt t="32348" x="2524125" y="4181475"/>
          <p14:tracePt t="32356" x="2486025" y="4181475"/>
          <p14:tracePt t="32372" x="2466975" y="4181475"/>
          <p14:tracePt t="32380" x="2457450" y="4181475"/>
          <p14:tracePt t="32460" x="2447925" y="4181475"/>
          <p14:tracePt t="32572" x="2476500" y="4181475"/>
          <p14:tracePt t="32580" x="2505075" y="4181475"/>
          <p14:tracePt t="32588" x="2543175" y="4191000"/>
          <p14:tracePt t="32596" x="2590800" y="4191000"/>
          <p14:tracePt t="32613" x="2619375" y="4200525"/>
          <p14:tracePt t="32630" x="2657475" y="4200525"/>
          <p14:tracePt t="32647" x="2676525" y="4210050"/>
          <p14:tracePt t="32663" x="2686050" y="4210050"/>
          <p14:tracePt t="32680" x="2733675" y="4210050"/>
          <p14:tracePt t="32697" x="2809875" y="4210050"/>
          <p14:tracePt t="32713" x="2876550" y="4210050"/>
          <p14:tracePt t="32730" x="2914650" y="4210050"/>
          <p14:tracePt t="32747" x="2924175" y="4210050"/>
          <p14:tracePt t="32812" x="2933700" y="4210050"/>
          <p14:tracePt t="32828" x="2943225" y="4200525"/>
          <p14:tracePt t="32836" x="2952750" y="4191000"/>
          <p14:tracePt t="32852" x="2971800" y="4181475"/>
          <p14:tracePt t="32868" x="2990850" y="4181475"/>
          <p14:tracePt t="32884" x="3000375" y="4171950"/>
          <p14:tracePt t="32897" x="3019425" y="4171950"/>
          <p14:tracePt t="32913" x="3048000" y="4162425"/>
          <p14:tracePt t="32930" x="3086100" y="4162425"/>
          <p14:tracePt t="32947" x="3095625" y="4162425"/>
          <p14:tracePt t="32963" x="3105150" y="4162425"/>
          <p14:tracePt t="33004" x="3114675" y="4162425"/>
          <p14:tracePt t="33012" x="3143250" y="4152900"/>
          <p14:tracePt t="33028" x="3152775" y="4152900"/>
          <p14:tracePt t="33156" x="3124200" y="4152900"/>
          <p14:tracePt t="33165" x="3095625" y="4152900"/>
          <p14:tracePt t="33172" x="3048000" y="4152900"/>
          <p14:tracePt t="33180" x="3028950" y="4152900"/>
          <p14:tracePt t="33197" x="2990850" y="4171950"/>
          <p14:tracePt t="33213" x="2943225" y="4181475"/>
          <p14:tracePt t="33230" x="2914650" y="4181475"/>
          <p14:tracePt t="33247" x="2876550" y="4181475"/>
          <p14:tracePt t="33263" x="2838450" y="4181475"/>
          <p14:tracePt t="33280" x="2809875" y="4181475"/>
          <p14:tracePt t="33313" x="2800350" y="4181475"/>
          <p14:tracePt t="33330" x="2790825" y="4191000"/>
          <p14:tracePt t="33347" x="2762250" y="4191000"/>
          <p14:tracePt t="33364" x="2714625" y="4191000"/>
          <p14:tracePt t="33380" x="2676525" y="4191000"/>
          <p14:tracePt t="33397" x="2667000" y="4191000"/>
          <p14:tracePt t="33436" x="2657475" y="4191000"/>
          <p14:tracePt t="33447" x="2647950" y="4191000"/>
          <p14:tracePt t="33463" x="2628900" y="4191000"/>
          <p14:tracePt t="33548" x="2638425" y="4191000"/>
          <p14:tracePt t="33556" x="2657475" y="4191000"/>
          <p14:tracePt t="33565" x="2676525" y="4191000"/>
          <p14:tracePt t="33580" x="2752725" y="4191000"/>
          <p14:tracePt t="33597" x="2809875" y="4191000"/>
          <p14:tracePt t="33613" x="2838450" y="4191000"/>
          <p14:tracePt t="33647" x="2847975" y="4191000"/>
          <p14:tracePt t="33700" x="2857500" y="4191000"/>
          <p14:tracePt t="33716" x="2867025" y="4191000"/>
          <p14:tracePt t="33732" x="2876550" y="4191000"/>
          <p14:tracePt t="33828" x="2895600" y="4191000"/>
          <p14:tracePt t="33836" x="2905125" y="4200525"/>
          <p14:tracePt t="33847" x="2914650" y="4200525"/>
          <p14:tracePt t="33863" x="2943225" y="4200525"/>
          <p14:tracePt t="33880" x="2971800" y="4200525"/>
          <p14:tracePt t="33897" x="2981325" y="4200525"/>
          <p14:tracePt t="33913" x="2990850" y="4200525"/>
          <p14:tracePt t="33930" x="3048000" y="4200525"/>
          <p14:tracePt t="33947" x="3095625" y="4200525"/>
          <p14:tracePt t="33965" x="3133725" y="4200525"/>
          <p14:tracePt t="33981" x="3152775" y="4200525"/>
          <p14:tracePt t="33997" x="3171825" y="4210050"/>
          <p14:tracePt t="34052" x="3181350" y="4210050"/>
          <p14:tracePt t="34068" x="3190875" y="4210050"/>
          <p14:tracePt t="34252" x="3200400" y="4200525"/>
          <p14:tracePt t="34260" x="3209925" y="4200525"/>
          <p14:tracePt t="34268" x="3238500" y="4191000"/>
          <p14:tracePt t="34280" x="3248025" y="4181475"/>
          <p14:tracePt t="34297" x="3257550" y="4181475"/>
          <p14:tracePt t="34314" x="3267075" y="4171950"/>
          <p14:tracePt t="34796" x="3267075" y="4162425"/>
          <p14:tracePt t="34836" x="3257550" y="4152900"/>
          <p14:tracePt t="34860" x="3248025" y="4152900"/>
          <p14:tracePt t="38461" x="3228975" y="4143375"/>
          <p14:tracePt t="38469" x="3209925" y="4143375"/>
          <p14:tracePt t="38477" x="3190875" y="4143375"/>
          <p14:tracePt t="38485" x="3152775" y="4143375"/>
          <p14:tracePt t="38498" x="3133725" y="4143375"/>
          <p14:tracePt t="38514" x="3076575" y="4152900"/>
          <p14:tracePt t="38531" x="3000375" y="4191000"/>
          <p14:tracePt t="38548" x="2962275" y="4210050"/>
          <p14:tracePt t="38565" x="2933700" y="4229100"/>
          <p14:tracePt t="38581" x="2924175" y="4229100"/>
          <p14:tracePt t="38598" x="2914650" y="4229100"/>
          <p14:tracePt t="38614" x="2867025" y="4229100"/>
          <p14:tracePt t="38631" x="2809875" y="4248150"/>
          <p14:tracePt t="38648" x="2752725" y="4257675"/>
          <p14:tracePt t="38665" x="2705100" y="4267200"/>
          <p14:tracePt t="38681" x="2686050" y="4276725"/>
          <p14:tracePt t="38698" x="2667000" y="4276725"/>
          <p14:tracePt t="38715" x="2657475" y="4276725"/>
          <p14:tracePt t="38731" x="2638425" y="4286250"/>
          <p14:tracePt t="38748" x="2600325" y="4286250"/>
          <p14:tracePt t="38765" x="2552700" y="4305300"/>
          <p14:tracePt t="38781" x="2543175" y="4305300"/>
          <p14:tracePt t="38798" x="2533650" y="4314825"/>
          <p14:tracePt t="38917" x="2533650" y="4305300"/>
          <p14:tracePt t="38925" x="2533650" y="4286250"/>
          <p14:tracePt t="38933" x="2533650" y="4267200"/>
          <p14:tracePt t="38948" x="2543175" y="4229100"/>
          <p14:tracePt t="38965" x="2562225" y="4181475"/>
          <p14:tracePt t="39005" x="2571750" y="4181475"/>
          <p14:tracePt t="39077" x="2571750" y="4171950"/>
          <p14:tracePt t="39085" x="2581275" y="4171950"/>
          <p14:tracePt t="39125" x="2581275" y="4162425"/>
          <p14:tracePt t="39133" x="2600325" y="4162425"/>
          <p14:tracePt t="39141" x="2628900" y="4162425"/>
          <p14:tracePt t="39149" x="2657475" y="4162425"/>
          <p14:tracePt t="39165" x="2695575" y="4171950"/>
          <p14:tracePt t="39181" x="2705100" y="4171950"/>
          <p14:tracePt t="39198" x="2724150" y="4181475"/>
          <p14:tracePt t="39215" x="2743200" y="4181475"/>
          <p14:tracePt t="39231" x="2752725" y="4181475"/>
          <p14:tracePt t="39248" x="2762250" y="4181475"/>
          <p14:tracePt t="39265" x="2771775" y="4181475"/>
          <p14:tracePt t="39437" x="2781300" y="4181475"/>
          <p14:tracePt t="39445" x="2790825" y="4181475"/>
          <p14:tracePt t="40805" x="2800350" y="4181475"/>
          <p14:tracePt t="40813" x="2819400" y="4191000"/>
          <p14:tracePt t="40821" x="2847975" y="4191000"/>
          <p14:tracePt t="40831" x="2867025" y="4191000"/>
          <p14:tracePt t="40848" x="2895600" y="4200525"/>
          <p14:tracePt t="40865" x="2905125" y="4200525"/>
          <p14:tracePt t="40881" x="2914650" y="4200525"/>
          <p14:tracePt t="40898" x="2952750" y="4191000"/>
          <p14:tracePt t="40915" x="2962275" y="4181475"/>
          <p14:tracePt t="40931" x="2971800" y="4171950"/>
          <p14:tracePt t="40997" x="2981325" y="4171950"/>
          <p14:tracePt t="41005" x="2990850" y="4162425"/>
          <p14:tracePt t="41021" x="3000375" y="4162425"/>
          <p14:tracePt t="41037" x="3009900" y="4162425"/>
          <p14:tracePt t="41053" x="3028950" y="4162425"/>
          <p14:tracePt t="41065" x="3038475" y="4162425"/>
          <p14:tracePt t="41081" x="3086100" y="4181475"/>
          <p14:tracePt t="41098" x="3143250" y="4219575"/>
          <p14:tracePt t="41115" x="3171825" y="4229100"/>
          <p14:tracePt t="41301" x="3181350" y="4229100"/>
          <p14:tracePt t="41381" x="3190875" y="4229100"/>
          <p14:tracePt t="41389" x="3200400" y="4229100"/>
          <p14:tracePt t="41405" x="3209925" y="4229100"/>
          <p14:tracePt t="41557" x="3219450" y="4229100"/>
          <p14:tracePt t="41565" x="3238500" y="4229100"/>
          <p14:tracePt t="41573" x="3257550" y="4229100"/>
          <p14:tracePt t="41613" x="3267075" y="4229100"/>
          <p14:tracePt t="44485" x="3267075" y="4238625"/>
          <p14:tracePt t="44493" x="3267075" y="4267200"/>
          <p14:tracePt t="44501" x="3267075" y="4295775"/>
          <p14:tracePt t="44516" x="3267075" y="4324350"/>
          <p14:tracePt t="44532" x="3267075" y="4362450"/>
          <p14:tracePt t="44549" x="3267075" y="4381500"/>
          <p14:tracePt t="44645" x="3267075" y="4362450"/>
          <p14:tracePt t="44653" x="3267075" y="4343400"/>
          <p14:tracePt t="44661" x="3257550" y="4333875"/>
          <p14:tracePt t="44670" x="3248025" y="4314825"/>
          <p14:tracePt t="44682" x="3228975" y="4286250"/>
          <p14:tracePt t="44699" x="3209925" y="4238625"/>
          <p14:tracePt t="44716" x="3200400" y="4229100"/>
          <p14:tracePt t="44732" x="3190875" y="4219575"/>
          <p14:tracePt t="47182" x="3190875" y="4229100"/>
          <p14:tracePt t="47190" x="3190875" y="4257675"/>
          <p14:tracePt t="47206" x="3190875" y="4267200"/>
          <p14:tracePt t="47216" x="3190875" y="4276725"/>
          <p14:tracePt t="47233" x="3190875" y="4286250"/>
          <p14:tracePt t="47270" x="3200400" y="4286250"/>
          <p14:tracePt t="47278" x="3209925" y="4286250"/>
          <p14:tracePt t="47286" x="3219450" y="4286250"/>
          <p14:tracePt t="47299" x="3238500" y="4295775"/>
          <p14:tracePt t="47342" x="3248025" y="4295775"/>
          <p14:tracePt t="47398" x="3257550" y="4295775"/>
          <p14:tracePt t="47406" x="3267075" y="4295775"/>
          <p14:tracePt t="47422" x="3267075" y="4276725"/>
          <p14:tracePt t="47433" x="3276600" y="4248150"/>
          <p14:tracePt t="47449" x="3286125" y="4219575"/>
          <p14:tracePt t="47466" x="3305175" y="4200525"/>
          <p14:tracePt t="47483" x="3314700" y="4191000"/>
          <p14:tracePt t="47499" x="3324225" y="4181475"/>
          <p14:tracePt t="47694" x="3333750" y="4181475"/>
          <p14:tracePt t="47710" x="3343275" y="4181475"/>
          <p14:tracePt t="47718" x="3352800" y="4181475"/>
          <p14:tracePt t="47726" x="3371850" y="4181475"/>
          <p14:tracePt t="47758" x="3381375" y="4181475"/>
          <p14:tracePt t="47782" x="3390900" y="4181475"/>
          <p14:tracePt t="47790" x="3400425" y="4191000"/>
          <p14:tracePt t="47799" x="3400425" y="4200525"/>
          <p14:tracePt t="47816" x="3419475" y="4210050"/>
          <p14:tracePt t="47833" x="3448050" y="4229100"/>
          <p14:tracePt t="47850" x="3448050" y="4238625"/>
          <p14:tracePt t="47866" x="3457575" y="4238625"/>
          <p14:tracePt t="47883" x="3467100" y="4238625"/>
          <p14:tracePt t="47916" x="3476625" y="4238625"/>
          <p14:tracePt t="47942" x="3486150" y="4238625"/>
          <p14:tracePt t="48078" x="3495675" y="4238625"/>
          <p14:tracePt t="48086" x="3505200" y="4238625"/>
          <p14:tracePt t="48094" x="3533775" y="4238625"/>
          <p14:tracePt t="48102" x="3552825" y="4238625"/>
          <p14:tracePt t="48116" x="3581400" y="4238625"/>
          <p14:tracePt t="48133" x="3657600" y="4238625"/>
          <p14:tracePt t="48150" x="3752850" y="4238625"/>
          <p14:tracePt t="48166" x="3781425" y="4238625"/>
          <p14:tracePt t="48183" x="3790950" y="4238625"/>
          <p14:tracePt t="48200" x="3800475" y="4238625"/>
          <p14:tracePt t="48216" x="3848100" y="4229100"/>
          <p14:tracePt t="48233" x="3886200" y="4219575"/>
          <p14:tracePt t="48249" x="3924300" y="4210050"/>
          <p14:tracePt t="48398" x="3933825" y="4210050"/>
          <p14:tracePt t="48422" x="3952875" y="4200525"/>
          <p14:tracePt t="48430" x="3962400" y="4200525"/>
          <p14:tracePt t="48438" x="3990975" y="4191000"/>
          <p14:tracePt t="48449" x="4019550" y="4181475"/>
          <p14:tracePt t="48466" x="4086225" y="4171950"/>
          <p14:tracePt t="48483" x="4181475" y="4162425"/>
          <p14:tracePt t="48500" x="4286250" y="4152900"/>
          <p14:tracePt t="48516" x="4438650" y="4152900"/>
          <p14:tracePt t="48533" x="4600575" y="4152900"/>
          <p14:tracePt t="48550" x="4752975" y="4152900"/>
          <p14:tracePt t="48566" x="4810125" y="4152900"/>
          <p14:tracePt t="48583" x="4819650" y="4152900"/>
          <p14:tracePt t="48600" x="4838700" y="4152900"/>
          <p14:tracePt t="48616" x="4943475" y="4152900"/>
          <p14:tracePt t="48633" x="5057775" y="4152900"/>
          <p14:tracePt t="48650" x="5133975" y="4152900"/>
          <p14:tracePt t="48666" x="5210175" y="4143375"/>
          <p14:tracePt t="48683" x="5267325" y="4133850"/>
          <p14:tracePt t="48700" x="5324475" y="4114800"/>
          <p14:tracePt t="48716" x="5372100" y="4095750"/>
          <p14:tracePt t="48733" x="5381625" y="4086225"/>
          <p14:tracePt t="48750" x="5391150" y="4076700"/>
          <p14:tracePt t="48766" x="5391150" y="4057650"/>
          <p14:tracePt t="48783" x="5400675" y="4019550"/>
          <p14:tracePt t="48799" x="5391150" y="4000500"/>
          <p14:tracePt t="48816" x="5372100" y="3962400"/>
          <p14:tracePt t="48833" x="5353050" y="3943350"/>
          <p14:tracePt t="48850" x="5305425" y="3933825"/>
          <p14:tracePt t="48866" x="5248275" y="3905250"/>
          <p14:tracePt t="48883" x="5153025" y="3886200"/>
          <p14:tracePt t="48900" x="5029200" y="3867150"/>
          <p14:tracePt t="48916" x="4933950" y="3857625"/>
          <p14:tracePt t="48933" x="4838700" y="3838575"/>
          <p14:tracePt t="48950" x="4743450" y="3810000"/>
          <p14:tracePt t="48966" x="4686300" y="3800475"/>
          <p14:tracePt t="48983" x="4638675" y="3800475"/>
          <p14:tracePt t="49000" x="4533900" y="3800475"/>
          <p14:tracePt t="49016" x="4419600" y="3819525"/>
          <p14:tracePt t="49033" x="4324350" y="3829050"/>
          <p14:tracePt t="49050" x="4238625" y="3838575"/>
          <p14:tracePt t="49067" x="4191000" y="3848100"/>
          <p14:tracePt t="49083" x="4133850" y="3867150"/>
          <p14:tracePt t="49100" x="4095750" y="3867150"/>
          <p14:tracePt t="49116" x="4067175" y="3867150"/>
          <p14:tracePt t="49133" x="4038600" y="3876675"/>
          <p14:tracePt t="49150" x="3990975" y="3895725"/>
          <p14:tracePt t="49166" x="3962400" y="3924300"/>
          <p14:tracePt t="49183" x="3895725" y="3962400"/>
          <p14:tracePt t="49200" x="3848100" y="3981450"/>
          <p14:tracePt t="49216" x="3819525" y="3990975"/>
          <p14:tracePt t="49250" x="3810000" y="4000500"/>
          <p14:tracePt t="49266" x="3800475" y="4019550"/>
          <p14:tracePt t="49283" x="3790950" y="4067175"/>
          <p14:tracePt t="49300" x="3790950" y="4114800"/>
          <p14:tracePt t="49316" x="3790950" y="4124325"/>
          <p14:tracePt t="49350" x="3790950" y="4133850"/>
          <p14:tracePt t="49358" x="3790950" y="4143375"/>
          <p14:tracePt t="49366" x="3819525" y="4143375"/>
          <p14:tracePt t="49383" x="3905250" y="4143375"/>
          <p14:tracePt t="49400" x="4029075" y="4162425"/>
          <p14:tracePt t="49416" x="4152900" y="4171950"/>
          <p14:tracePt t="49433" x="4248150" y="4171950"/>
          <p14:tracePt t="49450" x="4362450" y="4171950"/>
          <p14:tracePt t="49466" x="4448175" y="4171950"/>
          <p14:tracePt t="49483" x="4524375" y="4162425"/>
          <p14:tracePt t="49500" x="4581525" y="4152900"/>
          <p14:tracePt t="49516" x="4619625" y="4143375"/>
          <p14:tracePt t="49533" x="4667250" y="4133850"/>
          <p14:tracePt t="49550" x="4772025" y="4105275"/>
          <p14:tracePt t="49566" x="4848225" y="4086225"/>
          <p14:tracePt t="49583" x="4876800" y="4067175"/>
          <p14:tracePt t="49600" x="4895850" y="4057650"/>
          <p14:tracePt t="49616" x="4905375" y="4048125"/>
          <p14:tracePt t="49633" x="4924425" y="4038600"/>
          <p14:tracePt t="49650" x="4953000" y="4019550"/>
          <p14:tracePt t="49666" x="4972050" y="4010025"/>
          <p14:tracePt t="49683" x="4972050" y="4000500"/>
          <p14:tracePt t="49700" x="4981575" y="3990975"/>
          <p14:tracePt t="49717" x="4981575" y="3981450"/>
          <p14:tracePt t="49750" x="4953000" y="3971925"/>
          <p14:tracePt t="49766" x="4914900" y="3952875"/>
          <p14:tracePt t="49783" x="4876800" y="3952875"/>
          <p14:tracePt t="49800" x="4810125" y="3933825"/>
          <p14:tracePt t="49816" x="4705350" y="3924300"/>
          <p14:tracePt t="49833" x="4591050" y="3905250"/>
          <p14:tracePt t="49850" x="4448175" y="3905250"/>
          <p14:tracePt t="49866" x="4305300" y="3895725"/>
          <p14:tracePt t="49883" x="4191000" y="3886200"/>
          <p14:tracePt t="49900" x="4124325" y="3886200"/>
          <p14:tracePt t="49917" x="4114800" y="3886200"/>
          <p14:tracePt t="49933" x="4095750" y="3886200"/>
          <p14:tracePt t="49966" x="4076700" y="3886200"/>
          <p14:tracePt t="49990" x="4067175" y="3905250"/>
          <p14:tracePt t="50000" x="4067175" y="3924300"/>
          <p14:tracePt t="50016" x="4067175" y="3943350"/>
          <p14:tracePt t="50033" x="4076700" y="3971925"/>
          <p14:tracePt t="50050" x="4124325" y="4010025"/>
          <p14:tracePt t="50067" x="4219575" y="4038600"/>
          <p14:tracePt t="50083" x="4391025" y="4067175"/>
          <p14:tracePt t="50100" x="4581525" y="4076700"/>
          <p14:tracePt t="50117" x="4695825" y="4086225"/>
          <p14:tracePt t="50133" x="4762500" y="4086225"/>
          <p14:tracePt t="50150" x="4848225" y="4076700"/>
          <p14:tracePt t="50166" x="4886325" y="4076700"/>
          <p14:tracePt t="50183" x="4914900" y="4067175"/>
          <p14:tracePt t="50200" x="4962525" y="4067175"/>
          <p14:tracePt t="50217" x="4991100" y="4067175"/>
          <p14:tracePt t="50233" x="5000625" y="4067175"/>
          <p14:tracePt t="50278" x="4962525" y="4076700"/>
          <p14:tracePt t="50286" x="4886325" y="4095750"/>
          <p14:tracePt t="50300" x="4810125" y="4114800"/>
          <p14:tracePt t="50317" x="4686300" y="4162425"/>
          <p14:tracePt t="50333" x="4572000" y="4200525"/>
          <p14:tracePt t="50350" x="4429125" y="4200525"/>
          <p14:tracePt t="50366" x="4333875" y="4181475"/>
          <p14:tracePt t="50383" x="4219575" y="4114800"/>
          <p14:tracePt t="50400" x="4181475" y="4086225"/>
          <p14:tracePt t="50417" x="4171950" y="4086225"/>
          <p14:tracePt t="50433" x="4171950" y="4076700"/>
          <p14:tracePt t="50450" x="4162425" y="4067175"/>
          <p14:tracePt t="50467" x="4162425" y="4057650"/>
          <p14:tracePt t="50484" x="4181475" y="4010025"/>
          <p14:tracePt t="50500" x="4314825" y="3952875"/>
          <p14:tracePt t="50517" x="4514850" y="3914775"/>
          <p14:tracePt t="50533" x="4676775" y="3895725"/>
          <p14:tracePt t="50550" x="4772025" y="3895725"/>
          <p14:tracePt t="50567" x="4791075" y="3895725"/>
          <p14:tracePt t="50614" x="4800600" y="3905250"/>
          <p14:tracePt t="50678" x="4800600" y="3914775"/>
          <p14:tracePt t="50686" x="4772025" y="3924300"/>
          <p14:tracePt t="50694" x="4724400" y="3933825"/>
          <p14:tracePt t="50702" x="4686300" y="3952875"/>
          <p14:tracePt t="50717" x="4619625" y="3971925"/>
          <p14:tracePt t="50733" x="4505325" y="4000500"/>
          <p14:tracePt t="50750" x="4324350" y="4019550"/>
          <p14:tracePt t="50767" x="4219575" y="4019550"/>
          <p14:tracePt t="50783" x="4124325" y="4000500"/>
          <p14:tracePt t="50800" x="4067175" y="3990975"/>
          <p14:tracePt t="50817" x="4057650" y="3990975"/>
          <p14:tracePt t="50838" x="4048125" y="3990975"/>
          <p14:tracePt t="50854" x="4038600" y="3990975"/>
          <p14:tracePt t="50867" x="4029075" y="3990975"/>
          <p14:tracePt t="50910" x="4019550" y="3981450"/>
          <p14:tracePt t="50958" x="4019550" y="3962400"/>
          <p14:tracePt t="50966" x="4076700" y="3962400"/>
          <p14:tracePt t="50974" x="4152900" y="3962400"/>
          <p14:tracePt t="50983" x="4257675" y="3962400"/>
          <p14:tracePt t="51000" x="4505325" y="3962400"/>
          <p14:tracePt t="51017" x="4724400" y="3962400"/>
          <p14:tracePt t="51033" x="4848225" y="3962400"/>
          <p14:tracePt t="51050" x="4867275" y="3962400"/>
          <p14:tracePt t="51083" x="4857750" y="3971925"/>
          <p14:tracePt t="51100" x="4781550" y="4019550"/>
          <p14:tracePt t="51117" x="4705350" y="4057650"/>
          <p14:tracePt t="51133" x="4619625" y="4057650"/>
          <p14:tracePt t="51150" x="4457700" y="4057650"/>
          <p14:tracePt t="51167" x="4381500" y="4057650"/>
          <p14:tracePt t="51183" x="4324350" y="4057650"/>
          <p14:tracePt t="51200" x="4295775" y="4057650"/>
          <p14:tracePt t="51233" x="4286250" y="4057650"/>
          <p14:tracePt t="51414" x="4286250" y="4067175"/>
          <p14:tracePt t="51431" x="4286250" y="4076700"/>
          <p14:tracePt t="51438" x="4286250" y="4086225"/>
          <p14:tracePt t="51454" x="4257675" y="4114800"/>
          <p14:tracePt t="51467" x="4229100" y="4114800"/>
          <p14:tracePt t="51484" x="4162425" y="4133850"/>
          <p14:tracePt t="51500" x="4114800" y="4152900"/>
          <p14:tracePt t="51517" x="4086225" y="4162425"/>
          <p14:tracePt t="51534" x="4067175" y="4162425"/>
          <p14:tracePt t="51550" x="4029075" y="4162425"/>
          <p14:tracePt t="51567" x="3990975" y="4162425"/>
          <p14:tracePt t="51584" x="3981450" y="4162425"/>
          <p14:tracePt t="51600" x="3962400" y="4162425"/>
          <p14:tracePt t="51662" x="3952875" y="4162425"/>
          <p14:tracePt t="51679" x="3943350" y="4162425"/>
          <p14:tracePt t="51694" x="3933825" y="4162425"/>
          <p14:tracePt t="51702" x="3924300" y="4162425"/>
          <p14:tracePt t="51710" x="3914775" y="4162425"/>
          <p14:tracePt t="51774" x="3905250" y="4162425"/>
          <p14:tracePt t="51782" x="3886200" y="4162425"/>
          <p14:tracePt t="51790" x="3876675" y="4162425"/>
          <p14:tracePt t="51800" x="3867150" y="4162425"/>
          <p14:tracePt t="51817" x="3848100" y="4162425"/>
          <p14:tracePt t="51833" x="3819525" y="4181475"/>
          <p14:tracePt t="51910" x="3800475" y="4181475"/>
          <p14:tracePt t="51918" x="3781425" y="4181475"/>
          <p14:tracePt t="51942" x="3771900" y="4171950"/>
          <p14:tracePt t="52006" x="3752850" y="4171950"/>
          <p14:tracePt t="52022" x="3752850" y="4162425"/>
          <p14:tracePt t="52046" x="3743325" y="4162425"/>
          <p14:tracePt t="52062" x="3733800" y="4152900"/>
          <p14:tracePt t="52430" x="3724275" y="4152900"/>
          <p14:tracePt t="52687" x="3724275" y="4143375"/>
          <p14:tracePt t="52870" x="3714750" y="4133850"/>
          <p14:tracePt t="52886" x="3724275" y="4105275"/>
          <p14:tracePt t="52895" x="3724275" y="4095750"/>
          <p14:tracePt t="52903" x="3733800" y="4067175"/>
          <p14:tracePt t="52917" x="3743325" y="4057650"/>
          <p14:tracePt t="52934" x="3743325" y="4048125"/>
          <p14:tracePt t="52951" x="3743325" y="4038600"/>
          <p14:tracePt t="52998" x="3752850" y="4029075"/>
          <p14:tracePt t="53006" x="3762375" y="4019550"/>
          <p14:tracePt t="53017" x="3762375" y="4010025"/>
          <p14:tracePt t="53034" x="3762375" y="4000500"/>
          <p14:tracePt t="53050" x="3771900" y="3990975"/>
          <p14:tracePt t="53078" x="3771900" y="3981450"/>
          <p14:tracePt t="53111" x="3781425" y="3981450"/>
          <p14:tracePt t="53126" x="3790950" y="3971925"/>
          <p14:tracePt t="53135" x="3800475" y="3971925"/>
          <p14:tracePt t="53150" x="3810000" y="3962400"/>
          <p14:tracePt t="53263" x="3810000" y="4000500"/>
          <p14:tracePt t="53271" x="3790950" y="4029075"/>
          <p14:tracePt t="53278" x="3762375" y="4067175"/>
          <p14:tracePt t="53286" x="3705225" y="4095750"/>
          <p14:tracePt t="53300" x="3638550" y="4114800"/>
          <p14:tracePt t="53317" x="3524250" y="4133850"/>
          <p14:tracePt t="53334" x="3476625" y="4143375"/>
          <p14:tracePt t="53398" x="3495675" y="4133850"/>
          <p14:tracePt t="53407" x="3552825" y="4124325"/>
          <p14:tracePt t="53417" x="3619500" y="4105275"/>
          <p14:tracePt t="53434" x="3800475" y="4057650"/>
          <p14:tracePt t="53450" x="4048125" y="3971925"/>
          <p14:tracePt t="53467" x="4333875" y="3914775"/>
          <p14:tracePt t="53484" x="4581525" y="3886200"/>
          <p14:tracePt t="53500" x="4667250" y="3886200"/>
          <p14:tracePt t="53517" x="4686300" y="3886200"/>
          <p14:tracePt t="53534" x="4686300" y="3895725"/>
          <p14:tracePt t="53551" x="4676775" y="3943350"/>
          <p14:tracePt t="53567" x="4657725" y="3990975"/>
          <p14:tracePt t="53584" x="4657725" y="4029075"/>
          <p14:tracePt t="53601" x="4657725" y="4048125"/>
          <p14:tracePt t="53617" x="4676775" y="4067175"/>
          <p14:tracePt t="53634" x="4686300" y="4076700"/>
          <p14:tracePt t="53651" x="4724400" y="4076700"/>
          <p14:tracePt t="53667" x="4781550" y="4076700"/>
          <p14:tracePt t="53684" x="4867275" y="4076700"/>
          <p14:tracePt t="53701" x="4905375" y="4076700"/>
          <p14:tracePt t="53959" x="4914900" y="4076700"/>
          <p14:tracePt t="53975" x="4914900" y="4067175"/>
          <p14:tracePt t="53991" x="4914900" y="4057650"/>
          <p14:tracePt t="53999" x="4914900" y="4048125"/>
          <p14:tracePt t="60223" x="4914900" y="4038600"/>
          <p14:tracePt t="60423" x="4914900" y="4067175"/>
          <p14:tracePt t="60431" x="4914900" y="4105275"/>
          <p14:tracePt t="60439" x="4924425" y="4152900"/>
          <p14:tracePt t="60452" x="4943475" y="4219575"/>
          <p14:tracePt t="60468" x="4943475" y="4305300"/>
          <p14:tracePt t="60485" x="4943475" y="4391025"/>
          <p14:tracePt t="60502" x="4914900" y="4419600"/>
          <p14:tracePt t="60559" x="4914900" y="4429125"/>
          <p14:tracePt t="60567" x="4914900" y="4438650"/>
          <p14:tracePt t="60583" x="4914900" y="4448175"/>
          <p14:tracePt t="60599" x="4914900" y="4457700"/>
          <p14:tracePt t="61039" x="4905375" y="4457700"/>
          <p14:tracePt t="61048" x="4895850" y="4457700"/>
          <p14:tracePt t="61111" x="4876800" y="4457700"/>
          <p14:tracePt t="61120" x="4867275" y="4457700"/>
          <p14:tracePt t="61127" x="4829175" y="4448175"/>
          <p14:tracePt t="61136" x="4791075" y="4419600"/>
          <p14:tracePt t="61152" x="4743450" y="4391025"/>
          <p14:tracePt t="61168" x="4657725" y="4362450"/>
          <p14:tracePt t="61185" x="4600575" y="4343400"/>
          <p14:tracePt t="61202" x="4572000" y="4333875"/>
          <p14:tracePt t="61218" x="4543425" y="4333875"/>
          <p14:tracePt t="61235" x="4524375" y="4324350"/>
          <p14:tracePt t="61252" x="4495800" y="4314825"/>
          <p14:tracePt t="61269" x="4476750" y="4305300"/>
          <p14:tracePt t="61285" x="4438650" y="4295775"/>
          <p14:tracePt t="61302" x="4410075" y="4295775"/>
          <p14:tracePt t="61319" x="4391025" y="4286250"/>
          <p14:tracePt t="61335" x="4343400" y="4276725"/>
          <p14:tracePt t="61352" x="4333875" y="4276725"/>
          <p14:tracePt t="61369" x="4314825" y="4276725"/>
          <p14:tracePt t="61385" x="4286250" y="4276725"/>
          <p14:tracePt t="61402" x="4238625" y="4276725"/>
          <p14:tracePt t="61419" x="4210050" y="4267200"/>
          <p14:tracePt t="61435" x="4191000" y="4257675"/>
          <p14:tracePt t="61452" x="4181475" y="4257675"/>
          <p14:tracePt t="61469" x="4162425" y="4257675"/>
          <p14:tracePt t="61485" x="4143375" y="4257675"/>
          <p14:tracePt t="61502" x="4114800" y="4257675"/>
          <p14:tracePt t="61519" x="4095750" y="4257675"/>
          <p14:tracePt t="61535" x="4067175" y="4257675"/>
          <p14:tracePt t="61552" x="4048125" y="4238625"/>
          <p14:tracePt t="61569" x="4038600" y="4238625"/>
          <p14:tracePt t="61585" x="4019550" y="4229100"/>
          <p14:tracePt t="61602" x="4010025" y="4229100"/>
          <p14:tracePt t="61648" x="4000500" y="4219575"/>
          <p14:tracePt t="61656" x="3990975" y="4210050"/>
          <p14:tracePt t="61679" x="3981450" y="4200525"/>
          <p14:tracePt t="61704" x="3971925" y="4200525"/>
          <p14:tracePt t="61735" x="3952875" y="4200525"/>
          <p14:tracePt t="61743" x="3933825" y="4191000"/>
          <p14:tracePt t="61752" x="3914775" y="4181475"/>
          <p14:tracePt t="61769" x="3867150" y="4181475"/>
          <p14:tracePt t="61785" x="3838575" y="4181475"/>
          <p14:tracePt t="61839" x="3829050" y="4181475"/>
          <p14:tracePt t="61848" x="3810000" y="4171950"/>
          <p14:tracePt t="61856" x="3800475" y="4162425"/>
          <p14:tracePt t="61869" x="3762375" y="4152900"/>
          <p14:tracePt t="61885" x="3743325" y="4152900"/>
          <p14:tracePt t="61902" x="3714750" y="4133850"/>
          <p14:tracePt t="61919" x="3705225" y="4133850"/>
          <p14:tracePt t="61967" x="3705225" y="4124325"/>
          <p14:tracePt t="61975" x="3705225" y="4114800"/>
          <p14:tracePt t="61985" x="3705225" y="4105275"/>
          <p14:tracePt t="62002" x="3733800" y="4086225"/>
          <p14:tracePt t="62019" x="3762375" y="4057650"/>
          <p14:tracePt t="62035" x="3790950" y="4038600"/>
          <p14:tracePt t="62052" x="3857625" y="4019550"/>
          <p14:tracePt t="62069" x="3914775" y="4000500"/>
          <p14:tracePt t="62085" x="3943350" y="3990975"/>
          <p14:tracePt t="62102" x="3962400" y="3990975"/>
          <p14:tracePt t="62119" x="3971925" y="3981450"/>
          <p14:tracePt t="62135" x="4010025" y="3981450"/>
          <p14:tracePt t="62152" x="4086225" y="3971925"/>
          <p14:tracePt t="62169" x="4181475" y="3952875"/>
          <p14:tracePt t="62186" x="4286250" y="3933825"/>
          <p14:tracePt t="62202" x="4371975" y="3924300"/>
          <p14:tracePt t="62219" x="4391025" y="3924300"/>
          <p14:tracePt t="62236" x="4410075" y="3924300"/>
          <p14:tracePt t="62252" x="4438650" y="3924300"/>
          <p14:tracePt t="62269" x="4495800" y="3924300"/>
          <p14:tracePt t="62286" x="4600575" y="3943350"/>
          <p14:tracePt t="62302" x="4743450" y="3962400"/>
          <p14:tracePt t="62319" x="4838700" y="3971925"/>
          <p14:tracePt t="62335" x="4914900" y="3981450"/>
          <p14:tracePt t="62352" x="4943475" y="3981450"/>
          <p14:tracePt t="62369" x="4962525" y="3990975"/>
          <p14:tracePt t="62385" x="5010150" y="4000500"/>
          <p14:tracePt t="62402" x="5048250" y="4000500"/>
          <p14:tracePt t="62419" x="5067300" y="4010025"/>
          <p14:tracePt t="62436" x="5076825" y="4019550"/>
          <p14:tracePt t="62452" x="5095875" y="4029075"/>
          <p14:tracePt t="62469" x="5114925" y="4048125"/>
          <p14:tracePt t="62486" x="5133975" y="4057650"/>
          <p14:tracePt t="62502" x="5143500" y="4067175"/>
          <p14:tracePt t="62519" x="5143500" y="4076700"/>
          <p14:tracePt t="62536" x="5143500" y="4114800"/>
          <p14:tracePt t="62552" x="5114925" y="4162425"/>
          <p14:tracePt t="62569" x="5067300" y="4191000"/>
          <p14:tracePt t="62586" x="4991100" y="4219575"/>
          <p14:tracePt t="62602" x="4924425" y="4219575"/>
          <p14:tracePt t="62619" x="4848225" y="4229100"/>
          <p14:tracePt t="62635" x="4762500" y="4229100"/>
          <p14:tracePt t="62652" x="4705350" y="4238625"/>
          <p14:tracePt t="62669" x="4657725" y="4248150"/>
          <p14:tracePt t="62685" x="4638675" y="4248150"/>
          <p14:tracePt t="62702" x="4629150" y="4248150"/>
          <p14:tracePt t="62719" x="4619625" y="4248150"/>
          <p14:tracePt t="62736" x="4581525" y="4248150"/>
          <p14:tracePt t="62752" x="4552950" y="4248150"/>
          <p14:tracePt t="62769" x="4514850" y="4248150"/>
          <p14:tracePt t="62786" x="4476750" y="4248150"/>
          <p14:tracePt t="62802" x="4448175" y="4248150"/>
          <p14:tracePt t="62819" x="4438650" y="4248150"/>
          <p14:tracePt t="62836" x="4429125" y="4248150"/>
          <p14:tracePt t="62856" x="4419600" y="4248150"/>
          <p14:tracePt t="62869" x="4410075" y="4248150"/>
          <p14:tracePt t="62888" x="4400550" y="4248150"/>
          <p14:tracePt t="62902" x="4391025" y="4248150"/>
          <p14:tracePt t="62920" x="4381500" y="4248150"/>
          <p14:tracePt t="62936" x="4343400" y="4248150"/>
          <p14:tracePt t="62952" x="4305300" y="4248150"/>
          <p14:tracePt t="62969" x="4276725" y="4238625"/>
          <p14:tracePt t="63024" x="4267200" y="4238625"/>
          <p14:tracePt t="63031" x="4257675" y="4229100"/>
          <p14:tracePt t="63040" x="4248150" y="4229100"/>
          <p14:tracePt t="63052" x="4238625" y="4229100"/>
          <p14:tracePt t="63069" x="4210050" y="4219575"/>
          <p14:tracePt t="63086" x="4171950" y="4210050"/>
          <p14:tracePt t="63102" x="4152900" y="4200525"/>
          <p14:tracePt t="63119" x="4143375" y="4200525"/>
          <p14:tracePt t="63136" x="4114800" y="4191000"/>
          <p14:tracePt t="63152" x="4095750" y="4181475"/>
          <p14:tracePt t="63169" x="4067175" y="4171950"/>
          <p14:tracePt t="63185" x="4048125" y="4162425"/>
          <p14:tracePt t="63202" x="4029075" y="4152900"/>
          <p14:tracePt t="63219" x="4019550" y="4152900"/>
          <p14:tracePt t="63236" x="4010025" y="4152900"/>
          <p14:tracePt t="63252" x="4000500" y="4152900"/>
          <p14:tracePt t="63269" x="3981450" y="4152900"/>
          <p14:tracePt t="63285" x="3962400" y="4152900"/>
          <p14:tracePt t="63302" x="3943350" y="4143375"/>
          <p14:tracePt t="63304" x="3933825" y="4143375"/>
          <p14:tracePt t="63319" x="3933825" y="4133850"/>
          <p14:tracePt t="63336" x="3924300" y="4133850"/>
          <p14:tracePt t="63384" x="3914775" y="4133850"/>
          <p14:tracePt t="63416" x="3905250" y="4133850"/>
          <p14:tracePt t="63423" x="3895725" y="4124325"/>
          <p14:tracePt t="63447" x="3886200" y="4124325"/>
          <p14:tracePt t="63456" x="3876675" y="4124325"/>
          <p14:tracePt t="63464" x="3867150" y="4124325"/>
          <p14:tracePt t="63472" x="3838575" y="4124325"/>
          <p14:tracePt t="63488" x="3819525" y="4124325"/>
          <p14:tracePt t="63502" x="3810000" y="4124325"/>
          <p14:tracePt t="63648" x="3810000" y="4105275"/>
          <p14:tracePt t="63656" x="3810000" y="4095750"/>
          <p14:tracePt t="63664" x="3829050" y="4076700"/>
          <p14:tracePt t="63672" x="3867150" y="4057650"/>
          <p14:tracePt t="63686" x="3886200" y="4038600"/>
          <p14:tracePt t="63702" x="3924300" y="4019550"/>
          <p14:tracePt t="63720" x="3971925" y="4019550"/>
          <p14:tracePt t="63736" x="4000500" y="4019550"/>
          <p14:tracePt t="63752" x="4057650" y="4019550"/>
          <p14:tracePt t="63769" x="4124325" y="4029075"/>
          <p14:tracePt t="63786" x="4191000" y="4067175"/>
          <p14:tracePt t="63802" x="4219575" y="4105275"/>
          <p14:tracePt t="63819" x="4229100" y="4143375"/>
          <p14:tracePt t="63836" x="4229100" y="4200525"/>
          <p14:tracePt t="63852" x="4200525" y="4229100"/>
          <p14:tracePt t="63869" x="4162425" y="4267200"/>
          <p14:tracePt t="63886" x="4124325" y="4295775"/>
          <p14:tracePt t="63902" x="4105275" y="4295775"/>
          <p14:tracePt t="63919" x="4086225" y="4305300"/>
          <p14:tracePt t="63936" x="4067175" y="4305300"/>
          <p14:tracePt t="63952" x="4048125" y="4295775"/>
          <p14:tracePt t="63969" x="4019550" y="4295775"/>
          <p14:tracePt t="63986" x="4010025" y="4295775"/>
          <p14:tracePt t="64019" x="4010025" y="4286250"/>
          <p14:tracePt t="64048" x="4010025" y="4276725"/>
          <p14:tracePt t="65304" x="4029075" y="4276725"/>
          <p14:tracePt t="65312" x="4057650" y="4276725"/>
          <p14:tracePt t="65320" x="4086225" y="4276725"/>
          <p14:tracePt t="65336" x="4124325" y="4276725"/>
          <p14:tracePt t="65353" x="4171950" y="4257675"/>
          <p14:tracePt t="65369" x="4200525" y="4248150"/>
          <p14:tracePt t="65704" x="4210050" y="4248150"/>
          <p14:tracePt t="65712" x="4219575" y="4248150"/>
          <p14:tracePt t="65720" x="4229100" y="4248150"/>
          <p14:tracePt t="65736" x="4238625" y="4248150"/>
          <p14:tracePt t="65753" x="4276725" y="4248150"/>
          <p14:tracePt t="65769" x="4295775" y="4248150"/>
          <p14:tracePt t="65786" x="4324350" y="4267200"/>
          <p14:tracePt t="65803" x="4343400" y="4276725"/>
          <p14:tracePt t="65819" x="4362450" y="4276725"/>
          <p14:tracePt t="65836" x="4381500" y="4276725"/>
          <p14:tracePt t="65853" x="4429125" y="4276725"/>
          <p14:tracePt t="65869" x="4467225" y="4276725"/>
          <p14:tracePt t="65886" x="4486275" y="4276725"/>
          <p14:tracePt t="65903" x="4495800" y="4286250"/>
          <p14:tracePt t="65920" x="4543425" y="4305300"/>
          <p14:tracePt t="65936" x="4572000" y="4314825"/>
          <p14:tracePt t="65953" x="4591050" y="4314825"/>
          <p14:tracePt t="65969" x="4610100" y="4314825"/>
          <p14:tracePt t="65986" x="4619625" y="4314825"/>
          <p14:tracePt t="66003" x="4629150" y="4314825"/>
          <p14:tracePt t="66019" x="4638675" y="4314825"/>
          <p14:tracePt t="66053" x="4648200" y="4314825"/>
          <p14:tracePt t="66069" x="4667250" y="4305300"/>
          <p14:tracePt t="66086" x="4695825" y="4305300"/>
          <p14:tracePt t="66103" x="4714875" y="4295775"/>
          <p14:tracePt t="66120" x="4724400" y="4295775"/>
          <p14:tracePt t="66153" x="4733925" y="4295775"/>
          <p14:tracePt t="66169" x="4752975" y="4295775"/>
          <p14:tracePt t="66186" x="4800600" y="4286250"/>
          <p14:tracePt t="66203" x="4810125" y="4286250"/>
          <p14:tracePt t="66219" x="4829175" y="4276725"/>
          <p14:tracePt t="66236" x="4848225" y="4257675"/>
          <p14:tracePt t="66253" x="4905375" y="4229100"/>
          <p14:tracePt t="66269" x="4933950" y="4219575"/>
          <p14:tracePt t="66286" x="4981575" y="4200525"/>
          <p14:tracePt t="66303" x="5010150" y="4171950"/>
          <p14:tracePt t="66320" x="5038725" y="4133850"/>
          <p14:tracePt t="66336" x="5038725" y="4124325"/>
          <p14:tracePt t="66353" x="5038725" y="4114800"/>
          <p14:tracePt t="66370" x="5048250" y="4105275"/>
          <p14:tracePt t="66386" x="5057775" y="4095750"/>
          <p14:tracePt t="66403" x="5067300" y="4076700"/>
          <p14:tracePt t="66419" x="5095875" y="4048125"/>
          <p14:tracePt t="66436" x="5124450" y="4000500"/>
          <p14:tracePt t="66453" x="5133975" y="3981450"/>
          <p14:tracePt t="66486" x="5143500" y="3971925"/>
          <p14:tracePt t="66600" x="5162550" y="3971925"/>
          <p14:tracePt t="66608" x="5181600" y="3971925"/>
          <p14:tracePt t="66619" x="5210175" y="3971925"/>
          <p14:tracePt t="66636" x="5257800" y="3981450"/>
          <p14:tracePt t="66653" x="5295900" y="3981450"/>
          <p14:tracePt t="66670" x="5305425" y="3990975"/>
          <p14:tracePt t="66703" x="5305425" y="4000500"/>
          <p14:tracePt t="66720" x="5276850" y="4086225"/>
          <p14:tracePt t="66736" x="5181600" y="4210050"/>
          <p14:tracePt t="66753" x="5057775" y="4314825"/>
          <p14:tracePt t="66769" x="4991100" y="4333875"/>
          <p14:tracePt t="66786" x="4981575" y="4343400"/>
          <p14:tracePt t="66819" x="4943475" y="4343400"/>
          <p14:tracePt t="66836" x="4905375" y="4333875"/>
          <p14:tracePt t="66853" x="4810125" y="4295775"/>
          <p14:tracePt t="66870" x="4733925" y="4286250"/>
          <p14:tracePt t="66886" x="4676775" y="4286250"/>
          <p14:tracePt t="66903" x="4638675" y="4286250"/>
          <p14:tracePt t="66920" x="4600575" y="4286250"/>
          <p14:tracePt t="66936" x="4572000" y="4295775"/>
          <p14:tracePt t="66953" x="4572000" y="4305300"/>
          <p14:tracePt t="66969" x="4552950" y="4305300"/>
          <p14:tracePt t="66986" x="4524375" y="4305300"/>
          <p14:tracePt t="67003" x="4495800" y="4305300"/>
          <p14:tracePt t="67020" x="4467225" y="4305300"/>
          <p14:tracePt t="67036" x="4448175" y="4295775"/>
          <p14:tracePt t="67053" x="4410075" y="4286250"/>
          <p14:tracePt t="67070" x="4400550" y="4286250"/>
          <p14:tracePt t="67086" x="4381500" y="4286250"/>
          <p14:tracePt t="67103" x="4371975" y="4276725"/>
          <p14:tracePt t="67120" x="4333875" y="4276725"/>
          <p14:tracePt t="67136" x="4305300" y="4267200"/>
          <p14:tracePt t="67153" x="4295775" y="4257675"/>
          <p14:tracePt t="67186" x="4286250" y="4248150"/>
          <p14:tracePt t="67224" x="4276725" y="4248150"/>
          <p14:tracePt t="67256" x="4276725" y="4238625"/>
          <p14:tracePt t="67272" x="4267200" y="4238625"/>
          <p14:tracePt t="67280" x="4267200" y="4229100"/>
          <p14:tracePt t="67288" x="4257675" y="4219575"/>
          <p14:tracePt t="67464" x="4257675" y="4210050"/>
          <p14:tracePt t="67504" x="4257675" y="4200525"/>
          <p14:tracePt t="67888" x="4267200" y="4200525"/>
          <p14:tracePt t="67904" x="4276725" y="4200525"/>
          <p14:tracePt t="67912" x="4295775" y="4191000"/>
          <p14:tracePt t="67921" x="4305300" y="4191000"/>
          <p14:tracePt t="67936" x="4314825" y="4191000"/>
          <p14:tracePt t="67953" x="4324350" y="4191000"/>
          <p14:tracePt t="67970" x="4333875" y="4191000"/>
          <p14:tracePt t="67986" x="4343400" y="4191000"/>
          <p14:tracePt t="68003" x="4352925" y="4191000"/>
          <p14:tracePt t="68020" x="4371975" y="4191000"/>
          <p14:tracePt t="68289" x="4391025" y="4191000"/>
          <p14:tracePt t="68296" x="4400550" y="4191000"/>
          <p14:tracePt t="68305" x="4419600" y="4191000"/>
          <p14:tracePt t="68320" x="4448175" y="4181475"/>
          <p14:tracePt t="68336" x="4476750" y="4181475"/>
          <p14:tracePt t="68353" x="4486275" y="4171950"/>
          <p14:tracePt t="68386" x="4505325" y="4162425"/>
          <p14:tracePt t="68416" x="4514850" y="4162425"/>
          <p14:tracePt t="68432" x="4524375" y="4162425"/>
          <p14:tracePt t="68448" x="4533900" y="4162425"/>
          <p14:tracePt t="68512" x="4514850" y="4162425"/>
          <p14:tracePt t="68520" x="4495800" y="4162425"/>
          <p14:tracePt t="68528" x="4476750" y="4171950"/>
          <p14:tracePt t="68536" x="4467225" y="4171950"/>
          <p14:tracePt t="68553" x="4448175" y="4181475"/>
          <p14:tracePt t="68592" x="4438650" y="4181475"/>
          <p14:tracePt t="68603" x="4419600" y="4171950"/>
          <p14:tracePt t="68620" x="4391025" y="4152900"/>
          <p14:tracePt t="68637" x="4371975" y="4133850"/>
          <p14:tracePt t="68653" x="4362450" y="4114800"/>
          <p14:tracePt t="68705" x="4362450" y="4105275"/>
          <p14:tracePt t="68712" x="4362450" y="4095750"/>
          <p14:tracePt t="68721" x="4362450" y="4086225"/>
          <p14:tracePt t="68736" x="4362450" y="4076700"/>
          <p14:tracePt t="68753" x="4362450" y="4067175"/>
          <p14:tracePt t="68770" x="4381500" y="4038600"/>
          <p14:tracePt t="68787" x="4410075" y="4019550"/>
          <p14:tracePt t="68803" x="4429125" y="4000500"/>
          <p14:tracePt t="68824" x="4438650" y="3990975"/>
          <p14:tracePt t="68848" x="4448175" y="3990975"/>
          <p14:tracePt t="68864" x="4457700" y="3981450"/>
          <p14:tracePt t="68880" x="4457700" y="3971925"/>
          <p14:tracePt t="68889" x="4476750" y="3971925"/>
          <p14:tracePt t="68903" x="4495800" y="3971925"/>
          <p14:tracePt t="68920" x="4619625" y="3952875"/>
          <p14:tracePt t="68937" x="4762500" y="3933825"/>
          <p14:tracePt t="68953" x="4838700" y="3924300"/>
          <p14:tracePt t="68970" x="4867275" y="3924300"/>
          <p14:tracePt t="68987" x="4895850" y="3914775"/>
          <p14:tracePt t="69020" x="4914900" y="3914775"/>
          <p14:tracePt t="69036" x="4943475" y="3933825"/>
          <p14:tracePt t="69053" x="4962525" y="3952875"/>
          <p14:tracePt t="69070" x="4962525" y="3962400"/>
          <p14:tracePt t="69087" x="4972050" y="3981450"/>
          <p14:tracePt t="69103" x="4981575" y="4000500"/>
          <p14:tracePt t="69120" x="4972050" y="4057650"/>
          <p14:tracePt t="69137" x="4943475" y="4086225"/>
          <p14:tracePt t="69153" x="4905375" y="4095750"/>
          <p14:tracePt t="69170" x="4867275" y="4114800"/>
          <p14:tracePt t="69187" x="4819650" y="4114800"/>
          <p14:tracePt t="69203" x="4762500" y="4114800"/>
          <p14:tracePt t="69220" x="4733925" y="4114800"/>
          <p14:tracePt t="69237" x="4714875" y="4114800"/>
          <p14:tracePt t="69253" x="4705350" y="4114800"/>
          <p14:tracePt t="69270" x="4676775" y="4114800"/>
          <p14:tracePt t="69287" x="4648200" y="4114800"/>
          <p14:tracePt t="69303" x="4629150" y="4114800"/>
          <p14:tracePt t="69305" x="4610100" y="4114800"/>
          <p14:tracePt t="69352" x="4600575" y="4114800"/>
          <p14:tracePt t="69360" x="4591050" y="4114800"/>
          <p14:tracePt t="69370" x="4581525" y="4114800"/>
          <p14:tracePt t="69387" x="4552950" y="4105275"/>
          <p14:tracePt t="69403" x="4514850" y="4095750"/>
          <p14:tracePt t="69420" x="4505325" y="4095750"/>
          <p14:tracePt t="69437" x="4495800" y="4086225"/>
          <p14:tracePt t="69536" x="4505325" y="4076700"/>
          <p14:tracePt t="69544" x="4533900" y="4086225"/>
          <p14:tracePt t="69553" x="4581525" y="4114800"/>
          <p14:tracePt t="69570" x="4638675" y="4133850"/>
          <p14:tracePt t="69587" x="4657725" y="4143375"/>
          <p14:tracePt t="69904" x="4667250" y="4143375"/>
          <p14:tracePt t="69921" x="4667250" y="4124325"/>
          <p14:tracePt t="69936" x="4667250" y="4114800"/>
          <p14:tracePt t="69944" x="4676775" y="4095750"/>
          <p14:tracePt t="69953" x="4686300" y="4095750"/>
          <p14:tracePt t="69970" x="4714875" y="4057650"/>
          <p14:tracePt t="69987" x="4743450" y="4038600"/>
          <p14:tracePt t="70003" x="4781550" y="4019550"/>
          <p14:tracePt t="70020" x="4791075" y="4019550"/>
          <p14:tracePt t="70037" x="4800600" y="4019550"/>
          <p14:tracePt t="70054" x="4829175" y="4010025"/>
          <p14:tracePt t="70070" x="4867275" y="4010025"/>
          <p14:tracePt t="70087" x="4895850" y="4010025"/>
          <p14:tracePt t="70104" x="4933950" y="4010025"/>
          <p14:tracePt t="70120" x="4981575" y="4010025"/>
          <p14:tracePt t="70137" x="4991100" y="4010025"/>
          <p14:tracePt t="70154" x="5000625" y="4010025"/>
          <p14:tracePt t="70170" x="5010150" y="4010025"/>
          <p14:tracePt t="70187" x="5038725" y="4019550"/>
          <p14:tracePt t="70203" x="5076825" y="4048125"/>
          <p14:tracePt t="70220" x="5095875" y="4057650"/>
          <p14:tracePt t="70273" x="5095875" y="4067175"/>
          <p14:tracePt t="70280" x="5086350" y="4067175"/>
          <p14:tracePt t="70289" x="5057775" y="4067175"/>
          <p14:tracePt t="70303" x="5019675" y="4067175"/>
          <p14:tracePt t="70320" x="4895850" y="4057650"/>
          <p14:tracePt t="70337" x="4829175" y="4029075"/>
          <p14:tracePt t="70353" x="4772025" y="3990975"/>
          <p14:tracePt t="70370" x="4762500" y="3971925"/>
          <p14:tracePt t="70387" x="4762500" y="3962400"/>
          <p14:tracePt t="70403" x="4772025" y="3943350"/>
          <p14:tracePt t="70420" x="4781550" y="3943350"/>
          <p14:tracePt t="70437" x="4848225" y="3943350"/>
          <p14:tracePt t="70454" x="4933950" y="3933825"/>
          <p14:tracePt t="70470" x="4962525" y="3933825"/>
          <p14:tracePt t="70503" x="4962525" y="3962400"/>
          <p14:tracePt t="70520" x="4914900" y="3990975"/>
          <p14:tracePt t="70537" x="4886325" y="4010025"/>
          <p14:tracePt t="70600" x="4867275" y="4019550"/>
          <p14:tracePt t="70608" x="4857750" y="4029075"/>
          <p14:tracePt t="70617" x="4848225" y="4038600"/>
          <p14:tracePt t="70625" x="4838700" y="4048125"/>
          <p14:tracePt t="70637" x="4819650" y="4057650"/>
          <p14:tracePt t="70654" x="4762500" y="4095750"/>
          <p14:tracePt t="70670" x="4705350" y="4133850"/>
          <p14:tracePt t="70687" x="4676775" y="4152900"/>
          <p14:tracePt t="70704" x="4657725" y="4162425"/>
          <p14:tracePt t="70720" x="4638675" y="4171950"/>
          <p14:tracePt t="70737" x="4600575" y="4191000"/>
          <p14:tracePt t="70754" x="4533900" y="4219575"/>
          <p14:tracePt t="70770" x="4467225" y="4257675"/>
          <p14:tracePt t="70787" x="4419600" y="4295775"/>
          <p14:tracePt t="70803" x="4400550" y="4295775"/>
          <p14:tracePt t="70820" x="4400550" y="4305300"/>
          <p14:tracePt t="70837" x="4391025" y="4305300"/>
          <p14:tracePt t="70854" x="4371975" y="4314825"/>
          <p14:tracePt t="70870" x="4352925" y="4333875"/>
          <p14:tracePt t="70887" x="4333875" y="4343400"/>
          <p14:tracePt t="70904" x="4314825" y="4343400"/>
          <p14:tracePt t="70920" x="4286250" y="4343400"/>
          <p14:tracePt t="70937" x="4248150" y="4343400"/>
          <p14:tracePt t="70954" x="4219575" y="4343400"/>
          <p14:tracePt t="70970" x="4181475" y="4333875"/>
          <p14:tracePt t="70987" x="4162425" y="4324350"/>
          <p14:tracePt t="71004" x="4152900" y="4314825"/>
          <p14:tracePt t="71020" x="4133850" y="4305300"/>
          <p14:tracePt t="71037" x="4114800" y="4286250"/>
          <p14:tracePt t="71070" x="4105275" y="4276725"/>
          <p14:tracePt t="71137" x="4086225" y="4267200"/>
          <p14:tracePt t="71209" x="4076700" y="4267200"/>
          <p14:tracePt t="71232" x="4067175" y="4257675"/>
          <p14:tracePt t="71289" x="4057650" y="4257675"/>
          <p14:tracePt t="71320" x="4048125" y="4248150"/>
          <p14:tracePt t="71337" x="4048125" y="4238625"/>
          <p14:tracePt t="71360" x="4048125" y="4229100"/>
          <p14:tracePt t="71377" x="4048125" y="4219575"/>
          <p14:tracePt t="71473" x="4038600" y="4238625"/>
          <p14:tracePt t="71480" x="4010025" y="4295775"/>
          <p14:tracePt t="71489" x="3981450" y="4324350"/>
          <p14:tracePt t="71504" x="3962400" y="4343400"/>
          <p14:tracePt t="71520" x="3933825" y="4371975"/>
          <p14:tracePt t="71569" x="3924300" y="4362450"/>
          <p14:tracePt t="71576" x="3914775" y="4362450"/>
          <p14:tracePt t="71587" x="3905250" y="4352925"/>
          <p14:tracePt t="71604" x="3876675" y="4314825"/>
          <p14:tracePt t="71620" x="3876675" y="4305300"/>
          <p14:tracePt t="71637" x="3867150" y="4276725"/>
          <p14:tracePt t="71654" x="3857625" y="4257675"/>
          <p14:tracePt t="71670" x="3857625" y="4248150"/>
          <p14:tracePt t="71687" x="3857625" y="4229100"/>
          <p14:tracePt t="71704" x="3857625" y="4219575"/>
          <p14:tracePt t="71720" x="3857625" y="4210050"/>
          <p14:tracePt t="71754" x="3857625" y="4200525"/>
          <p14:tracePt t="71793" x="3857625" y="4191000"/>
          <p14:tracePt t="71809" x="3857625" y="4181475"/>
          <p14:tracePt t="71825" x="3857625" y="4171950"/>
          <p14:tracePt t="71929" x="3848100" y="4171950"/>
          <p14:tracePt t="71960" x="3838575" y="4171950"/>
          <p14:tracePt t="71968" x="3829050" y="4171950"/>
          <p14:tracePt t="71984" x="3819525" y="4191000"/>
          <p14:tracePt t="72008" x="3819525" y="4200525"/>
          <p14:tracePt t="72105" x="3819525" y="4191000"/>
          <p14:tracePt t="72120" x="3819525" y="4171950"/>
          <p14:tracePt t="72137" x="3829050" y="4162425"/>
          <p14:tracePt t="72256" x="3819525" y="4162425"/>
          <p14:tracePt t="72273" x="3810000" y="4162425"/>
          <p14:tracePt t="72465" x="3800475" y="4162425"/>
          <p14:tracePt t="72472" x="3790950" y="4162425"/>
          <p14:tracePt t="72489" x="3781425" y="4171950"/>
          <p14:tracePt t="72569" x="3781425" y="4162425"/>
          <p14:tracePt t="72577" x="3781425" y="4152900"/>
          <p14:tracePt t="72587" x="3781425" y="4143375"/>
          <p14:tracePt t="72604" x="3781425" y="4124325"/>
          <p14:tracePt t="72621" x="3790950" y="4114800"/>
          <p14:tracePt t="72637" x="3790950" y="4105275"/>
          <p14:tracePt t="72713" x="3790950" y="4114800"/>
          <p14:tracePt t="73577" x="3790950" y="4124325"/>
          <p14:tracePt t="73585" x="3800475" y="4133850"/>
          <p14:tracePt t="73593" x="3810000" y="4143375"/>
          <p14:tracePt t="73604" x="3829050" y="4143375"/>
          <p14:tracePt t="73621" x="3867150" y="4152900"/>
          <p14:tracePt t="73637" x="3924300" y="4171950"/>
          <p14:tracePt t="73654" x="3952875" y="4171950"/>
          <p14:tracePt t="73671" x="3962400" y="4171950"/>
          <p14:tracePt t="73737" x="3971925" y="4171950"/>
          <p14:tracePt t="74001" x="3971925" y="4181475"/>
          <p14:tracePt t="74009" x="3962400" y="4181475"/>
          <p14:tracePt t="74017" x="3952875" y="4191000"/>
          <p14:tracePt t="74033" x="3943350" y="4200525"/>
          <p14:tracePt t="74041" x="3933825" y="4210050"/>
          <p14:tracePt t="74065" x="3924300" y="4219575"/>
          <p14:tracePt t="74121" x="3914775" y="4219575"/>
          <p14:tracePt t="74129" x="3914775" y="4200525"/>
          <p14:tracePt t="74145" x="3895725" y="4191000"/>
          <p14:tracePt t="74154" x="3886200" y="4181475"/>
          <p14:tracePt t="74171" x="3848100" y="4171950"/>
          <p14:tracePt t="74188" x="3838575" y="4162425"/>
          <p14:tracePt t="74204" x="3829050" y="4162425"/>
          <p14:tracePt t="74257" x="3829050" y="4152900"/>
          <p14:tracePt t="74265" x="3819525" y="4143375"/>
          <p14:tracePt t="74281" x="3810000" y="4133850"/>
          <p14:tracePt t="74305" x="3810000" y="4124325"/>
          <p14:tracePt t="74329" x="3810000" y="4114800"/>
          <p14:tracePt t="74521" x="3810000" y="4124325"/>
          <p14:tracePt t="74537" x="3810000" y="4143375"/>
          <p14:tracePt t="74553" x="3819525" y="4143375"/>
          <p14:tracePt t="74569" x="3829050" y="4143375"/>
          <p14:tracePt t="74593" x="3838575" y="4143375"/>
          <p14:tracePt t="74673" x="3848100" y="4143375"/>
          <p14:tracePt t="74697" x="3857625" y="4143375"/>
          <p14:tracePt t="74705" x="3867150" y="4143375"/>
          <p14:tracePt t="74721" x="3876675" y="4143375"/>
          <p14:tracePt t="74729" x="3886200" y="4143375"/>
          <p14:tracePt t="74738" x="3905250" y="4152900"/>
          <p14:tracePt t="74754" x="3943350" y="4152900"/>
          <p14:tracePt t="74771" x="4000500" y="4162425"/>
          <p14:tracePt t="74788" x="4029075" y="4162425"/>
          <p14:tracePt t="74804" x="4048125" y="4162425"/>
          <p14:tracePt t="74821" x="4067175" y="4162425"/>
          <p14:tracePt t="74838" x="4086225" y="4162425"/>
          <p14:tracePt t="74854" x="4105275" y="4152900"/>
          <p14:tracePt t="74871" x="4133850" y="4152900"/>
          <p14:tracePt t="74888" x="4171950" y="4143375"/>
          <p14:tracePt t="74905" x="4276725" y="4114800"/>
          <p14:tracePt t="74921" x="4295775" y="4114800"/>
          <p14:tracePt t="74938" x="4314825" y="4114800"/>
          <p14:tracePt t="75105" x="4324350" y="4114800"/>
          <p14:tracePt t="75161" x="4333875" y="4114800"/>
          <p14:tracePt t="75185" x="4333875" y="4124325"/>
          <p14:tracePt t="75201" x="4333875" y="4133850"/>
          <p14:tracePt t="75209" x="4314825" y="4133850"/>
          <p14:tracePt t="75217" x="4295775" y="4133850"/>
          <p14:tracePt t="75225" x="4276725" y="4133850"/>
          <p14:tracePt t="75238" x="4267200" y="4133850"/>
          <p14:tracePt t="75254" x="4219575" y="4114800"/>
          <p14:tracePt t="75271" x="4210050" y="4105275"/>
          <p14:tracePt t="75288" x="4210050" y="4095750"/>
          <p14:tracePt t="75305" x="4210050" y="4086225"/>
          <p14:tracePt t="75321" x="4229100" y="4067175"/>
          <p14:tracePt t="75338" x="4267200" y="4067175"/>
          <p14:tracePt t="75355" x="4295775" y="4086225"/>
          <p14:tracePt t="75371" x="4305300" y="4114800"/>
          <p14:tracePt t="75388" x="4305300" y="4143375"/>
          <p14:tracePt t="75404" x="4286250" y="4191000"/>
          <p14:tracePt t="75421" x="4267200" y="4210050"/>
          <p14:tracePt t="75438" x="4248150" y="4219575"/>
          <p14:tracePt t="75513" x="4238625" y="4219575"/>
          <p14:tracePt t="75545" x="4229100" y="4210050"/>
          <p14:tracePt t="75553" x="4229100" y="4191000"/>
          <p14:tracePt t="75561" x="4229100" y="4181475"/>
          <p14:tracePt t="75571" x="4229100" y="4143375"/>
          <p14:tracePt t="75588" x="4257675" y="4095750"/>
          <p14:tracePt t="75604" x="4295775" y="4038600"/>
          <p14:tracePt t="75621" x="4305300" y="4019550"/>
          <p14:tracePt t="75638" x="4314825" y="4010025"/>
          <p14:tracePt t="75655" x="4314825" y="4000500"/>
          <p14:tracePt t="75688" x="4324350" y="3990975"/>
          <p14:tracePt t="75705" x="4324350" y="3981450"/>
          <p14:tracePt t="75721" x="4324350" y="3971925"/>
          <p14:tracePt t="75793" x="4324350" y="3962400"/>
          <p14:tracePt t="75801" x="4333875" y="3943350"/>
          <p14:tracePt t="75809" x="4343400" y="3895725"/>
          <p14:tracePt t="75821" x="4381500" y="3838575"/>
          <p14:tracePt t="75838" x="4419600" y="3762375"/>
          <p14:tracePt t="75855" x="4438650" y="3724275"/>
          <p14:tracePt t="75871" x="4457700" y="3705225"/>
          <p14:tracePt t="75888" x="4467225" y="3695700"/>
          <p14:tracePt t="75905" x="4486275" y="3676650"/>
          <p14:tracePt t="75921" x="4533900" y="3648075"/>
          <p14:tracePt t="75938" x="4581525" y="3638550"/>
          <p14:tracePt t="75954" x="4638675" y="3619500"/>
          <p14:tracePt t="75971" x="4695825" y="3619500"/>
          <p14:tracePt t="75988" x="4762500" y="3619500"/>
          <p14:tracePt t="76004" x="4791075" y="3619500"/>
          <p14:tracePt t="76021" x="4810125" y="3629025"/>
          <p14:tracePt t="76038" x="4829175" y="3638550"/>
          <p14:tracePt t="76055" x="4838700" y="3667125"/>
          <p14:tracePt t="76071" x="4848225" y="3695700"/>
          <p14:tracePt t="76088" x="4867275" y="3724275"/>
          <p14:tracePt t="76105" x="4886325" y="3781425"/>
          <p14:tracePt t="76121" x="4886325" y="3800475"/>
          <p14:tracePt t="76155" x="4886325" y="3810000"/>
          <p14:tracePt t="76281" x="4895850" y="3810000"/>
          <p14:tracePt t="76289" x="4905375" y="3810000"/>
          <p14:tracePt t="76297" x="4914900" y="3800475"/>
          <p14:tracePt t="76465" x="4924425" y="3800475"/>
          <p14:tracePt t="76473" x="4933950" y="3810000"/>
          <p14:tracePt t="76857" x="4943475" y="3810000"/>
          <p14:tracePt t="76889" x="4953000" y="3810000"/>
          <p14:tracePt t="79858" x="4924425" y="3790950"/>
          <p14:tracePt t="79866" x="4905375" y="3781425"/>
          <p14:tracePt t="80098" x="4895850" y="3781425"/>
          <p14:tracePt t="80106" x="4848225" y="3771900"/>
          <p14:tracePt t="80114" x="4743450" y="3714750"/>
          <p14:tracePt t="80122" x="4686300" y="3657600"/>
          <p14:tracePt t="80139" x="4610100" y="3590925"/>
          <p14:tracePt t="80201" x="4610100" y="3619500"/>
          <p14:tracePt t="80210" x="4610100" y="3638550"/>
          <p14:tracePt t="80217" x="4610100" y="3648075"/>
          <p14:tracePt t="80233" x="4591050" y="3667125"/>
          <p14:tracePt t="80242" x="4562475" y="3667125"/>
          <p14:tracePt t="80255" x="4533900" y="3667125"/>
          <p14:tracePt t="80272" x="4495800" y="3676650"/>
          <p14:tracePt t="80289" x="4486275" y="3686175"/>
          <p14:tracePt t="80306" x="4467225" y="3743325"/>
          <p14:tracePt t="80322" x="4429125" y="3810000"/>
          <p14:tracePt t="80339" x="4352925" y="3876675"/>
          <p14:tracePt t="80355" x="4295775" y="3933825"/>
          <p14:tracePt t="80372" x="4229100" y="3962400"/>
          <p14:tracePt t="80389" x="4210050" y="3981450"/>
          <p14:tracePt t="80405" x="4181475" y="3981450"/>
          <p14:tracePt t="80422" x="4152900" y="3981450"/>
          <p14:tracePt t="80439" x="4114800" y="3981450"/>
          <p14:tracePt t="80455" x="4086225" y="3981450"/>
          <p14:tracePt t="80472" x="4048125" y="4000500"/>
          <p14:tracePt t="80489" x="4000500" y="4057650"/>
          <p14:tracePt t="80505" x="3962400" y="4086225"/>
          <p14:tracePt t="80522" x="3952875" y="4095750"/>
          <p14:tracePt t="80555" x="3933825" y="4105275"/>
          <p14:tracePt t="80572" x="3924300" y="4124325"/>
          <p14:tracePt t="80589" x="3924300" y="4133850"/>
          <p14:tracePt t="80605" x="3914775" y="4133850"/>
          <p14:tracePt t="80639" x="3914775" y="4143375"/>
          <p14:tracePt t="80673" x="3895725" y="4143375"/>
          <p14:tracePt t="80713" x="3876675" y="4143375"/>
          <p14:tracePt t="80729" x="3867150" y="4143375"/>
          <p14:tracePt t="80793" x="3857625" y="4143375"/>
          <p14:tracePt t="80809" x="3848100" y="4152900"/>
          <p14:tracePt t="80858" x="3838575" y="4162425"/>
          <p14:tracePt t="80905" x="3838575" y="4181475"/>
          <p14:tracePt t="80913" x="3838575" y="4191000"/>
          <p14:tracePt t="80922" x="3838575" y="4200525"/>
          <p14:tracePt t="80939" x="3867150" y="4238625"/>
          <p14:tracePt t="80955" x="3895725" y="4276725"/>
          <p14:tracePt t="80972" x="3952875" y="4314825"/>
          <p14:tracePt t="80989" x="4076700" y="4343400"/>
          <p14:tracePt t="81006" x="4267200" y="4371975"/>
          <p14:tracePt t="81022" x="4486275" y="4371975"/>
          <p14:tracePt t="81039" x="4648200" y="4371975"/>
          <p14:tracePt t="81055" x="4733925" y="4371975"/>
          <p14:tracePt t="81072" x="4781550" y="4371975"/>
          <p14:tracePt t="81089" x="4810125" y="4362450"/>
          <p14:tracePt t="81106" x="4857750" y="4333875"/>
          <p14:tracePt t="81122" x="4876800" y="4257675"/>
          <p14:tracePt t="81139" x="4914900" y="4171950"/>
          <p14:tracePt t="81156" x="4953000" y="4124325"/>
          <p14:tracePt t="81172" x="4972050" y="4095750"/>
          <p14:tracePt t="81189" x="4991100" y="4076700"/>
          <p14:tracePt t="81206" x="5000625" y="4076700"/>
          <p14:tracePt t="81298" x="5010150" y="4067175"/>
          <p14:tracePt t="81314" x="5029200" y="4048125"/>
          <p14:tracePt t="81322" x="5048250" y="4038600"/>
          <p14:tracePt t="81330" x="5067300" y="4029075"/>
          <p14:tracePt t="81339" x="5076825" y="4010025"/>
          <p14:tracePt t="81355" x="5086350" y="4010025"/>
          <p14:tracePt t="81506" x="5095875" y="4010025"/>
          <p14:tracePt t="81522" x="5105400" y="4029075"/>
          <p14:tracePt t="81538" x="5105400" y="4038600"/>
          <p14:tracePt t="81546" x="5105400" y="4048125"/>
          <p14:tracePt t="81562" x="5105400" y="4057650"/>
          <p14:tracePt t="81602" x="5105400" y="4067175"/>
          <p14:tracePt t="81610" x="5105400" y="4076700"/>
          <p14:tracePt t="81618" x="5105400" y="4086225"/>
          <p14:tracePt t="81626" x="5105400" y="4095750"/>
          <p14:tracePt t="81639" x="5105400" y="4114800"/>
          <p14:tracePt t="81656" x="5105400" y="4143375"/>
          <p14:tracePt t="81672" x="5105400" y="4162425"/>
          <p14:tracePt t="81689" x="5105400" y="4171950"/>
          <p14:tracePt t="81706" x="5105400" y="4191000"/>
          <p14:tracePt t="81722" x="5076825" y="4238625"/>
          <p14:tracePt t="81739" x="5019675" y="4305300"/>
          <p14:tracePt t="81756" x="4914900" y="4400550"/>
          <p14:tracePt t="81772" x="4838700" y="4457700"/>
          <p14:tracePt t="81789" x="4810125" y="4476750"/>
          <p14:tracePt t="81822" x="4800600" y="4476750"/>
          <p14:tracePt t="81839" x="4733925" y="4476750"/>
          <p14:tracePt t="81856" x="4667250" y="4476750"/>
          <p14:tracePt t="81872" x="4600575" y="4486275"/>
          <p14:tracePt t="81889" x="4562475" y="4486275"/>
          <p14:tracePt t="81906" x="4533900" y="4486275"/>
          <p14:tracePt t="81922" x="4524375" y="4486275"/>
          <p14:tracePt t="81955" x="4514850" y="4476750"/>
          <p14:tracePt t="81972" x="4505325" y="4476750"/>
          <p14:tracePt t="81989" x="4495800" y="4457700"/>
          <p14:tracePt t="82005" x="4495800" y="4448175"/>
          <p14:tracePt t="82022" x="4495800" y="4419600"/>
          <p14:tracePt t="82039" x="4476750" y="4381500"/>
          <p14:tracePt t="82056" x="4457700" y="4352925"/>
          <p14:tracePt t="82072" x="4438650" y="4333875"/>
          <p14:tracePt t="82105" x="4429125" y="4324350"/>
          <p14:tracePt t="82122" x="4429125" y="4314825"/>
          <p14:tracePt t="82139" x="4429125" y="4276725"/>
          <p14:tracePt t="82156" x="4429125" y="4267200"/>
          <p14:tracePt t="82172" x="4429125" y="4238625"/>
          <p14:tracePt t="82189" x="4429125" y="4219575"/>
          <p14:tracePt t="82206" x="4429125" y="4191000"/>
          <p14:tracePt t="82222" x="4438650" y="4152900"/>
          <p14:tracePt t="82239" x="4438650" y="4143375"/>
          <p14:tracePt t="82256" x="4438650" y="4133850"/>
          <p14:tracePt t="82298" x="4438650" y="4124325"/>
          <p14:tracePt t="83874" x="4448175" y="412432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AE406-1A58-420C-AF81-75E815224B13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6389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The high-level languages are English-like and easy to learn and program. For example, the following is a high-level language statement that computes the area of a circle with radius 5: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area = 5 * 5 * 3.1415;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57174"/>
            <a:ext cx="12192000" cy="9001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Programming Languages</a:t>
            </a:r>
            <a:br>
              <a:rPr lang="en-US" altLang="en-US" dirty="0" smtClean="0"/>
            </a:br>
            <a:r>
              <a:rPr lang="en-US" altLang="en-US" dirty="0" smtClean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12003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7"/>
    </mc:Choice>
    <mc:Fallback xmlns="">
      <p:transition spd="slow" advTm="1531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89" x="5886450" y="3905250"/>
          <p14:tracePt t="1897" x="5857875" y="3924300"/>
          <p14:tracePt t="1907" x="5772150" y="3924300"/>
          <p14:tracePt t="1923" x="5676900" y="3924300"/>
          <p14:tracePt t="1940" x="5562600" y="3924300"/>
          <p14:tracePt t="1957" x="5391150" y="3981450"/>
          <p14:tracePt t="1973" x="5286375" y="4048125"/>
          <p14:tracePt t="1990" x="5210175" y="4124325"/>
          <p14:tracePt t="2007" x="5143500" y="4162425"/>
          <p14:tracePt t="2024" x="5067300" y="4200525"/>
          <p14:tracePt t="2040" x="5038725" y="4210050"/>
          <p14:tracePt t="2057" x="4991100" y="4219575"/>
          <p14:tracePt t="2074" x="4953000" y="4229100"/>
          <p14:tracePt t="2090" x="4933950" y="4238625"/>
          <p14:tracePt t="2107" x="4905375" y="4248150"/>
          <p14:tracePt t="2124" x="4876800" y="4248150"/>
          <p14:tracePt t="2140" x="4829175" y="4248150"/>
          <p14:tracePt t="2157" x="4705350" y="4267200"/>
          <p14:tracePt t="2174" x="4552950" y="4276725"/>
          <p14:tracePt t="2190" x="4362450" y="4276725"/>
          <p14:tracePt t="2207" x="4191000" y="4267200"/>
          <p14:tracePt t="2224" x="4057650" y="4210050"/>
          <p14:tracePt t="2240" x="3895725" y="4152900"/>
          <p14:tracePt t="2257" x="3629025" y="4048125"/>
          <p14:tracePt t="2274" x="3505200" y="4010025"/>
          <p14:tracePt t="2290" x="3457575" y="4010025"/>
          <p14:tracePt t="2307" x="3419475" y="4000500"/>
          <p14:tracePt t="2324" x="3343275" y="3990975"/>
          <p14:tracePt t="2340" x="3276600" y="3971925"/>
          <p14:tracePt t="2357" x="3228975" y="3962400"/>
          <p14:tracePt t="2374" x="3190875" y="3952875"/>
          <p14:tracePt t="2390" x="3181350" y="3943350"/>
          <p14:tracePt t="2407" x="3171825" y="3933825"/>
          <p14:tracePt t="2449" x="3162300" y="3933825"/>
          <p14:tracePt t="2809" x="3143250" y="3943350"/>
          <p14:tracePt t="2817" x="3124200" y="3952875"/>
          <p14:tracePt t="2826" x="3114675" y="3971925"/>
          <p14:tracePt t="2840" x="3086100" y="3981450"/>
          <p14:tracePt t="2865" x="3076575" y="3981450"/>
          <p14:tracePt t="2874" x="3057525" y="3981450"/>
          <p14:tracePt t="2890" x="3009900" y="3981450"/>
          <p14:tracePt t="2907" x="2962275" y="3981450"/>
          <p14:tracePt t="2924" x="2962275" y="3971925"/>
          <p14:tracePt t="2940" x="2952750" y="3971925"/>
          <p14:tracePt t="2957" x="2943225" y="3971925"/>
          <p14:tracePt t="2990" x="2924175" y="3971925"/>
          <p14:tracePt t="3007" x="2914650" y="3971925"/>
          <p14:tracePt t="3024" x="2905125" y="3971925"/>
          <p14:tracePt t="3041" x="2895600" y="3971925"/>
          <p14:tracePt t="3105" x="2886075" y="3971925"/>
          <p14:tracePt t="3121" x="2876550" y="3971925"/>
          <p14:tracePt t="3130" x="2857500" y="3962400"/>
          <p14:tracePt t="3161" x="2847975" y="3962400"/>
          <p14:tracePt t="3177" x="2838450" y="3962400"/>
          <p14:tracePt t="3185" x="2838450" y="3952875"/>
          <p14:tracePt t="3202" x="2828925" y="3952875"/>
          <p14:tracePt t="3330" x="2828925" y="3933825"/>
          <p14:tracePt t="3337" x="2867025" y="3914775"/>
          <p14:tracePt t="3345" x="2886075" y="3905250"/>
          <p14:tracePt t="3418" x="2886075" y="3895725"/>
          <p14:tracePt t="3450" x="2895600" y="3886200"/>
          <p14:tracePt t="3690" x="2905125" y="3886200"/>
          <p14:tracePt t="3698" x="2914650" y="3886200"/>
          <p14:tracePt t="3707" x="2933700" y="3886200"/>
          <p14:tracePt t="3724" x="2971800" y="3895725"/>
          <p14:tracePt t="3740" x="2981325" y="3905250"/>
          <p14:tracePt t="3757" x="3000375" y="3924300"/>
          <p14:tracePt t="3774" x="3028950" y="3933825"/>
          <p14:tracePt t="3791" x="3057525" y="3943350"/>
          <p14:tracePt t="3807" x="3067050" y="3952875"/>
          <p14:tracePt t="3824" x="3076575" y="3952875"/>
          <p14:tracePt t="3841" x="3076575" y="3962400"/>
          <p14:tracePt t="3858" x="3086100" y="3981450"/>
          <p14:tracePt t="3930" x="3086100" y="3990975"/>
          <p14:tracePt t="3938" x="3076575" y="4000500"/>
          <p14:tracePt t="3946" x="3057525" y="4000500"/>
          <p14:tracePt t="3957" x="3038475" y="4000500"/>
          <p14:tracePt t="3974" x="2990850" y="4000500"/>
          <p14:tracePt t="3991" x="2943225" y="4000500"/>
          <p14:tracePt t="4007" x="2914650" y="4000500"/>
          <p14:tracePt t="4024" x="2895600" y="4000500"/>
          <p14:tracePt t="4041" x="2876550" y="3990975"/>
          <p14:tracePt t="4057" x="2867025" y="3962400"/>
          <p14:tracePt t="4074" x="2857500" y="3943350"/>
          <p14:tracePt t="4091" x="2847975" y="3924300"/>
          <p14:tracePt t="4124" x="2847975" y="3914775"/>
          <p14:tracePt t="4141" x="2847975" y="3905250"/>
          <p14:tracePt t="4157" x="2857500" y="3886200"/>
          <p14:tracePt t="4174" x="2857500" y="3876675"/>
          <p14:tracePt t="4191" x="2867025" y="3867150"/>
          <p14:tracePt t="4210" x="2867025" y="3857625"/>
          <p14:tracePt t="4242" x="2895600" y="3848100"/>
          <p14:tracePt t="4258" x="2905125" y="3838575"/>
          <p14:tracePt t="4266" x="2924175" y="3829050"/>
          <p14:tracePt t="4274" x="2943225" y="3819525"/>
          <p14:tracePt t="4291" x="2971800" y="3800475"/>
          <p14:tracePt t="4307" x="2990850" y="3800475"/>
          <p14:tracePt t="4324" x="3009900" y="3790950"/>
          <p14:tracePt t="4341" x="3057525" y="3790950"/>
          <p14:tracePt t="4357" x="3105150" y="3819525"/>
          <p14:tracePt t="4374" x="3152775" y="3848100"/>
          <p14:tracePt t="4391" x="3171825" y="3857625"/>
          <p14:tracePt t="4407" x="3181350" y="3876675"/>
          <p14:tracePt t="4424" x="3190875" y="3895725"/>
          <p14:tracePt t="4441" x="3200400" y="3924300"/>
          <p14:tracePt t="4457" x="3209925" y="3924300"/>
          <p14:tracePt t="4474" x="3209925" y="3933825"/>
          <p14:tracePt t="4491" x="3181350" y="3943350"/>
          <p14:tracePt t="4507" x="3105150" y="3943350"/>
          <p14:tracePt t="4524" x="3038475" y="3943350"/>
          <p14:tracePt t="4541" x="2990850" y="3943350"/>
          <p14:tracePt t="4557" x="2962275" y="3924300"/>
          <p14:tracePt t="4574" x="2952750" y="3914775"/>
          <p14:tracePt t="4591" x="2933700" y="3895725"/>
          <p14:tracePt t="4607" x="2933700" y="3876675"/>
          <p14:tracePt t="4624" x="2933700" y="3848100"/>
          <p14:tracePt t="4641" x="2933700" y="3819525"/>
          <p14:tracePt t="4658" x="3019425" y="3800475"/>
          <p14:tracePt t="4674" x="3124200" y="3790950"/>
          <p14:tracePt t="4691" x="3171825" y="3790950"/>
          <p14:tracePt t="4708" x="3181350" y="3790950"/>
          <p14:tracePt t="4741" x="3162300" y="3829050"/>
          <p14:tracePt t="4757" x="3124200" y="3857625"/>
          <p14:tracePt t="4774" x="3105150" y="3867150"/>
          <p14:tracePt t="4791" x="3095625" y="3867150"/>
          <p14:tracePt t="4808" x="3086100" y="3876675"/>
          <p14:tracePt t="4825" x="3038475" y="3876675"/>
          <p14:tracePt t="4841" x="2971800" y="3867150"/>
          <p14:tracePt t="4857" x="2905125" y="3829050"/>
          <p14:tracePt t="4874" x="2895600" y="3819525"/>
          <p14:tracePt t="4891" x="2895600" y="3810000"/>
          <p14:tracePt t="4907" x="2895600" y="3800475"/>
          <p14:tracePt t="4924" x="2895600" y="3790950"/>
          <p14:tracePt t="4962" x="2895600" y="3781425"/>
          <p14:tracePt t="7242" x="2895600" y="3771900"/>
          <p14:tracePt t="7250" x="2981325" y="3752850"/>
          <p14:tracePt t="7258" x="3152775" y="3752850"/>
          <p14:tracePt t="7275" x="3800475" y="3752850"/>
          <p14:tracePt t="7291" x="4010025" y="3752850"/>
          <p14:tracePt t="7308" x="4067175" y="3752850"/>
          <p14:tracePt t="7324" x="4124325" y="3752850"/>
          <p14:tracePt t="7341" x="4219575" y="3752850"/>
          <p14:tracePt t="7358" x="4343400" y="3752850"/>
          <p14:tracePt t="7374" x="4448175" y="3752850"/>
          <p14:tracePt t="7391" x="4505325" y="3743325"/>
          <p14:tracePt t="7408" x="4552950" y="3714750"/>
          <p14:tracePt t="7425" x="4581525" y="3705225"/>
          <p14:tracePt t="7441" x="4591050" y="3705225"/>
          <p14:tracePt t="7458" x="4629150" y="3695700"/>
          <p14:tracePt t="7475" x="4667250" y="3695700"/>
          <p14:tracePt t="7491" x="4676775" y="3686175"/>
          <p14:tracePt t="7508" x="4695825" y="3676650"/>
          <p14:tracePt t="7524" x="4705350" y="3667125"/>
          <p14:tracePt t="7541" x="4724400" y="3667125"/>
          <p14:tracePt t="7666" x="4705350" y="3667125"/>
          <p14:tracePt t="7674" x="4676775" y="3667125"/>
          <p14:tracePt t="7682" x="4638675" y="3667125"/>
          <p14:tracePt t="7691" x="4600575" y="3676650"/>
          <p14:tracePt t="7708" x="4514850" y="3714750"/>
          <p14:tracePt t="7725" x="4438650" y="3752850"/>
          <p14:tracePt t="7741" x="4381500" y="3771900"/>
          <p14:tracePt t="7758" x="4314825" y="3781425"/>
          <p14:tracePt t="7775" x="4276725" y="3800475"/>
          <p14:tracePt t="7791" x="4238625" y="3810000"/>
          <p14:tracePt t="7808" x="4210050" y="3819525"/>
          <p14:tracePt t="7825" x="4191000" y="3819525"/>
          <p14:tracePt t="7842" x="4124325" y="3819525"/>
          <p14:tracePt t="7858" x="4076700" y="3810000"/>
          <p14:tracePt t="7874" x="4010025" y="3810000"/>
          <p14:tracePt t="7891" x="4000500" y="3810000"/>
          <p14:tracePt t="7908" x="3981450" y="3810000"/>
          <p14:tracePt t="7925" x="3943350" y="3810000"/>
          <p14:tracePt t="7941" x="3905250" y="3810000"/>
          <p14:tracePt t="7958" x="3857625" y="3800475"/>
          <p14:tracePt t="7974" x="3819525" y="3790950"/>
          <p14:tracePt t="7991" x="3800475" y="3781425"/>
          <p14:tracePt t="8008" x="3800475" y="3771900"/>
          <p14:tracePt t="8025" x="3781425" y="3771900"/>
          <p14:tracePt t="8041" x="3752850" y="3752850"/>
          <p14:tracePt t="8058" x="3705225" y="3733800"/>
          <p14:tracePt t="8075" x="3667125" y="3733800"/>
          <p14:tracePt t="8091" x="3657600" y="3714750"/>
          <p14:tracePt t="8108" x="3648075" y="3705225"/>
          <p14:tracePt t="8125" x="3648075" y="3686175"/>
          <p14:tracePt t="8158" x="3648075" y="3676650"/>
          <p14:tracePt t="8186" x="3648075" y="3667125"/>
          <p14:tracePt t="8202" x="3648075" y="3657600"/>
          <p14:tracePt t="8218" x="3648075" y="3648075"/>
          <p14:tracePt t="8234" x="3648075" y="3638550"/>
          <p14:tracePt t="8243" x="3648075" y="3629025"/>
          <p14:tracePt t="8258" x="3648075" y="3619500"/>
          <p14:tracePt t="8275" x="3648075" y="3609975"/>
          <p14:tracePt t="8298" x="3657600" y="3600450"/>
          <p14:tracePt t="8314" x="3667125" y="3590925"/>
          <p14:tracePt t="8325" x="3676650" y="3571875"/>
          <p14:tracePt t="8341" x="3695700" y="3543300"/>
          <p14:tracePt t="8358" x="3724275" y="3524250"/>
          <p14:tracePt t="8375" x="3743325" y="3514725"/>
          <p14:tracePt t="8391" x="3762375" y="3505200"/>
          <p14:tracePt t="8408" x="3790950" y="3505200"/>
          <p14:tracePt t="8425" x="3819525" y="3495675"/>
          <p14:tracePt t="8442" x="3876675" y="3476625"/>
          <p14:tracePt t="8458" x="3924300" y="3448050"/>
          <p14:tracePt t="8475" x="3952875" y="3438525"/>
          <p14:tracePt t="8491" x="4000500" y="3429000"/>
          <p14:tracePt t="8508" x="4048125" y="3419475"/>
          <p14:tracePt t="8525" x="4114800" y="3400425"/>
          <p14:tracePt t="8541" x="4210050" y="3390900"/>
          <p14:tracePt t="8558" x="4286250" y="3371850"/>
          <p14:tracePt t="8575" x="4400550" y="3362325"/>
          <p14:tracePt t="8591" x="4476750" y="3343275"/>
          <p14:tracePt t="8608" x="4562475" y="3343275"/>
          <p14:tracePt t="8625" x="4638675" y="3343275"/>
          <p14:tracePt t="8642" x="4791075" y="3343275"/>
          <p14:tracePt t="8658" x="4933950" y="3343275"/>
          <p14:tracePt t="8675" x="5086350" y="3343275"/>
          <p14:tracePt t="8691" x="5181600" y="3343275"/>
          <p14:tracePt t="8708" x="5248275" y="3343275"/>
          <p14:tracePt t="8725" x="5267325" y="3343275"/>
          <p14:tracePt t="8758" x="5305425" y="3362325"/>
          <p14:tracePt t="8775" x="5334000" y="3409950"/>
          <p14:tracePt t="8791" x="5372100" y="3457575"/>
          <p14:tracePt t="8808" x="5391150" y="3476625"/>
          <p14:tracePt t="8825" x="5410200" y="3486150"/>
          <p14:tracePt t="8842" x="5410200" y="3543300"/>
          <p14:tracePt t="8858" x="5410200" y="3609975"/>
          <p14:tracePt t="8875" x="5391150" y="3657600"/>
          <p14:tracePt t="8891" x="5391150" y="3667125"/>
          <p14:tracePt t="8946" x="5391150" y="3676650"/>
          <p14:tracePt t="8954" x="5362575" y="3705225"/>
          <p14:tracePt t="8962" x="5343525" y="3714750"/>
          <p14:tracePt t="8975" x="5295900" y="3752850"/>
          <p14:tracePt t="8991" x="5210175" y="3800475"/>
          <p14:tracePt t="9008" x="5143500" y="3819525"/>
          <p14:tracePt t="9025" x="5124450" y="3829050"/>
          <p14:tracePt t="9042" x="5095875" y="3829050"/>
          <p14:tracePt t="9058" x="5029200" y="3819525"/>
          <p14:tracePt t="9075" x="4962525" y="3810000"/>
          <p14:tracePt t="9091" x="4895850" y="3819525"/>
          <p14:tracePt t="9108" x="4800600" y="3848100"/>
          <p14:tracePt t="9125" x="4724400" y="3857625"/>
          <p14:tracePt t="9141" x="4667250" y="3867150"/>
          <p14:tracePt t="9158" x="4619625" y="3867150"/>
          <p14:tracePt t="9175" x="4562475" y="3867150"/>
          <p14:tracePt t="9192" x="4514850" y="3867150"/>
          <p14:tracePt t="9208" x="4457700" y="3867150"/>
          <p14:tracePt t="9225" x="4410075" y="3848100"/>
          <p14:tracePt t="9242" x="4362450" y="3838575"/>
          <p14:tracePt t="9258" x="4305300" y="3819525"/>
          <p14:tracePt t="9275" x="4257675" y="3810000"/>
          <p14:tracePt t="9292" x="4219575" y="3800475"/>
          <p14:tracePt t="9308" x="4171950" y="3781425"/>
          <p14:tracePt t="9325" x="4152900" y="3781425"/>
          <p14:tracePt t="9341" x="4133850" y="3781425"/>
          <p14:tracePt t="9358" x="4114800" y="3771900"/>
          <p14:tracePt t="9375" x="4095750" y="3762375"/>
          <p14:tracePt t="9392" x="4048125" y="3733800"/>
          <p14:tracePt t="9408" x="3990975" y="3705225"/>
          <p14:tracePt t="9425" x="3962400" y="3686175"/>
          <p14:tracePt t="9458" x="3943350" y="3676650"/>
          <p14:tracePt t="9475" x="3943350" y="3667125"/>
          <p14:tracePt t="9492" x="3933825" y="3657600"/>
          <p14:tracePt t="9546" x="3933825" y="3648075"/>
          <p14:tracePt t="9570" x="3933825" y="3638550"/>
          <p14:tracePt t="9586" x="3933825" y="3629025"/>
          <p14:tracePt t="9594" x="3933825" y="3609975"/>
          <p14:tracePt t="9602" x="3943350" y="3600450"/>
          <p14:tracePt t="9611" x="3943350" y="3590925"/>
          <p14:tracePt t="9625" x="3962400" y="3581400"/>
          <p14:tracePt t="9642" x="4000500" y="3562350"/>
          <p14:tracePt t="9658" x="4019550" y="3562350"/>
          <p14:tracePt t="9675" x="4057650" y="3562350"/>
          <p14:tracePt t="9692" x="4105275" y="3562350"/>
          <p14:tracePt t="9708" x="4162425" y="3552825"/>
          <p14:tracePt t="9725" x="4238625" y="3543300"/>
          <p14:tracePt t="9742" x="4324350" y="3533775"/>
          <p14:tracePt t="9758" x="4410075" y="3533775"/>
          <p14:tracePt t="9775" x="4486275" y="3533775"/>
          <p14:tracePt t="9792" x="4572000" y="3533775"/>
          <p14:tracePt t="9808" x="4648200" y="3533775"/>
          <p14:tracePt t="9825" x="4705350" y="3533775"/>
          <p14:tracePt t="9842" x="4810125" y="3533775"/>
          <p14:tracePt t="9858" x="4857750" y="3533775"/>
          <p14:tracePt t="9875" x="4905375" y="3533775"/>
          <p14:tracePt t="9892" x="4943475" y="3533775"/>
          <p14:tracePt t="9908" x="4972050" y="3533775"/>
          <p14:tracePt t="9925" x="4991100" y="3533775"/>
          <p14:tracePt t="9942" x="5000625" y="3533775"/>
          <p14:tracePt t="9958" x="5010150" y="3533775"/>
          <p14:tracePt t="9975" x="5019675" y="3543300"/>
          <p14:tracePt t="9992" x="5038725" y="3562350"/>
          <p14:tracePt t="10008" x="5048250" y="3581400"/>
          <p14:tracePt t="10025" x="5057775" y="3600450"/>
          <p14:tracePt t="10058" x="5067300" y="3609975"/>
          <p14:tracePt t="10075" x="5067300" y="3619500"/>
          <p14:tracePt t="10092" x="5067300" y="3638550"/>
          <p14:tracePt t="10108" x="5057775" y="3686175"/>
          <p14:tracePt t="10125" x="5010150" y="3743325"/>
          <p14:tracePt t="10142" x="4972050" y="3781425"/>
          <p14:tracePt t="10158" x="4943475" y="3819525"/>
          <p14:tracePt t="10175" x="4905375" y="3838575"/>
          <p14:tracePt t="10192" x="4886325" y="3848100"/>
          <p14:tracePt t="10209" x="4857750" y="3848100"/>
          <p14:tracePt t="10225" x="4819650" y="3857625"/>
          <p14:tracePt t="10242" x="4695825" y="3876675"/>
          <p14:tracePt t="10258" x="4619625" y="3895725"/>
          <p14:tracePt t="10275" x="4562475" y="3895725"/>
          <p14:tracePt t="10292" x="4524375" y="3895725"/>
          <p14:tracePt t="10308" x="4505325" y="3895725"/>
          <p14:tracePt t="10325" x="4476750" y="3895725"/>
          <p14:tracePt t="10342" x="4457700" y="38862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AE406-1A58-420C-AF81-75E815224B13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6389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The high-level languages are English-like and easy to learn and program. For example, the following is a high-level language statement that computes the area of a circle with radius 5: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x = 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5 * 5 * 3.1415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; // naming issue</a:t>
            </a: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57174"/>
            <a:ext cx="12192000" cy="9001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Programming Languages</a:t>
            </a:r>
            <a:br>
              <a:rPr lang="en-US" altLang="en-US" dirty="0" smtClean="0"/>
            </a:br>
            <a:r>
              <a:rPr lang="en-US" altLang="en-US" dirty="0" smtClean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2440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6"/>
    </mc:Choice>
    <mc:Fallback xmlns="">
      <p:transition spd="slow" advTm="3909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238" x="4438650" y="3876675"/>
          <p14:tracePt t="5246" x="4438650" y="3867150"/>
          <p14:tracePt t="5254" x="4419600" y="3867150"/>
          <p14:tracePt t="5287" x="4410075" y="3867150"/>
          <p14:tracePt t="5303" x="4400550" y="3867150"/>
          <p14:tracePt t="5311" x="4391025" y="3867150"/>
          <p14:tracePt t="5319" x="4391025" y="3876675"/>
          <p14:tracePt t="5327" x="4381500" y="3886200"/>
          <p14:tracePt t="5343" x="4371975" y="3905250"/>
          <p14:tracePt t="5360" x="4352925" y="3924300"/>
          <p14:tracePt t="5376" x="4333875" y="3943350"/>
          <p14:tracePt t="5393" x="4305300" y="3962400"/>
          <p14:tracePt t="5410" x="4238625" y="3990975"/>
          <p14:tracePt t="5426" x="4171950" y="4029075"/>
          <p14:tracePt t="5443" x="4095750" y="4048125"/>
          <p14:tracePt t="5460" x="4000500" y="4067175"/>
          <p14:tracePt t="5477" x="3905250" y="4067175"/>
          <p14:tracePt t="5493" x="3829050" y="4067175"/>
          <p14:tracePt t="5511" x="3705225" y="4076700"/>
          <p14:tracePt t="5527" x="3590925" y="4095750"/>
          <p14:tracePt t="5543" x="3486150" y="4105275"/>
          <p14:tracePt t="5560" x="3409950" y="4114800"/>
          <p14:tracePt t="5577" x="3352800" y="4124325"/>
          <p14:tracePt t="5593" x="3286125" y="4124325"/>
          <p14:tracePt t="5610" x="3209925" y="4133850"/>
          <p14:tracePt t="5627" x="3133725" y="4152900"/>
          <p14:tracePt t="5643" x="3076575" y="4152900"/>
          <p14:tracePt t="5660" x="3038475" y="4152900"/>
          <p14:tracePt t="5677" x="2990850" y="4152900"/>
          <p14:tracePt t="5693" x="2933700" y="4143375"/>
          <p14:tracePt t="5710" x="2809875" y="4095750"/>
          <p14:tracePt t="5727" x="2762250" y="4067175"/>
          <p14:tracePt t="5743" x="2733675" y="4038600"/>
          <p14:tracePt t="5760" x="2724150" y="4029075"/>
          <p14:tracePt t="5777" x="2705100" y="4010025"/>
          <p14:tracePt t="5793" x="2686050" y="4000500"/>
          <p14:tracePt t="5810" x="2686050" y="3990975"/>
          <p14:tracePt t="5855" x="2676525" y="3990975"/>
          <p14:tracePt t="5903" x="2667000" y="3981450"/>
          <p14:tracePt t="5911" x="2657475" y="3971925"/>
          <p14:tracePt t="5926" x="2657475" y="3962400"/>
          <p14:tracePt t="5935" x="2657475" y="3952875"/>
          <p14:tracePt t="5943" x="2657475" y="3933825"/>
          <p14:tracePt t="5960" x="2657475" y="3905250"/>
          <p14:tracePt t="5977" x="2657475" y="3867150"/>
          <p14:tracePt t="5993" x="2657475" y="3848100"/>
          <p14:tracePt t="6010" x="2657475" y="3829050"/>
          <p14:tracePt t="6027" x="2667000" y="3819525"/>
          <p14:tracePt t="6060" x="2667000" y="3810000"/>
          <p14:tracePt t="6077" x="2676525" y="3790950"/>
          <p14:tracePt t="6094" x="2676525" y="3781425"/>
          <p14:tracePt t="6110" x="2676525" y="3762375"/>
          <p14:tracePt t="6127" x="2686050" y="3752850"/>
          <p14:tracePt t="6160" x="2695575" y="3743325"/>
          <p14:tracePt t="6183" x="2695575" y="3733800"/>
          <p14:tracePt t="6193" x="2705100" y="3724275"/>
          <p14:tracePt t="6210" x="2705100" y="3714750"/>
          <p14:tracePt t="6231" x="2714625" y="3705225"/>
          <p14:tracePt t="6263" x="2724150" y="3695700"/>
          <p14:tracePt t="6271" x="2724150" y="3676650"/>
          <p14:tracePt t="6279" x="2733675" y="3676650"/>
          <p14:tracePt t="6293" x="2733675" y="3667125"/>
          <p14:tracePt t="6310" x="2752725" y="3648075"/>
          <p14:tracePt t="6327" x="2752725" y="3638550"/>
          <p14:tracePt t="6343" x="2762250" y="3629025"/>
          <p14:tracePt t="6360" x="2771775" y="3629025"/>
          <p14:tracePt t="6377" x="2771775" y="3619500"/>
          <p14:tracePt t="6393" x="2800350" y="3609975"/>
          <p14:tracePt t="6410" x="2809875" y="3600450"/>
          <p14:tracePt t="6427" x="2819400" y="3600450"/>
          <p14:tracePt t="6460" x="2838450" y="3600450"/>
          <p14:tracePt t="6477" x="2857500" y="3609975"/>
          <p14:tracePt t="6494" x="2867025" y="3629025"/>
          <p14:tracePt t="6511" x="2876550" y="3648075"/>
          <p14:tracePt t="6527" x="2886075" y="3657600"/>
          <p14:tracePt t="6566" x="2905125" y="3667125"/>
          <p14:tracePt t="6583" x="2905125" y="3676650"/>
          <p14:tracePt t="6607" x="2905125" y="3686175"/>
          <p14:tracePt t="6615" x="2905125" y="3705225"/>
          <p14:tracePt t="6630" x="2895600" y="3714750"/>
          <p14:tracePt t="6647" x="2886075" y="3733800"/>
          <p14:tracePt t="6663" x="2876550" y="3743325"/>
          <p14:tracePt t="6679" x="2876550" y="3752850"/>
          <p14:tracePt t="6694" x="2867025" y="3762375"/>
          <p14:tracePt t="17400" x="2886075" y="3781425"/>
          <p14:tracePt t="17408" x="2924175" y="3781425"/>
          <p14:tracePt t="17416" x="2962275" y="3810000"/>
          <p14:tracePt t="17429" x="2990850" y="3819525"/>
          <p14:tracePt t="17445" x="3048000" y="3857625"/>
          <p14:tracePt t="17462" x="3086100" y="3886200"/>
          <p14:tracePt t="17479" x="3133725" y="3914775"/>
          <p14:tracePt t="17496" x="3162300" y="3933825"/>
          <p14:tracePt t="17513" x="3171825" y="3933825"/>
          <p14:tracePt t="17529" x="3181350" y="3933825"/>
          <p14:tracePt t="17545" x="3190875" y="3933825"/>
          <p14:tracePt t="17562" x="3200400" y="3933825"/>
          <p14:tracePt t="17579" x="3209925" y="3933825"/>
          <p14:tracePt t="17595" x="3219450" y="3933825"/>
          <p14:tracePt t="17612" x="3238500" y="3943350"/>
          <p14:tracePt t="17629" x="3248025" y="3943350"/>
          <p14:tracePt t="17662" x="3267075" y="3952875"/>
          <p14:tracePt t="17679" x="3295650" y="3952875"/>
          <p14:tracePt t="17696" x="3324225" y="3952875"/>
          <p14:tracePt t="17712" x="3333750" y="3952875"/>
          <p14:tracePt t="17800" x="3343275" y="3952875"/>
          <p14:tracePt t="17816" x="3352800" y="3952875"/>
          <p14:tracePt t="17840" x="3362325" y="3952875"/>
          <p14:tracePt t="17848" x="3381375" y="3952875"/>
          <p14:tracePt t="17864" x="3400425" y="3952875"/>
          <p14:tracePt t="17872" x="3419475" y="3943350"/>
          <p14:tracePt t="17888" x="3429000" y="3943350"/>
          <p14:tracePt t="17896" x="3448050" y="3943350"/>
          <p14:tracePt t="17912" x="3476625" y="3924300"/>
          <p14:tracePt t="17929" x="3514725" y="3905250"/>
          <p14:tracePt t="17946" x="3543300" y="3905250"/>
          <p14:tracePt t="17962" x="3581400" y="3895725"/>
          <p14:tracePt t="17979" x="3590925" y="3895725"/>
          <p14:tracePt t="17996" x="3600450" y="3895725"/>
          <p14:tracePt t="18072" x="3609975" y="3886200"/>
          <p14:tracePt t="18104" x="3619500" y="3886200"/>
          <p14:tracePt t="18112" x="3619500" y="3876675"/>
          <p14:tracePt t="18120" x="3629025" y="3876675"/>
          <p14:tracePt t="18129" x="3638550" y="3867150"/>
          <p14:tracePt t="18146" x="3648075" y="3857625"/>
          <p14:tracePt t="18162" x="3667125" y="3848100"/>
          <p14:tracePt t="18179" x="3686175" y="3829050"/>
          <p14:tracePt t="18196" x="3705225" y="3819525"/>
          <p14:tracePt t="18213" x="3714750" y="3819525"/>
          <p14:tracePt t="18229" x="3733800" y="3810000"/>
          <p14:tracePt t="18246" x="3743325" y="3800475"/>
          <p14:tracePt t="18262" x="3762375" y="3800475"/>
          <p14:tracePt t="18279" x="3781425" y="3800475"/>
          <p14:tracePt t="18296" x="3790950" y="3800475"/>
          <p14:tracePt t="18312" x="3819525" y="3790950"/>
          <p14:tracePt t="18329" x="3848100" y="3790950"/>
          <p14:tracePt t="18346" x="3876675" y="3781425"/>
          <p14:tracePt t="18362" x="3952875" y="3781425"/>
          <p14:tracePt t="18379" x="4048125" y="3771900"/>
          <p14:tracePt t="18395" x="4133850" y="3771900"/>
          <p14:tracePt t="18412" x="4191000" y="3771900"/>
          <p14:tracePt t="18429" x="4267200" y="3771900"/>
          <p14:tracePt t="18446" x="4343400" y="3771900"/>
          <p14:tracePt t="18462" x="4495800" y="3771900"/>
          <p14:tracePt t="18479" x="4667250" y="3771900"/>
          <p14:tracePt t="18496" x="4962525" y="3771900"/>
          <p14:tracePt t="18512" x="5210175" y="3771900"/>
          <p14:tracePt t="18529" x="5467350" y="3771900"/>
          <p14:tracePt t="18546" x="5695950" y="3781425"/>
          <p14:tracePt t="18562" x="5876925" y="3790950"/>
          <p14:tracePt t="18579" x="5981700" y="3790950"/>
          <p14:tracePt t="18595" x="6057900" y="3790950"/>
          <p14:tracePt t="18612" x="6124575" y="3790950"/>
          <p14:tracePt t="18629" x="6181725" y="3790950"/>
          <p14:tracePt t="18646" x="6267450" y="3790950"/>
          <p14:tracePt t="18663" x="6353175" y="3800475"/>
          <p14:tracePt t="18679" x="6410325" y="3810000"/>
          <p14:tracePt t="18696" x="6477000" y="3819525"/>
          <p14:tracePt t="18712" x="6486525" y="3829050"/>
          <p14:tracePt t="18729" x="6505575" y="3829050"/>
          <p14:tracePt t="18746" x="6524625" y="3829050"/>
          <p14:tracePt t="18762" x="6572250" y="3848100"/>
          <p14:tracePt t="18779" x="6600825" y="3867150"/>
          <p14:tracePt t="18796" x="6629400" y="3876675"/>
          <p14:tracePt t="19136" x="6638925" y="3876675"/>
          <p14:tracePt t="19144" x="6648450" y="3876675"/>
          <p14:tracePt t="19168" x="6648450" y="3857625"/>
          <p14:tracePt t="19200" x="6648450" y="3848100"/>
          <p14:tracePt t="19312" x="6638925" y="3848100"/>
          <p14:tracePt t="19328" x="6629400" y="3848100"/>
          <p14:tracePt t="19344" x="6619875" y="3848100"/>
          <p14:tracePt t="19352" x="6610350" y="3848100"/>
          <p14:tracePt t="19362" x="6600825" y="3848100"/>
          <p14:tracePt t="19384" x="6591300" y="3848100"/>
          <p14:tracePt t="19400" x="6581775" y="3848100"/>
          <p14:tracePt t="19412" x="6572250" y="3848100"/>
          <p14:tracePt t="19429" x="6562725" y="3848100"/>
          <p14:tracePt t="19446" x="6534150" y="3848100"/>
          <p14:tracePt t="19463" x="6515100" y="3838575"/>
          <p14:tracePt t="19479" x="6496050" y="3838575"/>
          <p14:tracePt t="19496" x="6448425" y="3838575"/>
          <p14:tracePt t="19513" x="6400800" y="3838575"/>
          <p14:tracePt t="19529" x="6362700" y="3838575"/>
          <p14:tracePt t="19546" x="6324600" y="3838575"/>
          <p14:tracePt t="19562" x="6315075" y="3838575"/>
          <p14:tracePt t="19600" x="6296025" y="3838575"/>
          <p14:tracePt t="19612" x="6286500" y="3838575"/>
          <p14:tracePt t="19629" x="6248400" y="3838575"/>
          <p14:tracePt t="19646" x="6210300" y="3838575"/>
          <p14:tracePt t="19662" x="6172200" y="3838575"/>
          <p14:tracePt t="19679" x="6153150" y="3838575"/>
          <p14:tracePt t="19696" x="6134100" y="3838575"/>
          <p14:tracePt t="19712" x="6105525" y="3838575"/>
          <p14:tracePt t="19729" x="6076950" y="3838575"/>
          <p14:tracePt t="19746" x="6038850" y="3838575"/>
          <p14:tracePt t="19762" x="6000750" y="3829050"/>
          <p14:tracePt t="19779" x="5991225" y="3829050"/>
          <p14:tracePt t="19796" x="5981700" y="3829050"/>
          <p14:tracePt t="19832" x="5972175" y="3829050"/>
          <p14:tracePt t="19856" x="5962650" y="3829050"/>
          <p14:tracePt t="19928" x="5962650" y="3819525"/>
          <p14:tracePt t="19936" x="5953125" y="3810000"/>
          <p14:tracePt t="19946" x="5943600" y="3800475"/>
          <p14:tracePt t="19963" x="5934075" y="3790950"/>
          <p14:tracePt t="19996" x="5924550" y="3790950"/>
          <p14:tracePt t="20040" x="5924550" y="3781425"/>
          <p14:tracePt t="20048" x="5915025" y="3771900"/>
          <p14:tracePt t="20056" x="5905500" y="3771900"/>
          <p14:tracePt t="20064" x="5905500" y="3762375"/>
          <p14:tracePt t="20088" x="5895975" y="3762375"/>
          <p14:tracePt t="20160" x="5895975" y="3752850"/>
          <p14:tracePt t="20192" x="5895975" y="3743325"/>
          <p14:tracePt t="20216" x="5895975" y="3733800"/>
          <p14:tracePt t="20248" x="5895975" y="3724275"/>
          <p14:tracePt t="20272" x="5895975" y="3714750"/>
          <p14:tracePt t="20304" x="5895975" y="3705225"/>
          <p14:tracePt t="20336" x="5895975" y="3695700"/>
          <p14:tracePt t="20408" x="5895975" y="3686175"/>
          <p14:tracePt t="20440" x="5895975" y="3676650"/>
          <p14:tracePt t="20464" x="5905500" y="3657600"/>
          <p14:tracePt t="20481" x="5915025" y="3657600"/>
          <p14:tracePt t="20496" x="5934075" y="3648075"/>
          <p14:tracePt t="20520" x="5943600" y="3638550"/>
          <p14:tracePt t="20568" x="5953125" y="3638550"/>
          <p14:tracePt t="20632" x="5972175" y="3638550"/>
          <p14:tracePt t="20640" x="5981700" y="3629025"/>
          <p14:tracePt t="20649" x="5991225" y="3629025"/>
          <p14:tracePt t="20663" x="6010275" y="3619500"/>
          <p14:tracePt t="20680" x="6038850" y="3609975"/>
          <p14:tracePt t="20696" x="6048375" y="3600450"/>
          <p14:tracePt t="20712" x="6057900" y="3600450"/>
          <p14:tracePt t="20729" x="6076950" y="3590925"/>
          <p14:tracePt t="20746" x="6086475" y="3590925"/>
          <p14:tracePt t="20763" x="6105525" y="3590925"/>
          <p14:tracePt t="20779" x="6124575" y="3590925"/>
          <p14:tracePt t="20796" x="6134100" y="3590925"/>
          <p14:tracePt t="20829" x="6143625" y="3590925"/>
          <p14:tracePt t="20849" x="6153150" y="3581400"/>
          <p14:tracePt t="20865" x="6162675" y="3581400"/>
          <p14:tracePt t="20881" x="6172200" y="3581400"/>
          <p14:tracePt t="20896" x="6181725" y="3581400"/>
          <p14:tracePt t="20913" x="6191250" y="3581400"/>
          <p14:tracePt t="20929" x="6210300" y="3571875"/>
          <p14:tracePt t="20946" x="6219825" y="3571875"/>
          <p14:tracePt t="20963" x="6229350" y="3571875"/>
          <p14:tracePt t="20979" x="6229350" y="3562350"/>
          <p14:tracePt t="20996" x="6238875" y="3562350"/>
          <p14:tracePt t="21013" x="6257925" y="3562350"/>
          <p14:tracePt t="21029" x="6276975" y="3552825"/>
          <p14:tracePt t="21046" x="6286500" y="3552825"/>
          <p14:tracePt t="21063" x="6334125" y="3543300"/>
          <p14:tracePt t="21079" x="6362700" y="3533775"/>
          <p14:tracePt t="21096" x="6400800" y="3524250"/>
          <p14:tracePt t="21113" x="6438900" y="3524250"/>
          <p14:tracePt t="21129" x="6457950" y="3514725"/>
          <p14:tracePt t="21146" x="6496050" y="3505200"/>
          <p14:tracePt t="21163" x="6534150" y="3505200"/>
          <p14:tracePt t="21180" x="6591300" y="3495675"/>
          <p14:tracePt t="21196" x="6667500" y="3486150"/>
          <p14:tracePt t="21213" x="6753225" y="3467100"/>
          <p14:tracePt t="21229" x="6800850" y="3467100"/>
          <p14:tracePt t="21246" x="6858000" y="3448050"/>
          <p14:tracePt t="21263" x="6896100" y="3448050"/>
          <p14:tracePt t="21280" x="6934200" y="3448050"/>
          <p14:tracePt t="21296" x="7000875" y="3448050"/>
          <p14:tracePt t="21313" x="7096125" y="3448050"/>
          <p14:tracePt t="21330" x="7200900" y="3438525"/>
          <p14:tracePt t="21346" x="7324725" y="3438525"/>
          <p14:tracePt t="21363" x="7429500" y="3438525"/>
          <p14:tracePt t="21379" x="7524750" y="3438525"/>
          <p14:tracePt t="21396" x="7572375" y="3438525"/>
          <p14:tracePt t="21413" x="7610475" y="3438525"/>
          <p14:tracePt t="21430" x="7658100" y="3438525"/>
          <p14:tracePt t="21446" x="7696200" y="3438525"/>
          <p14:tracePt t="21463" x="7715250" y="3438525"/>
          <p14:tracePt t="21480" x="7743825" y="3457575"/>
          <p14:tracePt t="21496" x="7772400" y="3467100"/>
          <p14:tracePt t="21513" x="7791450" y="3476625"/>
          <p14:tracePt t="21529" x="7810500" y="3495675"/>
          <p14:tracePt t="21546" x="7820025" y="3505200"/>
          <p14:tracePt t="21563" x="7829550" y="3533775"/>
          <p14:tracePt t="21580" x="7829550" y="3543300"/>
          <p14:tracePt t="21596" x="7829550" y="3562350"/>
          <p14:tracePt t="21613" x="7829550" y="3590925"/>
          <p14:tracePt t="21630" x="7829550" y="3609975"/>
          <p14:tracePt t="21646" x="7829550" y="3648075"/>
          <p14:tracePt t="21663" x="7800975" y="3695700"/>
          <p14:tracePt t="21680" x="7743825" y="3781425"/>
          <p14:tracePt t="21696" x="7715250" y="3829050"/>
          <p14:tracePt t="21713" x="7686675" y="3848100"/>
          <p14:tracePt t="21729" x="7667625" y="3867150"/>
          <p14:tracePt t="21746" x="7639050" y="3876675"/>
          <p14:tracePt t="21763" x="7600950" y="3895725"/>
          <p14:tracePt t="21779" x="7543800" y="3905250"/>
          <p14:tracePt t="21796" x="7467600" y="3924300"/>
          <p14:tracePt t="21813" x="7429500" y="3933825"/>
          <p14:tracePt t="21830" x="7391400" y="3943350"/>
          <p14:tracePt t="21846" x="7362825" y="3952875"/>
          <p14:tracePt t="21863" x="7334250" y="3952875"/>
          <p14:tracePt t="21865" x="7305675" y="3952875"/>
          <p14:tracePt t="21880" x="7267575" y="3962400"/>
          <p14:tracePt t="21896" x="7191375" y="3981450"/>
          <p14:tracePt t="21913" x="7153275" y="3981450"/>
          <p14:tracePt t="21930" x="7115175" y="3981450"/>
          <p14:tracePt t="21946" x="7086600" y="3981450"/>
          <p14:tracePt t="21963" x="7038975" y="3981450"/>
          <p14:tracePt t="21979" x="6981825" y="3981450"/>
          <p14:tracePt t="21996" x="6896100" y="3981450"/>
          <p14:tracePt t="22013" x="6838950" y="3981450"/>
          <p14:tracePt t="22030" x="6800850" y="3971925"/>
          <p14:tracePt t="22046" x="6762750" y="3962400"/>
          <p14:tracePt t="22063" x="6705600" y="3943350"/>
          <p14:tracePt t="22081" x="6610350" y="3914775"/>
          <p14:tracePt t="22096" x="6534150" y="3886200"/>
          <p14:tracePt t="22113" x="6467475" y="3876675"/>
          <p14:tracePt t="22130" x="6410325" y="3867150"/>
          <p14:tracePt t="22146" x="6372225" y="3867150"/>
          <p14:tracePt t="22163" x="6324600" y="3857625"/>
          <p14:tracePt t="22180" x="6286500" y="3848100"/>
          <p14:tracePt t="22196" x="6248400" y="3848100"/>
          <p14:tracePt t="22213" x="6181725" y="3819525"/>
          <p14:tracePt t="22230" x="6134100" y="3800475"/>
          <p14:tracePt t="22246" x="6076950" y="3790950"/>
          <p14:tracePt t="22263" x="6038850" y="3781425"/>
          <p14:tracePt t="22281" x="5991225" y="3771900"/>
          <p14:tracePt t="22296" x="5981700" y="3771900"/>
          <p14:tracePt t="22313" x="5972175" y="3762375"/>
          <p14:tracePt t="22330" x="5962650" y="3762375"/>
          <p14:tracePt t="22346" x="5953125" y="3743325"/>
          <p14:tracePt t="22363" x="5934075" y="3733800"/>
          <p14:tracePt t="22380" x="5915025" y="3724275"/>
          <p14:tracePt t="22396" x="5905500" y="3724275"/>
          <p14:tracePt t="22430" x="5905500" y="3705225"/>
          <p14:tracePt t="22446" x="5905500" y="3695700"/>
          <p14:tracePt t="22463" x="5905500" y="3686175"/>
          <p14:tracePt t="22480" x="5905500" y="3667125"/>
          <p14:tracePt t="22496" x="5915025" y="3648075"/>
          <p14:tracePt t="22513" x="5934075" y="3629025"/>
          <p14:tracePt t="22530" x="5962650" y="3629025"/>
          <p14:tracePt t="22546" x="6010275" y="3609975"/>
          <p14:tracePt t="22563" x="6048375" y="3609975"/>
          <p14:tracePt t="22580" x="6115050" y="3590925"/>
          <p14:tracePt t="22597" x="6181725" y="3581400"/>
          <p14:tracePt t="22613" x="6238875" y="3571875"/>
          <p14:tracePt t="22630" x="6267450" y="3571875"/>
          <p14:tracePt t="22647" x="6315075" y="3552825"/>
          <p14:tracePt t="22663" x="6343650" y="3552825"/>
          <p14:tracePt t="22680" x="6410325" y="3543300"/>
          <p14:tracePt t="22697" x="6457950" y="3533775"/>
          <p14:tracePt t="22713" x="6524625" y="3524250"/>
          <p14:tracePt t="22730" x="6619875" y="3524250"/>
          <p14:tracePt t="22747" x="6734175" y="3524250"/>
          <p14:tracePt t="22763" x="6858000" y="3524250"/>
          <p14:tracePt t="22780" x="6962775" y="3524250"/>
          <p14:tracePt t="22796" x="7029450" y="3514725"/>
          <p14:tracePt t="22813" x="7096125" y="3514725"/>
          <p14:tracePt t="22830" x="7153275" y="3514725"/>
          <p14:tracePt t="22846" x="7258050" y="3514725"/>
          <p14:tracePt t="22863" x="7400925" y="3514725"/>
          <p14:tracePt t="22865" x="7439025" y="3514725"/>
          <p14:tracePt t="22880" x="7486650" y="3514725"/>
          <p14:tracePt t="22896" x="7591425" y="3514725"/>
          <p14:tracePt t="22913" x="7600950" y="3514725"/>
          <p14:tracePt t="22930" x="7610475" y="3533775"/>
          <p14:tracePt t="22946" x="7629525" y="3552825"/>
          <p14:tracePt t="22963" x="7648575" y="3562350"/>
          <p14:tracePt t="22980" x="7667625" y="3581400"/>
          <p14:tracePt t="22996" x="7686675" y="3600450"/>
          <p14:tracePt t="23013" x="7696200" y="3619500"/>
          <p14:tracePt t="23030" x="7696200" y="3648075"/>
          <p14:tracePt t="23047" x="7696200" y="3667125"/>
          <p14:tracePt t="23063" x="7696200" y="3705225"/>
          <p14:tracePt t="23080" x="7677150" y="3733800"/>
          <p14:tracePt t="23097" x="7648575" y="3762375"/>
          <p14:tracePt t="23113" x="7629525" y="3781425"/>
          <p14:tracePt t="23130" x="7581900" y="3810000"/>
          <p14:tracePt t="23147" x="7534275" y="3819525"/>
          <p14:tracePt t="23163" x="7467600" y="3838575"/>
          <p14:tracePt t="23180" x="7400925" y="3857625"/>
          <p14:tracePt t="23197" x="7324725" y="3876675"/>
          <p14:tracePt t="23213" x="7258050" y="3886200"/>
          <p14:tracePt t="23230" x="7181850" y="3895725"/>
          <p14:tracePt t="23247" x="7096125" y="3895725"/>
          <p14:tracePt t="23263" x="7010400" y="3905250"/>
          <p14:tracePt t="23281" x="6858000" y="3914775"/>
          <p14:tracePt t="23297" x="6772275" y="3914775"/>
          <p14:tracePt t="23313" x="6677025" y="3914775"/>
          <p14:tracePt t="23330" x="6629400" y="3914775"/>
          <p14:tracePt t="23346" x="6610350" y="3905250"/>
          <p14:tracePt t="23363" x="6581775" y="3905250"/>
          <p14:tracePt t="23380" x="6553200" y="3895725"/>
          <p14:tracePt t="23397" x="6515100" y="3895725"/>
          <p14:tracePt t="23413" x="6477000" y="3876675"/>
          <p14:tracePt t="23430" x="6400800" y="3857625"/>
          <p14:tracePt t="23447" x="6353175" y="3838575"/>
          <p14:tracePt t="23463" x="6324600" y="3829050"/>
          <p14:tracePt t="23480" x="6305550" y="3819525"/>
          <p14:tracePt t="23497" x="6296025" y="3810000"/>
          <p14:tracePt t="23513" x="6286500" y="3800475"/>
          <p14:tracePt t="23547" x="6286500" y="3790950"/>
          <p14:tracePt t="23563" x="6286500" y="3771900"/>
          <p14:tracePt t="23580" x="6324600" y="3752850"/>
          <p14:tracePt t="23596" x="6391275" y="3724275"/>
          <p14:tracePt t="23613" x="6486525" y="3695700"/>
          <p14:tracePt t="23630" x="6610350" y="3667125"/>
          <p14:tracePt t="23647" x="6667500" y="3648075"/>
          <p14:tracePt t="23663" x="6753225" y="3648075"/>
          <p14:tracePt t="23680" x="6905625" y="3648075"/>
          <p14:tracePt t="23697" x="7058025" y="3686175"/>
          <p14:tracePt t="23713" x="7191375" y="3705225"/>
          <p14:tracePt t="23730" x="7286625" y="3724275"/>
          <p14:tracePt t="23746" x="7334250" y="3724275"/>
          <p14:tracePt t="23763" x="7353300" y="3733800"/>
          <p14:tracePt t="23780" x="7362825" y="3743325"/>
          <p14:tracePt t="23796" x="7381875" y="3762375"/>
          <p14:tracePt t="23813" x="7400925" y="3781425"/>
          <p14:tracePt t="23830" x="7419975" y="3819525"/>
          <p14:tracePt t="23847" x="7429500" y="3848100"/>
          <p14:tracePt t="23863" x="7429500" y="3867150"/>
          <p14:tracePt t="23865" x="7429500" y="3886200"/>
          <p14:tracePt t="23881" x="7429500" y="3914775"/>
          <p14:tracePt t="23897" x="7429500" y="3933825"/>
          <p14:tracePt t="23913" x="7429500" y="3943350"/>
          <p14:tracePt t="23930" x="7429500" y="3962400"/>
          <p14:tracePt t="23963" x="7419975" y="3971925"/>
          <p14:tracePt t="23993" x="7419975" y="3981450"/>
          <p14:tracePt t="26049" x="7429500" y="3990975"/>
          <p14:tracePt t="26065" x="7419975" y="4010025"/>
          <p14:tracePt t="26073" x="7372350" y="4029075"/>
          <p14:tracePt t="26081" x="7362825" y="4029075"/>
          <p14:tracePt t="26097" x="7277100" y="4048125"/>
          <p14:tracePt t="26114" x="7229475" y="4057650"/>
          <p14:tracePt t="26130" x="7181850" y="4086225"/>
          <p14:tracePt t="26147" x="7105650" y="4095750"/>
          <p14:tracePt t="26164" x="7029450" y="4105275"/>
          <p14:tracePt t="26180" x="6810375" y="4152900"/>
          <p14:tracePt t="26197" x="6534150" y="4171950"/>
          <p14:tracePt t="26214" x="6276975" y="4200525"/>
          <p14:tracePt t="26231" x="6048375" y="4210050"/>
          <p14:tracePt t="26247" x="5857875" y="4229100"/>
          <p14:tracePt t="26264" x="5695950" y="4257675"/>
          <p14:tracePt t="26281" x="5391150" y="4295775"/>
          <p14:tracePt t="26297" x="5143500" y="4305300"/>
          <p14:tracePt t="26314" x="4848225" y="4305300"/>
          <p14:tracePt t="26330" x="4619625" y="4305300"/>
          <p14:tracePt t="26347" x="4476750" y="4305300"/>
          <p14:tracePt t="26364" x="4419600" y="4305300"/>
          <p14:tracePt t="26380" x="4371975" y="4286250"/>
          <p14:tracePt t="26397" x="4295775" y="4267200"/>
          <p14:tracePt t="26414" x="4229100" y="4248150"/>
          <p14:tracePt t="26430" x="4105275" y="4229100"/>
          <p14:tracePt t="26447" x="4000500" y="4210050"/>
          <p14:tracePt t="26464" x="3905250" y="4181475"/>
          <p14:tracePt t="26481" x="3733800" y="4133850"/>
          <p14:tracePt t="26497" x="3552825" y="4124325"/>
          <p14:tracePt t="26514" x="3371850" y="4105275"/>
          <p14:tracePt t="26531" x="3267075" y="4095750"/>
          <p14:tracePt t="26547" x="3219450" y="4086225"/>
          <p14:tracePt t="26564" x="3200400" y="4076700"/>
          <p14:tracePt t="26580" x="3181350" y="4076700"/>
          <p14:tracePt t="26597" x="3181350" y="4067175"/>
          <p14:tracePt t="26614" x="3162300" y="4048125"/>
          <p14:tracePt t="26631" x="3133725" y="4029075"/>
          <p14:tracePt t="26647" x="3086100" y="4010025"/>
          <p14:tracePt t="26664" x="3019425" y="4000500"/>
          <p14:tracePt t="26681" x="2933700" y="3962400"/>
          <p14:tracePt t="26697" x="2905125" y="3933825"/>
          <p14:tracePt t="26714" x="2886075" y="3933825"/>
          <p14:tracePt t="26731" x="2876550" y="3933825"/>
          <p14:tracePt t="26764" x="2867025" y="3924300"/>
          <p14:tracePt t="26780" x="2857500" y="3924300"/>
          <p14:tracePt t="26801" x="2847975" y="3924300"/>
          <p14:tracePt t="26817" x="2838450" y="3924300"/>
          <p14:tracePt t="26833" x="2828925" y="3924300"/>
          <p14:tracePt t="26847" x="2819400" y="3924300"/>
          <p14:tracePt t="26864" x="2819400" y="3914775"/>
          <p14:tracePt t="27489" x="2819400" y="3905250"/>
          <p14:tracePt t="27497" x="2819400" y="3886200"/>
          <p14:tracePt t="27553" x="2828925" y="3886200"/>
          <p14:tracePt t="28985" x="2828925" y="3876675"/>
          <p14:tracePt t="29001" x="2828925" y="3867150"/>
          <p14:tracePt t="29345" x="2828925" y="3857625"/>
          <p14:tracePt t="29353" x="2828925" y="3848100"/>
          <p14:tracePt t="29364" x="2828925" y="3838575"/>
          <p14:tracePt t="29381" x="2828925" y="3819525"/>
          <p14:tracePt t="29398" x="2819400" y="3800475"/>
          <p14:tracePt t="29434" x="2819400" y="3790950"/>
          <p14:tracePt t="29457" x="2819400" y="3781425"/>
          <p14:tracePt t="29482" x="2819400" y="3771900"/>
          <p14:tracePt t="29625" x="2819400" y="3781425"/>
          <p14:tracePt t="29641" x="2819400" y="3790950"/>
          <p14:tracePt t="29937" x="2819400" y="3800475"/>
          <p14:tracePt t="38930" x="2809875" y="38100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4FE17F-EB46-4D82-83F5-EB47B1C10D5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 Languages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28737" y="1174750"/>
            <a:ext cx="9534525" cy="51816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 (named for Ada Lovelace) 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(Beginner All-purpose Symbolic Instructional Code) 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 (whose developer designed B first) 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C++ (an object-oriented language, based on C)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C# (a Java-like developed my Microsoft)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COBOL 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Business Oriented Language)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Delphi (Pascal-like visual language developed by Borland) </a:t>
            </a: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FORTRAN 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(a popular object-oriented language, similar to 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Pascal (named for Blaise Pascal)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indent="0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 marL="0" indent="0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(Basic-like visual language developed by Microsoft) 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0"/>
    </mc:Choice>
    <mc:Fallback xmlns="">
      <p:transition spd="slow" advTm="2577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467" x="2762250" y="3848100"/>
          <p14:tracePt t="10475" x="2600325" y="3914775"/>
          <p14:tracePt t="10484" x="2266950" y="4086225"/>
          <p14:tracePt t="10492" x="1924050" y="4219575"/>
          <p14:tracePt t="10505" x="1714500" y="4352925"/>
          <p14:tracePt t="10522" x="1638300" y="4486275"/>
          <p14:tracePt t="10539" x="1638300" y="4629150"/>
          <p14:tracePt t="10556" x="1590675" y="4772025"/>
          <p14:tracePt t="10572" x="1571625" y="4857750"/>
          <p14:tracePt t="10589" x="1533525" y="4943475"/>
          <p14:tracePt t="10605" x="1514475" y="5000625"/>
          <p14:tracePt t="10622" x="1504950" y="5095875"/>
          <p14:tracePt t="10638" x="1485900" y="5172075"/>
          <p14:tracePt t="10655" x="1447800" y="5295900"/>
          <p14:tracePt t="10672" x="1419225" y="5410200"/>
          <p14:tracePt t="10689" x="1381125" y="5505450"/>
          <p14:tracePt t="10705" x="1352550" y="5591175"/>
          <p14:tracePt t="10722" x="1314450" y="5648325"/>
          <p14:tracePt t="10739" x="1285875" y="5753100"/>
          <p14:tracePt t="10755" x="1257300" y="5895975"/>
          <p14:tracePt t="10772" x="1257300" y="5962650"/>
          <p14:tracePt t="10789" x="1257300" y="6000750"/>
          <p14:tracePt t="10805" x="1285875" y="6010275"/>
          <p14:tracePt t="10822" x="1352550" y="6019800"/>
          <p14:tracePt t="10839" x="1409700" y="6019800"/>
          <p14:tracePt t="10855" x="1504950" y="6019800"/>
          <p14:tracePt t="10872" x="1581150" y="6029325"/>
          <p14:tracePt t="10889" x="1666875" y="6038850"/>
          <p14:tracePt t="10906" x="1733550" y="6038850"/>
          <p14:tracePt t="10922" x="1752600" y="6038850"/>
          <p14:tracePt t="10939" x="1771650" y="6038850"/>
          <p14:tracePt t="10972" x="1800225" y="6048375"/>
          <p14:tracePt t="10989" x="1828800" y="6048375"/>
          <p14:tracePt t="11005" x="1895475" y="6048375"/>
          <p14:tracePt t="11022" x="2000250" y="6048375"/>
          <p14:tracePt t="11039" x="2095500" y="6019800"/>
          <p14:tracePt t="11055" x="2133600" y="6019800"/>
          <p14:tracePt t="11072" x="2133600" y="6010275"/>
          <p14:tracePt t="11140" x="2143125" y="6010275"/>
          <p14:tracePt t="11156" x="2143125" y="5991225"/>
          <p14:tracePt t="11164" x="2105025" y="5991225"/>
          <p14:tracePt t="11172" x="2047875" y="5981700"/>
          <p14:tracePt t="11189" x="1914525" y="5962650"/>
          <p14:tracePt t="11205" x="1819275" y="5943600"/>
          <p14:tracePt t="11222" x="1771650" y="5924550"/>
          <p14:tracePt t="11239" x="1762125" y="5924550"/>
          <p14:tracePt t="11256" x="1752600" y="5915025"/>
          <p14:tracePt t="11289" x="1752600" y="5886450"/>
          <p14:tracePt t="11306" x="1895475" y="5886450"/>
          <p14:tracePt t="11322" x="2114550" y="5886450"/>
          <p14:tracePt t="11339" x="2343150" y="5915025"/>
          <p14:tracePt t="11356" x="2466975" y="5953125"/>
          <p14:tracePt t="11372" x="2486025" y="5962650"/>
          <p14:tracePt t="11389" x="2457450" y="6010275"/>
          <p14:tracePt t="11405" x="2352675" y="6067425"/>
          <p14:tracePt t="11422" x="2114550" y="6143625"/>
          <p14:tracePt t="11439" x="1905000" y="6200775"/>
          <p14:tracePt t="11455" x="1733550" y="6267450"/>
          <p14:tracePt t="11472" x="1685925" y="6296025"/>
          <p14:tracePt t="11505" x="1762125" y="6315075"/>
          <p14:tracePt t="11522" x="1952625" y="6324600"/>
          <p14:tracePt t="11540" x="2133600" y="6343650"/>
          <p14:tracePt t="11556" x="2314575" y="6372225"/>
          <p14:tracePt t="11572" x="2324100" y="6372225"/>
          <p14:tracePt t="11589" x="2324100" y="6381750"/>
          <p14:tracePt t="11606" x="2314575" y="6391275"/>
          <p14:tracePt t="11622" x="2266950" y="6429375"/>
          <p14:tracePt t="11639" x="2228850" y="6467475"/>
          <p14:tracePt t="11655" x="2200275" y="6496050"/>
          <p14:tracePt t="11672" x="2171700" y="6534150"/>
          <p14:tracePt t="11689" x="2162175" y="6543675"/>
          <p14:tracePt t="18476" x="1762125" y="6200775"/>
          <p14:tracePt t="18485" x="1400175" y="6076950"/>
          <p14:tracePt t="18493" x="1066800" y="5991225"/>
          <p14:tracePt t="18507" x="809625" y="5953125"/>
          <p14:tracePt t="18523" x="657225" y="5934075"/>
          <p14:tracePt t="18540" x="647700" y="5934075"/>
          <p14:tracePt t="18781" x="638175" y="5924550"/>
          <p14:tracePt t="18788" x="647700" y="5895975"/>
          <p14:tracePt t="18796" x="742950" y="5857875"/>
          <p14:tracePt t="18807" x="838200" y="5800725"/>
          <p14:tracePt t="18823" x="1047750" y="5724525"/>
          <p14:tracePt t="18840" x="1162050" y="5667375"/>
          <p14:tracePt t="18857" x="1295400" y="5572125"/>
          <p14:tracePt t="18874" x="1476375" y="5448300"/>
          <p14:tracePt t="18890" x="1771650" y="5314950"/>
          <p14:tracePt t="18907" x="2076450" y="5238750"/>
          <p14:tracePt t="18924" x="2228850" y="5200650"/>
          <p14:tracePt t="18940" x="2266950" y="5200650"/>
          <p14:tracePt t="18989" x="2286000" y="5200650"/>
          <p14:tracePt t="18997" x="2295525" y="5200650"/>
          <p14:tracePt t="19007" x="2305050" y="5200650"/>
          <p14:tracePt t="19024" x="2400300" y="5210175"/>
          <p14:tracePt t="19040" x="2476500" y="5219700"/>
          <p14:tracePt t="19057" x="2524125" y="5229225"/>
          <p14:tracePt t="19074" x="2552700" y="5238750"/>
          <p14:tracePt t="19090" x="2590800" y="5238750"/>
          <p14:tracePt t="19107" x="2705100" y="5229225"/>
          <p14:tracePt t="19124" x="2847975" y="5181600"/>
          <p14:tracePt t="19140" x="2905125" y="5172075"/>
          <p14:tracePt t="19181" x="2895600" y="5172075"/>
          <p14:tracePt t="19190" x="2876550" y="5172075"/>
          <p14:tracePt t="19207" x="2809875" y="5172075"/>
          <p14:tracePt t="19224" x="2752725" y="5172075"/>
          <p14:tracePt t="19240" x="2743200" y="5172075"/>
          <p14:tracePt t="19293" x="2733675" y="5181600"/>
          <p14:tracePt t="19317" x="2724150" y="5181600"/>
          <p14:tracePt t="19325" x="2714625" y="5191125"/>
          <p14:tracePt t="19349" x="2714625" y="5200650"/>
          <p14:tracePt t="19356" x="2714625" y="5210175"/>
          <p14:tracePt t="19365" x="2714625" y="5219700"/>
          <p14:tracePt t="19373" x="2714625" y="5229225"/>
          <p14:tracePt t="19390" x="2705100" y="5267325"/>
          <p14:tracePt t="19407" x="2638425" y="5343525"/>
          <p14:tracePt t="19423" x="2562225" y="5410200"/>
          <p14:tracePt t="19440" x="2466975" y="5448300"/>
          <p14:tracePt t="19457" x="2447925" y="5457825"/>
          <p14:tracePt t="19613" x="2438400" y="5457825"/>
          <p14:tracePt t="19621" x="2428875" y="5457825"/>
          <p14:tracePt t="19629" x="2419350" y="5457825"/>
          <p14:tracePt t="19640" x="2409825" y="5448300"/>
          <p14:tracePt t="19669" x="2400300" y="5448300"/>
          <p14:tracePt t="19685" x="2400300" y="5438775"/>
          <p14:tracePt t="19693" x="2400300" y="5419725"/>
          <p14:tracePt t="19707" x="2400300" y="5400675"/>
          <p14:tracePt t="19724" x="2400300" y="5362575"/>
          <p14:tracePt t="19740" x="2400300" y="5353050"/>
          <p14:tracePt t="20757" x="2400300" y="5343525"/>
          <p14:tracePt t="20765" x="2400300" y="5334000"/>
          <p14:tracePt t="20774" x="2400300" y="5324475"/>
          <p14:tracePt t="20790" x="2400300" y="5314950"/>
          <p14:tracePt t="20807" x="2409825" y="5295900"/>
          <p14:tracePt t="20957" x="2428875" y="5286375"/>
          <p14:tracePt t="20981" x="2438400" y="5286375"/>
          <p14:tracePt t="21077" x="2447925" y="5286375"/>
          <p14:tracePt t="21085" x="2457450" y="5286375"/>
          <p14:tracePt t="21093" x="2466975" y="5286375"/>
          <p14:tracePt t="21149" x="2476500" y="5286375"/>
          <p14:tracePt t="21165" x="2486025" y="5286375"/>
          <p14:tracePt t="21181" x="2495550" y="5286375"/>
          <p14:tracePt t="21197" x="2505075" y="5286375"/>
          <p14:tracePt t="23606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142F6-29E0-4629-AD21-B8693B69999F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77852" cy="914400"/>
          </a:xfrm>
        </p:spPr>
        <p:txBody>
          <a:bodyPr/>
          <a:lstStyle/>
          <a:p>
            <a:pPr algn="ctr"/>
            <a:r>
              <a:rPr lang="en-US" altLang="en-US" dirty="0" smtClean="0"/>
              <a:t>The Components of a Computer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Rectangle 1032"/>
          <p:cNvSpPr>
            <a:spLocks noChangeArrowheads="1"/>
          </p:cNvSpPr>
          <p:nvPr/>
        </p:nvSpPr>
        <p:spPr bwMode="auto">
          <a:xfrm>
            <a:off x="1524001" y="25663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150265" y="3028009"/>
            <a:ext cx="1049404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07623" y="3626765"/>
            <a:ext cx="114018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Storage</a:t>
            </a:r>
          </a:p>
          <a:p>
            <a:r>
              <a:rPr lang="en-US" sz="2400" dirty="0" smtClean="0"/>
              <a:t>Devices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06937" y="3626765"/>
            <a:ext cx="1256947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</a:p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1724" y="3626765"/>
            <a:ext cx="86928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03987" y="3626765"/>
            <a:ext cx="216373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Communication</a:t>
            </a:r>
          </a:p>
          <a:p>
            <a:pPr algn="ctr"/>
            <a:r>
              <a:rPr lang="en-US" sz="2400" dirty="0" smtClean="0"/>
              <a:t>Devices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787709" y="3632391"/>
            <a:ext cx="1140185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Input </a:t>
            </a:r>
          </a:p>
          <a:p>
            <a:pPr algn="ctr"/>
            <a:r>
              <a:rPr lang="en-US" sz="2400" dirty="0" smtClean="0"/>
              <a:t>Devices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309553" y="3626764"/>
            <a:ext cx="1140185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Output </a:t>
            </a:r>
          </a:p>
          <a:p>
            <a:pPr algn="ctr"/>
            <a:r>
              <a:rPr lang="en-US" sz="2400" dirty="0" smtClean="0"/>
              <a:t>Devices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16366" y="3042941"/>
            <a:ext cx="0" cy="5987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5084" y="3042941"/>
            <a:ext cx="0" cy="5987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5854" y="3042941"/>
            <a:ext cx="0" cy="5987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2406" y="3042941"/>
            <a:ext cx="0" cy="5987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67344" y="3042941"/>
            <a:ext cx="0" cy="5987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79645" y="3042941"/>
            <a:ext cx="0" cy="5987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1324" y="4468240"/>
            <a:ext cx="1168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Keyboard</a:t>
            </a:r>
          </a:p>
          <a:p>
            <a:pPr algn="ctr"/>
            <a:r>
              <a:rPr lang="en-US" sz="2000" dirty="0" smtClean="0"/>
              <a:t>mouse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317998" y="4422073"/>
            <a:ext cx="1041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Monitor</a:t>
            </a:r>
          </a:p>
          <a:p>
            <a:pPr algn="ctr"/>
            <a:r>
              <a:rPr lang="en-US" sz="2000" dirty="0" smtClean="0"/>
              <a:t>printer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5591" y="4468240"/>
            <a:ext cx="3145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Modem</a:t>
            </a:r>
          </a:p>
          <a:p>
            <a:pPr algn="ctr"/>
            <a:r>
              <a:rPr lang="en-US" sz="2000" dirty="0" smtClean="0"/>
              <a:t>Bluetooth </a:t>
            </a:r>
          </a:p>
          <a:p>
            <a:pPr algn="ctr"/>
            <a:r>
              <a:rPr lang="en-US" sz="2000" dirty="0" smtClean="0"/>
              <a:t>Network interface controller</a:t>
            </a:r>
          </a:p>
          <a:p>
            <a:pPr algn="ctr"/>
            <a:r>
              <a:rPr lang="en-US" sz="2000" dirty="0" smtClean="0"/>
              <a:t>Wi-Fi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8270" y="4489035"/>
            <a:ext cx="17675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Disk</a:t>
            </a:r>
          </a:p>
          <a:p>
            <a:pPr algn="ctr"/>
            <a:r>
              <a:rPr lang="en-US" sz="2000" dirty="0" smtClean="0"/>
              <a:t>CD </a:t>
            </a:r>
          </a:p>
          <a:p>
            <a:pPr algn="ctr"/>
            <a:r>
              <a:rPr lang="en-US" sz="2000" dirty="0" smtClean="0"/>
              <a:t>tape</a:t>
            </a:r>
          </a:p>
          <a:p>
            <a:pPr algn="ctr"/>
            <a:r>
              <a:rPr lang="en-US" sz="2000" dirty="0" smtClean="0"/>
              <a:t>USB flash Drive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7858" y="4457761"/>
            <a:ext cx="849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RAM</a:t>
            </a:r>
          </a:p>
          <a:p>
            <a:pPr algn="ctr"/>
            <a:r>
              <a:rPr lang="en-US" sz="2000" dirty="0" smtClean="0"/>
              <a:t>SRAM</a:t>
            </a:r>
          </a:p>
          <a:p>
            <a:pPr algn="ctr"/>
            <a:r>
              <a:rPr lang="en-US" sz="2000" dirty="0" smtClean="0"/>
              <a:t>DRAM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9126" y="4457760"/>
            <a:ext cx="1318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Single core</a:t>
            </a:r>
          </a:p>
          <a:p>
            <a:pPr algn="ctr"/>
            <a:r>
              <a:rPr lang="en-US" sz="2000" dirty="0" smtClean="0"/>
              <a:t>Dual core</a:t>
            </a:r>
          </a:p>
          <a:p>
            <a:pPr algn="ctr"/>
            <a:r>
              <a:rPr lang="en-US" sz="2000" dirty="0" smtClean="0"/>
              <a:t>Quad core</a:t>
            </a:r>
          </a:p>
        </p:txBody>
      </p:sp>
    </p:spTree>
    <p:extLst>
      <p:ext uri="{BB962C8B-B14F-4D97-AF65-F5344CB8AC3E}">
        <p14:creationId xmlns:p14="http://schemas.microsoft.com/office/powerpoint/2010/main" val="17903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4"/>
    </mc:Choice>
    <mc:Fallback xmlns="">
      <p:transition spd="slow" advTm="387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CD619E-063D-484B-9AA9-EF7CEC6F40CE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121920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CPU</a:t>
            </a:r>
          </a:p>
        </p:txBody>
      </p:sp>
      <p:sp>
        <p:nvSpPr>
          <p:cNvPr id="6149" name="Text Box 1028"/>
          <p:cNvSpPr txBox="1">
            <a:spLocks noChangeArrowheads="1"/>
          </p:cNvSpPr>
          <p:nvPr/>
        </p:nvSpPr>
        <p:spPr bwMode="auto">
          <a:xfrm>
            <a:off x="667044" y="801002"/>
            <a:ext cx="1077406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cs typeface="Courier New" panose="02070309020205020404" pitchFamily="49" charset="0"/>
              </a:rPr>
              <a:t>The central processing unit (CPU) is the brain of a computer. </a:t>
            </a:r>
            <a:endParaRPr lang="en-US" altLang="en-US" sz="2800" dirty="0" smtClean="0">
              <a:cs typeface="Courier New" panose="02070309020205020404" pitchFamily="49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cs typeface="Courier New" panose="02070309020205020404" pitchFamily="49" charset="0"/>
              </a:rPr>
              <a:t>Execute instructions which are retrieved from memory.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cs typeface="Courier New" panose="02070309020205020404" pitchFamily="49" charset="0"/>
              </a:rPr>
              <a:t>The </a:t>
            </a:r>
            <a:r>
              <a:rPr lang="en-US" altLang="en-US" sz="2800" dirty="0">
                <a:cs typeface="Courier New" panose="02070309020205020404" pitchFamily="49" charset="0"/>
              </a:rPr>
              <a:t>CPU speed is </a:t>
            </a:r>
            <a:r>
              <a:rPr lang="en-US" altLang="en-US" sz="2800" dirty="0" smtClean="0">
                <a:cs typeface="Courier New" panose="02070309020205020404" pitchFamily="49" charset="0"/>
              </a:rPr>
              <a:t>measured in </a:t>
            </a:r>
            <a:r>
              <a:rPr lang="en-US" altLang="en-US" sz="2800" dirty="0">
                <a:cs typeface="Courier New" panose="02070309020205020404" pitchFamily="49" charset="0"/>
              </a:rPr>
              <a:t>megahertz (MHz</a:t>
            </a:r>
            <a:r>
              <a:rPr lang="en-US" altLang="en-US" sz="2800" dirty="0" smtClean="0">
                <a:cs typeface="Courier New" panose="02070309020205020404" pitchFamily="49" charset="0"/>
              </a:rPr>
              <a:t>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cs typeface="Courier New" panose="02070309020205020404" pitchFamily="49" charset="0"/>
              </a:rPr>
              <a:t>One megahertz:  1 </a:t>
            </a:r>
            <a:r>
              <a:rPr lang="en-US" altLang="en-US" sz="2800" dirty="0">
                <a:cs typeface="Courier New" panose="02070309020205020404" pitchFamily="49" charset="0"/>
              </a:rPr>
              <a:t>million pulses per second. </a:t>
            </a:r>
          </a:p>
        </p:txBody>
      </p:sp>
      <p:sp>
        <p:nvSpPr>
          <p:cNvPr id="6150" name="Rectangle 1029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1030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755926" y="3483625"/>
            <a:ext cx="10685187" cy="2784465"/>
            <a:chOff x="959126" y="3383609"/>
            <a:chExt cx="10685187" cy="278446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50265" y="3383609"/>
              <a:ext cx="10494048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07623" y="3982365"/>
              <a:ext cx="11401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Storage</a:t>
              </a:r>
            </a:p>
            <a:p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6937" y="3982365"/>
              <a:ext cx="1256947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Memory</a:t>
              </a:r>
            </a:p>
            <a:p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1724" y="3982365"/>
              <a:ext cx="8692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CPU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987" y="3982365"/>
              <a:ext cx="216373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Communication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7709" y="3987991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09553" y="3982364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Output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61636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25508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8585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67240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6734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0879645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701324" y="4823840"/>
              <a:ext cx="1168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Keyboard</a:t>
              </a:r>
            </a:p>
            <a:p>
              <a:pPr algn="ctr"/>
              <a:r>
                <a:rPr lang="en-US" sz="2000" dirty="0" smtClean="0"/>
                <a:t>mouse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17998" y="4777673"/>
              <a:ext cx="10413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Monitor</a:t>
              </a:r>
            </a:p>
            <a:p>
              <a:pPr algn="ctr"/>
              <a:r>
                <a:rPr lang="en-US" sz="2000" dirty="0" smtClean="0"/>
                <a:t>printer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25591" y="4823840"/>
              <a:ext cx="314541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Modem</a:t>
              </a:r>
            </a:p>
            <a:p>
              <a:pPr algn="ctr"/>
              <a:r>
                <a:rPr lang="en-US" sz="2000" dirty="0" smtClean="0"/>
                <a:t>Bluetooth </a:t>
              </a:r>
            </a:p>
            <a:p>
              <a:pPr algn="ctr"/>
              <a:r>
                <a:rPr lang="en-US" sz="2000" dirty="0" smtClean="0"/>
                <a:t>Network interface controller</a:t>
              </a:r>
            </a:p>
            <a:p>
              <a:pPr algn="ctr"/>
              <a:r>
                <a:rPr lang="en-US" sz="2000" dirty="0" smtClean="0"/>
                <a:t>Wi-Fi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8270" y="4844635"/>
              <a:ext cx="17675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Disk</a:t>
              </a:r>
            </a:p>
            <a:p>
              <a:pPr algn="ctr"/>
              <a:r>
                <a:rPr lang="en-US" sz="2000" dirty="0" smtClean="0"/>
                <a:t>CD </a:t>
              </a:r>
            </a:p>
            <a:p>
              <a:pPr algn="ctr"/>
              <a:r>
                <a:rPr lang="en-US" sz="2000" dirty="0" smtClean="0"/>
                <a:t>tape</a:t>
              </a:r>
            </a:p>
            <a:p>
              <a:pPr algn="ctr"/>
              <a:r>
                <a:rPr lang="en-US" sz="2000" dirty="0" smtClean="0"/>
                <a:t>USB flash Drive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7858" y="4813361"/>
              <a:ext cx="8499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RAM</a:t>
              </a:r>
            </a:p>
            <a:p>
              <a:pPr algn="ctr"/>
              <a:r>
                <a:rPr lang="en-US" sz="2000" dirty="0" smtClean="0"/>
                <a:t>SRAM</a:t>
              </a:r>
            </a:p>
            <a:p>
              <a:pPr algn="ctr"/>
              <a:r>
                <a:rPr lang="en-US" sz="2000" dirty="0" smtClean="0"/>
                <a:t>DRAM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9126" y="4813360"/>
              <a:ext cx="13188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Single core</a:t>
              </a:r>
            </a:p>
            <a:p>
              <a:pPr algn="ctr"/>
              <a:r>
                <a:rPr lang="en-US" sz="2000" dirty="0" smtClean="0"/>
                <a:t>Dual core</a:t>
              </a:r>
            </a:p>
            <a:p>
              <a:pPr algn="ctr"/>
              <a:r>
                <a:rPr lang="en-US" sz="2000" dirty="0" smtClean="0"/>
                <a:t>Quad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84"/>
    </mc:Choice>
    <mc:Fallback xmlns="">
      <p:transition spd="slow" advTm="3118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A84240-CC89-4E3F-AF32-D1E365A59463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12191998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7173" name="Text Box 1028"/>
          <p:cNvSpPr txBox="1">
            <a:spLocks noChangeArrowheads="1"/>
          </p:cNvSpPr>
          <p:nvPr/>
        </p:nvSpPr>
        <p:spPr bwMode="auto">
          <a:xfrm>
            <a:off x="385763" y="1096483"/>
            <a:ext cx="11372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and program instructions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programs. 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memory unit is an ordered sequence of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bytes. One byte consists of eight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memory byte is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non-empty. Its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initial content may be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meaningless.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Rectangle 1029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030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5926" y="3383609"/>
            <a:ext cx="10685187" cy="2784465"/>
            <a:chOff x="959126" y="3383609"/>
            <a:chExt cx="10685187" cy="278446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50265" y="3383609"/>
              <a:ext cx="10494048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07623" y="3982365"/>
              <a:ext cx="11401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Storage</a:t>
              </a:r>
            </a:p>
            <a:p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6937" y="3982365"/>
              <a:ext cx="1256947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Memory</a:t>
              </a:r>
            </a:p>
            <a:p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1724" y="3982365"/>
              <a:ext cx="8692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CPU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3987" y="3982365"/>
              <a:ext cx="216373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Communication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87709" y="3987991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09553" y="3982364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Output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61636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25508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8585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7240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36734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879645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701324" y="4823840"/>
              <a:ext cx="1168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Keyboard</a:t>
              </a:r>
            </a:p>
            <a:p>
              <a:pPr algn="ctr"/>
              <a:r>
                <a:rPr lang="en-US" sz="2000" dirty="0" smtClean="0"/>
                <a:t>mouse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17998" y="4777673"/>
              <a:ext cx="10413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Monitor</a:t>
              </a:r>
            </a:p>
            <a:p>
              <a:pPr algn="ctr"/>
              <a:r>
                <a:rPr lang="en-US" sz="2000" dirty="0" smtClean="0"/>
                <a:t>printer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591" y="4823840"/>
              <a:ext cx="314541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Modem</a:t>
              </a:r>
            </a:p>
            <a:p>
              <a:pPr algn="ctr"/>
              <a:r>
                <a:rPr lang="en-US" sz="2000" dirty="0" smtClean="0"/>
                <a:t>Bluetooth </a:t>
              </a:r>
            </a:p>
            <a:p>
              <a:pPr algn="ctr"/>
              <a:r>
                <a:rPr lang="en-US" sz="2000" dirty="0" smtClean="0"/>
                <a:t>Network interface controller</a:t>
              </a:r>
            </a:p>
            <a:p>
              <a:pPr algn="ctr"/>
              <a:r>
                <a:rPr lang="en-US" sz="2000" dirty="0" smtClean="0"/>
                <a:t>Wi-Fi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8270" y="4844635"/>
              <a:ext cx="17675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Disk</a:t>
              </a:r>
            </a:p>
            <a:p>
              <a:pPr algn="ctr"/>
              <a:r>
                <a:rPr lang="en-US" sz="2000" dirty="0" smtClean="0"/>
                <a:t>CD </a:t>
              </a:r>
            </a:p>
            <a:p>
              <a:pPr algn="ctr"/>
              <a:r>
                <a:rPr lang="en-US" sz="2000" dirty="0" smtClean="0"/>
                <a:t>tape</a:t>
              </a:r>
            </a:p>
            <a:p>
              <a:pPr algn="ctr"/>
              <a:r>
                <a:rPr lang="en-US" sz="2000" dirty="0" smtClean="0"/>
                <a:t>USB flash Drive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858" y="4813361"/>
              <a:ext cx="8499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RAM</a:t>
              </a:r>
            </a:p>
            <a:p>
              <a:pPr algn="ctr"/>
              <a:r>
                <a:rPr lang="en-US" sz="2000" dirty="0" smtClean="0"/>
                <a:t>SRAM</a:t>
              </a:r>
            </a:p>
            <a:p>
              <a:pPr algn="ctr"/>
              <a:r>
                <a:rPr lang="en-US" sz="2000" dirty="0" smtClean="0"/>
                <a:t>DRAM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126" y="4813360"/>
              <a:ext cx="13188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Single core</a:t>
              </a:r>
            </a:p>
            <a:p>
              <a:pPr algn="ctr"/>
              <a:r>
                <a:rPr lang="en-US" sz="2000" dirty="0" smtClean="0"/>
                <a:t>Dual core</a:t>
              </a:r>
            </a:p>
            <a:p>
              <a:pPr algn="ctr"/>
              <a:r>
                <a:rPr lang="en-US" sz="2000" dirty="0" smtClean="0"/>
                <a:t>Quad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3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87"/>
    </mc:Choice>
    <mc:Fallback xmlns="">
      <p:transition spd="slow" advTm="5308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A743CA-E658-42C2-B83B-F29991054E80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620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Data is Stored?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8" y="1269569"/>
            <a:ext cx="63107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cs typeface="Times New Roman" panose="02020603050405020304" pitchFamily="18" charset="0"/>
              </a:rPr>
              <a:t>Data types:</a:t>
            </a: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numbers, characters, and strings</a:t>
            </a:r>
          </a:p>
          <a:p>
            <a:endParaRPr lang="en-US" altLang="en-US" sz="2800" dirty="0" smtClean="0"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They are encoded as a series of bits (zeros and ones). 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Digital devices have two stable states, which are referred to as zero and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Computers use zeros and ones.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9321118" y="2401106"/>
            <a:ext cx="2337216" cy="794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0100 1011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1118" y="3182883"/>
            <a:ext cx="2337216" cy="794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0111 1011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1118" y="3977362"/>
            <a:ext cx="2337216" cy="794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0110 1111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1118" y="4759139"/>
            <a:ext cx="2337216" cy="794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1100 1011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8535" y="5799309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71737" y="1254724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8069" y="253673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2009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824069" y="1392885"/>
            <a:ext cx="1435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</a:t>
            </a:r>
          </a:p>
          <a:p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680967" y="531979"/>
            <a:ext cx="1435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</a:t>
            </a:r>
          </a:p>
          <a:p>
            <a:r>
              <a:rPr lang="en-US" sz="2800" dirty="0" smtClean="0"/>
              <a:t>Content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052421" y="3318512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200A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070995" y="4120203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200B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70994" y="486161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200C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9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67"/>
    </mc:Choice>
    <mc:Fallback xmlns="">
      <p:transition spd="slow" advTm="9606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3666" x="704850" y="4924425"/>
          <p14:tracePt t="43787" x="723900" y="4924425"/>
          <p14:tracePt t="43795" x="781050" y="4905375"/>
          <p14:tracePt t="43802" x="847725" y="4905375"/>
          <p14:tracePt t="43811" x="1019175" y="4905375"/>
          <p14:tracePt t="43826" x="1343025" y="4924425"/>
          <p14:tracePt t="43843" x="2981325" y="5172075"/>
          <p14:tracePt t="43859" x="4533900" y="5257800"/>
          <p14:tracePt t="43875" x="6362700" y="5324475"/>
          <p14:tracePt t="43892" x="8086725" y="5362575"/>
          <p14:tracePt t="43909" x="9458325" y="5419725"/>
          <p14:tracePt t="43925" x="10439400" y="5419725"/>
          <p14:tracePt t="43942" x="10829925" y="5391150"/>
          <p14:tracePt t="43959" x="10934700" y="5353050"/>
          <p14:tracePt t="43976" x="10963275" y="5305425"/>
          <p14:tracePt t="43992" x="10963275" y="5257800"/>
          <p14:tracePt t="44009" x="10915650" y="5162550"/>
          <p14:tracePt t="44026" x="10848975" y="5095875"/>
          <p14:tracePt t="44043" x="10706100" y="4953000"/>
          <p14:tracePt t="44059" x="10601325" y="4905375"/>
          <p14:tracePt t="44075" x="10553700" y="4876800"/>
          <p14:tracePt t="44092" x="10544175" y="4867275"/>
          <p14:tracePt t="44125" x="10534650" y="4857750"/>
          <p14:tracePt t="44142" x="10525125" y="4829175"/>
          <p14:tracePt t="44159" x="10496550" y="4781550"/>
          <p14:tracePt t="44175" x="10467975" y="4743450"/>
          <p14:tracePt t="44192" x="10448925" y="4724400"/>
          <p14:tracePt t="44209" x="10439400" y="4724400"/>
          <p14:tracePt t="44226" x="10429875" y="4714875"/>
          <p14:tracePt t="44242" x="10391775" y="4638675"/>
          <p14:tracePt t="44259" x="10382250" y="4600575"/>
          <p14:tracePt t="44298" x="10344150" y="4638675"/>
          <p14:tracePt t="44309" x="10296525" y="4686300"/>
          <p14:tracePt t="44325" x="10248900" y="4772025"/>
          <p14:tracePt t="44827" x="10239375" y="4772025"/>
          <p14:tracePt t="44859" x="10229850" y="4772025"/>
          <p14:tracePt t="44955" x="10239375" y="4762500"/>
          <p14:tracePt t="44971" x="10248900" y="4762500"/>
          <p14:tracePt t="44987" x="10258425" y="4752975"/>
          <p14:tracePt t="45002" x="10267950" y="4743450"/>
          <p14:tracePt t="45018" x="10277475" y="4733925"/>
          <p14:tracePt t="45091" x="10277475" y="4724400"/>
          <p14:tracePt t="45123" x="10287000" y="4705350"/>
          <p14:tracePt t="45139" x="10296525" y="4686300"/>
          <p14:tracePt t="45147" x="10296525" y="4667250"/>
          <p14:tracePt t="45155" x="10315575" y="4638675"/>
          <p14:tracePt t="45163" x="10334625" y="4581525"/>
          <p14:tracePt t="45176" x="10334625" y="4543425"/>
          <p14:tracePt t="45193" x="10334625" y="4533900"/>
          <p14:tracePt t="45419" x="10334625" y="4514850"/>
          <p14:tracePt t="45427" x="10334625" y="4505325"/>
          <p14:tracePt t="45435" x="10334625" y="4476750"/>
          <p14:tracePt t="45443" x="10334625" y="4448175"/>
          <p14:tracePt t="45459" x="10334625" y="4381500"/>
          <p14:tracePt t="45476" x="10353675" y="4343400"/>
          <p14:tracePt t="45492" x="10372725" y="4324350"/>
          <p14:tracePt t="45509" x="10372725" y="4314825"/>
          <p14:tracePt t="45542" x="10382250" y="4324350"/>
          <p14:tracePt t="45559" x="10429875" y="4410075"/>
          <p14:tracePt t="45576" x="10429875" y="4419600"/>
          <p14:tracePt t="45593" x="10439400" y="4419600"/>
          <p14:tracePt t="46187" x="10439400" y="4371975"/>
          <p14:tracePt t="46195" x="10439400" y="4333875"/>
          <p14:tracePt t="46203" x="10429875" y="4267200"/>
          <p14:tracePt t="46211" x="10410825" y="4200525"/>
          <p14:tracePt t="46226" x="10382250" y="4133850"/>
          <p14:tracePt t="46243" x="10258425" y="3971925"/>
          <p14:tracePt t="46259" x="10182225" y="3905250"/>
          <p14:tracePt t="46276" x="10144125" y="3876675"/>
          <p14:tracePt t="46293" x="10115550" y="3848100"/>
          <p14:tracePt t="46309" x="10096500" y="3829050"/>
          <p14:tracePt t="46326" x="10077450" y="3810000"/>
          <p14:tracePt t="46342" x="10010775" y="3781425"/>
          <p14:tracePt t="46359" x="9896475" y="3743325"/>
          <p14:tracePt t="46376" x="9801225" y="3686175"/>
          <p14:tracePt t="46393" x="9725025" y="3648075"/>
          <p14:tracePt t="46409" x="9677400" y="3629025"/>
          <p14:tracePt t="46411" x="9648825" y="3609975"/>
          <p14:tracePt t="46426" x="9629775" y="3581400"/>
          <p14:tracePt t="46443" x="9563100" y="3448050"/>
          <p14:tracePt t="46459" x="9505950" y="3333750"/>
          <p14:tracePt t="46476" x="9458325" y="3200400"/>
          <p14:tracePt t="46493" x="9420225" y="3143250"/>
          <p14:tracePt t="46509" x="9410700" y="3114675"/>
          <p14:tracePt t="46555" x="9401175" y="3114675"/>
          <p14:tracePt t="46595" x="9391650" y="3124200"/>
          <p14:tracePt t="46611" x="9372600" y="3105150"/>
          <p14:tracePt t="46619" x="9353550" y="3076575"/>
          <p14:tracePt t="46628" x="9353550" y="3057525"/>
          <p14:tracePt t="46643" x="9324975" y="3019425"/>
          <p14:tracePt t="46659" x="9315450" y="3000375"/>
          <p14:tracePt t="46731" x="9305925" y="2981325"/>
          <p14:tracePt t="46739" x="9296400" y="2981325"/>
          <p14:tracePt t="46747" x="9296400" y="2971800"/>
          <p14:tracePt t="46827" x="9286875" y="2962275"/>
          <p14:tracePt t="47027" x="9277350" y="2952750"/>
          <p14:tracePt t="47755" x="9286875" y="2962275"/>
          <p14:tracePt t="47763" x="9296400" y="2962275"/>
          <p14:tracePt t="47771" x="9305925" y="2962275"/>
          <p14:tracePt t="47779" x="9315450" y="2962275"/>
          <p14:tracePt t="47795" x="9324975" y="2962275"/>
          <p14:tracePt t="47811" x="9324975" y="2971800"/>
          <p14:tracePt t="47826" x="9334500" y="2981325"/>
          <p14:tracePt t="47843" x="9353550" y="2981325"/>
          <p14:tracePt t="47876" x="9363075" y="2981325"/>
          <p14:tracePt t="47893" x="9382125" y="2981325"/>
          <p14:tracePt t="47915" x="9391650" y="2981325"/>
          <p14:tracePt t="47947" x="9391650" y="2971800"/>
          <p14:tracePt t="47955" x="9391650" y="2962275"/>
          <p14:tracePt t="47979" x="9391650" y="2952750"/>
          <p14:tracePt t="48003" x="9391650" y="2943225"/>
          <p14:tracePt t="48019" x="9382125" y="2943225"/>
          <p14:tracePt t="48027" x="9372600" y="2943225"/>
          <p14:tracePt t="48035" x="9363075" y="2943225"/>
          <p14:tracePt t="48043" x="9334500" y="2943225"/>
          <p14:tracePt t="48059" x="9286875" y="2943225"/>
          <p14:tracePt t="48076" x="9239250" y="2943225"/>
          <p14:tracePt t="48093" x="9172575" y="2924175"/>
          <p14:tracePt t="48109" x="9077325" y="2895600"/>
          <p14:tracePt t="48126" x="8991600" y="2886075"/>
          <p14:tracePt t="48143" x="8934450" y="2876550"/>
          <p14:tracePt t="48160" x="8896350" y="2876550"/>
          <p14:tracePt t="48267" x="8886825" y="2876550"/>
          <p14:tracePt t="48283" x="8886825" y="2867025"/>
          <p14:tracePt t="48291" x="8867775" y="2857500"/>
          <p14:tracePt t="48307" x="8867775" y="2838450"/>
          <p14:tracePt t="48323" x="8858250" y="2828925"/>
          <p14:tracePt t="48331" x="8858250" y="2819400"/>
          <p14:tracePt t="48355" x="8858250" y="2809875"/>
          <p14:tracePt t="48435" x="8858250" y="2800350"/>
          <p14:tracePt t="48451" x="8877300" y="2800350"/>
          <p14:tracePt t="48459" x="8896350" y="2800350"/>
          <p14:tracePt t="48467" x="8934450" y="2809875"/>
          <p14:tracePt t="48476" x="8982075" y="2819400"/>
          <p14:tracePt t="48493" x="9029700" y="2838450"/>
          <p14:tracePt t="48510" x="9058275" y="2847975"/>
          <p14:tracePt t="48526" x="9067800" y="2847975"/>
          <p14:tracePt t="48543" x="9077325" y="2847975"/>
          <p14:tracePt t="48560" x="9115425" y="2847975"/>
          <p14:tracePt t="48576" x="9144000" y="2828925"/>
          <p14:tracePt t="48593" x="9182100" y="2819400"/>
          <p14:tracePt t="48610" x="9191625" y="2819400"/>
          <p14:tracePt t="48626" x="9201150" y="2819400"/>
          <p14:tracePt t="48667" x="9229725" y="2819400"/>
          <p14:tracePt t="48675" x="9248775" y="2819400"/>
          <p14:tracePt t="48683" x="9267825" y="2819400"/>
          <p14:tracePt t="48693" x="9286875" y="2819400"/>
          <p14:tracePt t="48710" x="9324975" y="2819400"/>
          <p14:tracePt t="48726" x="9353550" y="2819400"/>
          <p14:tracePt t="48743" x="9401175" y="2828925"/>
          <p14:tracePt t="48760" x="9448800" y="2838450"/>
          <p14:tracePt t="48776" x="9486900" y="2838450"/>
          <p14:tracePt t="48793" x="9544050" y="2847975"/>
          <p14:tracePt t="48810" x="9591675" y="2847975"/>
          <p14:tracePt t="48827" x="9686925" y="2867025"/>
          <p14:tracePt t="48843" x="9753600" y="2876550"/>
          <p14:tracePt t="48860" x="9791700" y="2886075"/>
          <p14:tracePt t="48939" x="9801225" y="2895600"/>
          <p14:tracePt t="49523" x="9820275" y="2895600"/>
          <p14:tracePt t="49531" x="9839325" y="2895600"/>
          <p14:tracePt t="49539" x="9858375" y="2895600"/>
          <p14:tracePt t="49547" x="9867900" y="2895600"/>
          <p14:tracePt t="49560" x="9886950" y="2895600"/>
          <p14:tracePt t="49577" x="9906000" y="2895600"/>
          <p14:tracePt t="49594" x="9934575" y="2895600"/>
          <p14:tracePt t="49610" x="9953625" y="2895600"/>
          <p14:tracePt t="49627" x="10020300" y="2895600"/>
          <p14:tracePt t="49643" x="10067925" y="2895600"/>
          <p14:tracePt t="49660" x="10086975" y="2895600"/>
          <p14:tracePt t="49677" x="10125075" y="2895600"/>
          <p14:tracePt t="49693" x="10163175" y="2895600"/>
          <p14:tracePt t="49710" x="10191750" y="2895600"/>
          <p14:tracePt t="49727" x="10210800" y="2895600"/>
          <p14:tracePt t="49743" x="10239375" y="2905125"/>
          <p14:tracePt t="49760" x="10267950" y="2924175"/>
          <p14:tracePt t="49793" x="10277475" y="2924175"/>
          <p14:tracePt t="49835" x="10277475" y="2933700"/>
          <p14:tracePt t="49851" x="10277475" y="2943225"/>
          <p14:tracePt t="49859" x="10287000" y="2962275"/>
          <p14:tracePt t="49867" x="10296525" y="2971800"/>
          <p14:tracePt t="49877" x="10315575" y="2990850"/>
          <p14:tracePt t="49893" x="10334625" y="3009900"/>
          <p14:tracePt t="49910" x="10363200" y="3019425"/>
          <p14:tracePt t="49927" x="10420350" y="3057525"/>
          <p14:tracePt t="49943" x="10458450" y="3095625"/>
          <p14:tracePt t="49960" x="10515600" y="3133725"/>
          <p14:tracePt t="49977" x="10582275" y="3209925"/>
          <p14:tracePt t="49993" x="10648950" y="3314700"/>
          <p14:tracePt t="50010" x="10696575" y="3390900"/>
          <p14:tracePt t="50027" x="10725150" y="3429000"/>
          <p14:tracePt t="50043" x="10734675" y="3467100"/>
          <p14:tracePt t="50060" x="10734675" y="3495675"/>
          <p14:tracePt t="50076" x="10744200" y="3543300"/>
          <p14:tracePt t="50093" x="10763250" y="3667125"/>
          <p14:tracePt t="50110" x="10763250" y="3781425"/>
          <p14:tracePt t="50127" x="10763250" y="3867150"/>
          <p14:tracePt t="50143" x="10763250" y="3914775"/>
          <p14:tracePt t="50160" x="10772775" y="3943350"/>
          <p14:tracePt t="50177" x="10772775" y="3952875"/>
          <p14:tracePt t="50193" x="10772775" y="3971925"/>
          <p14:tracePt t="50210" x="10772775" y="4000500"/>
          <p14:tracePt t="50227" x="10772775" y="4029075"/>
          <p14:tracePt t="50323" x="10772775" y="4010025"/>
          <p14:tracePt t="50331" x="10772775" y="3981450"/>
          <p14:tracePt t="50339" x="10772775" y="3933825"/>
          <p14:tracePt t="50347" x="10772775" y="3886200"/>
          <p14:tracePt t="50360" x="10753725" y="3800475"/>
          <p14:tracePt t="50377" x="10668000" y="3638550"/>
          <p14:tracePt t="50393" x="10563225" y="3486150"/>
          <p14:tracePt t="50410" x="10467975" y="3390900"/>
          <p14:tracePt t="50412" x="10410825" y="3333750"/>
          <p14:tracePt t="50427" x="10325100" y="3276600"/>
          <p14:tracePt t="50443" x="10248900" y="3238500"/>
          <p14:tracePt t="50460" x="10172700" y="3219450"/>
          <p14:tracePt t="50477" x="10096500" y="3219450"/>
          <p14:tracePt t="50493" x="9972675" y="3200400"/>
          <p14:tracePt t="50510" x="9848850" y="3181350"/>
          <p14:tracePt t="50527" x="9715500" y="3162300"/>
          <p14:tracePt t="50543" x="9639300" y="3143250"/>
          <p14:tracePt t="50577" x="9629775" y="3143250"/>
          <p14:tracePt t="50603" x="9610725" y="3143250"/>
          <p14:tracePt t="50612" x="9601200" y="3143250"/>
          <p14:tracePt t="50627" x="9563100" y="3105150"/>
          <p14:tracePt t="50643" x="9563100" y="3086100"/>
          <p14:tracePt t="50660" x="9553575" y="3067050"/>
          <p14:tracePt t="50677" x="9553575" y="3038475"/>
          <p14:tracePt t="50693" x="9544050" y="3028950"/>
          <p14:tracePt t="50710" x="9544050" y="3009900"/>
          <p14:tracePt t="50727" x="9544050" y="3000375"/>
          <p14:tracePt t="50744" x="9534525" y="2990850"/>
          <p14:tracePt t="50760" x="9534525" y="2981325"/>
          <p14:tracePt t="50827" x="9525000" y="2981325"/>
          <p14:tracePt t="50835" x="9515475" y="2981325"/>
          <p14:tracePt t="50844" x="9496425" y="2981325"/>
          <p14:tracePt t="50867" x="9486900" y="2981325"/>
          <p14:tracePt t="50884" x="9477375" y="2981325"/>
          <p14:tracePt t="50899" x="9467850" y="2981325"/>
          <p14:tracePt t="50910" x="9458325" y="2981325"/>
          <p14:tracePt t="50927" x="9448800" y="2981325"/>
          <p14:tracePt t="50947" x="9439275" y="2981325"/>
          <p14:tracePt t="50960" x="9429750" y="2990850"/>
          <p14:tracePt t="50980" x="9420225" y="2990850"/>
          <p14:tracePt t="50996" x="9401175" y="2990850"/>
          <p14:tracePt t="51164" x="9391650" y="2990850"/>
          <p14:tracePt t="51507" x="9372600" y="2990850"/>
          <p14:tracePt t="51524" x="9344025" y="2971800"/>
          <p14:tracePt t="51531" x="9334500" y="2971800"/>
          <p14:tracePt t="51547" x="9305925" y="2952750"/>
          <p14:tracePt t="51560" x="9296400" y="2952750"/>
          <p14:tracePt t="51577" x="9286875" y="2952750"/>
          <p14:tracePt t="51594" x="9267825" y="2933700"/>
          <p14:tracePt t="51635" x="9267825" y="2924175"/>
          <p14:tracePt t="51651" x="9267825" y="2905125"/>
          <p14:tracePt t="52371" x="9258300" y="2905125"/>
          <p14:tracePt t="54724" x="9267825" y="2886075"/>
          <p14:tracePt t="54740" x="9286875" y="2876550"/>
          <p14:tracePt t="54756" x="9296400" y="2876550"/>
          <p14:tracePt t="54772" x="9305925" y="2876550"/>
          <p14:tracePt t="54788" x="9315450" y="2876550"/>
          <p14:tracePt t="54804" x="9324975" y="2876550"/>
          <p14:tracePt t="54988" x="9315450" y="2876550"/>
          <p14:tracePt t="54996" x="9305925" y="2876550"/>
          <p14:tracePt t="55004" x="9286875" y="2876550"/>
          <p14:tracePt t="55012" x="9258300" y="2876550"/>
          <p14:tracePt t="55028" x="9172575" y="2867025"/>
          <p14:tracePt t="55044" x="9086850" y="2857500"/>
          <p14:tracePt t="55061" x="9029700" y="2847975"/>
          <p14:tracePt t="55078" x="9001125" y="2847975"/>
          <p14:tracePt t="55116" x="8991600" y="2838450"/>
          <p14:tracePt t="55148" x="8982075" y="2838450"/>
          <p14:tracePt t="55156" x="8972550" y="2838450"/>
          <p14:tracePt t="55164" x="8963025" y="2828925"/>
          <p14:tracePt t="55177" x="8943975" y="2819400"/>
          <p14:tracePt t="55194" x="8934450" y="2809875"/>
          <p14:tracePt t="55213" x="8924925" y="2809875"/>
          <p14:tracePt t="55228" x="8896350" y="2809875"/>
          <p14:tracePt t="55244" x="8867775" y="2809875"/>
          <p14:tracePt t="55261" x="8848725" y="2809875"/>
          <p14:tracePt t="55277" x="8820150" y="2809875"/>
          <p14:tracePt t="55294" x="8801100" y="2809875"/>
          <p14:tracePt t="55311" x="8782050" y="2809875"/>
          <p14:tracePt t="55452" x="8801100" y="2819400"/>
          <p14:tracePt t="55460" x="8820150" y="2819400"/>
          <p14:tracePt t="55468" x="8848725" y="2828925"/>
          <p14:tracePt t="55478" x="8877300" y="2828925"/>
          <p14:tracePt t="55494" x="8934450" y="2838450"/>
          <p14:tracePt t="55511" x="8972550" y="2847975"/>
          <p14:tracePt t="55528" x="9086850" y="2876550"/>
          <p14:tracePt t="55544" x="9172575" y="2895600"/>
          <p14:tracePt t="55561" x="9201150" y="2895600"/>
          <p14:tracePt t="55578" x="9210675" y="2895600"/>
          <p14:tracePt t="55692" x="9210675" y="2905125"/>
          <p14:tracePt t="55700" x="9220200" y="2905125"/>
          <p14:tracePt t="55711" x="9229725" y="2905125"/>
          <p14:tracePt t="55728" x="9239250" y="2905125"/>
          <p14:tracePt t="55744" x="9248775" y="2905125"/>
          <p14:tracePt t="55761" x="9267825" y="2914650"/>
          <p14:tracePt t="55852" x="9258300" y="2914650"/>
          <p14:tracePt t="55860" x="9210675" y="2914650"/>
          <p14:tracePt t="55868" x="9144000" y="2914650"/>
          <p14:tracePt t="55877" x="9039225" y="2905125"/>
          <p14:tracePt t="55894" x="8848725" y="2905125"/>
          <p14:tracePt t="55911" x="8734425" y="2905125"/>
          <p14:tracePt t="55928" x="8705850" y="2895600"/>
          <p14:tracePt t="55944" x="8686800" y="2895600"/>
          <p14:tracePt t="56020" x="8686800" y="2886075"/>
          <p14:tracePt t="56028" x="8677275" y="2867025"/>
          <p14:tracePt t="56036" x="8667750" y="2867025"/>
          <p14:tracePt t="56044" x="8667750" y="2847975"/>
          <p14:tracePt t="56061" x="8667750" y="2809875"/>
          <p14:tracePt t="56078" x="8667750" y="2781300"/>
          <p14:tracePt t="56094" x="8658225" y="2762250"/>
          <p14:tracePt t="56111" x="8648700" y="2724150"/>
          <p14:tracePt t="56128" x="8620125" y="2695575"/>
          <p14:tracePt t="56144" x="8601075" y="2667000"/>
          <p14:tracePt t="56161" x="8582025" y="2638425"/>
          <p14:tracePt t="56178" x="8582025" y="2619375"/>
          <p14:tracePt t="56194" x="8572500" y="2590800"/>
          <p14:tracePt t="56211" x="8572500" y="2524125"/>
          <p14:tracePt t="56228" x="8572500" y="2419350"/>
          <p14:tracePt t="56244" x="8562975" y="2371725"/>
          <p14:tracePt t="56261" x="8562975" y="2343150"/>
          <p14:tracePt t="56278" x="8562975" y="2333625"/>
          <p14:tracePt t="56294" x="8562975" y="2314575"/>
          <p14:tracePt t="56311" x="8572500" y="2286000"/>
          <p14:tracePt t="56328" x="8572500" y="2247900"/>
          <p14:tracePt t="56345" x="8582025" y="2190750"/>
          <p14:tracePt t="56361" x="8582025" y="2124075"/>
          <p14:tracePt t="56378" x="8591550" y="2085975"/>
          <p14:tracePt t="56395" x="8591550" y="2066925"/>
          <p14:tracePt t="56411" x="8591550" y="2057400"/>
          <p14:tracePt t="56428" x="8591550" y="2038350"/>
          <p14:tracePt t="56444" x="8591550" y="2028825"/>
          <p14:tracePt t="56461" x="8591550" y="2009775"/>
          <p14:tracePt t="56478" x="8591550" y="1990725"/>
          <p14:tracePt t="56494" x="8591550" y="1981200"/>
          <p14:tracePt t="56532" x="8582025" y="1981200"/>
          <p14:tracePt t="56548" x="8562975" y="1981200"/>
          <p14:tracePt t="56561" x="8543925" y="1990725"/>
          <p14:tracePt t="56578" x="8467725" y="2057400"/>
          <p14:tracePt t="56595" x="8410575" y="2143125"/>
          <p14:tracePt t="56611" x="8372475" y="2190750"/>
          <p14:tracePt t="56628" x="8362950" y="2228850"/>
          <p14:tracePt t="56661" x="8362950" y="2238375"/>
          <p14:tracePt t="56678" x="8410575" y="2257425"/>
          <p14:tracePt t="56694" x="8515350" y="2257425"/>
          <p14:tracePt t="56711" x="8582025" y="2257425"/>
          <p14:tracePt t="56728" x="8620125" y="2266950"/>
          <p14:tracePt t="56764" x="8620125" y="2276475"/>
          <p14:tracePt t="56778" x="8620125" y="2314575"/>
          <p14:tracePt t="56794" x="8620125" y="2362200"/>
          <p14:tracePt t="56811" x="8610600" y="2390775"/>
          <p14:tracePt t="56828" x="8610600" y="2400300"/>
          <p14:tracePt t="56844" x="8610600" y="2419350"/>
          <p14:tracePt t="56861" x="8610600" y="2428875"/>
          <p14:tracePt t="56878" x="8610600" y="2466975"/>
          <p14:tracePt t="56895" x="8610600" y="2562225"/>
          <p14:tracePt t="56911" x="8610600" y="2647950"/>
          <p14:tracePt t="56928" x="8620125" y="2724150"/>
          <p14:tracePt t="56945" x="8629650" y="2743200"/>
          <p14:tracePt t="56961" x="8639175" y="2762250"/>
          <p14:tracePt t="56978" x="8639175" y="2771775"/>
          <p14:tracePt t="56995" x="8639175" y="2790825"/>
          <p14:tracePt t="57011" x="8639175" y="2809875"/>
          <p14:tracePt t="57028" x="8629650" y="2867025"/>
          <p14:tracePt t="57045" x="8620125" y="2905125"/>
          <p14:tracePt t="57061" x="8610600" y="2924175"/>
          <p14:tracePt t="57078" x="8610600" y="2933700"/>
          <p14:tracePt t="57196" x="8610600" y="2943225"/>
          <p14:tracePt t="57204" x="8591550" y="2962275"/>
          <p14:tracePt t="57213" x="8582025" y="2962275"/>
          <p14:tracePt t="57228" x="8524875" y="2990850"/>
          <p14:tracePt t="57244" x="8505825" y="3009900"/>
          <p14:tracePt t="57261" x="8486775" y="3009900"/>
          <p14:tracePt t="57308" x="8477250" y="3009900"/>
          <p14:tracePt t="57316" x="8467725" y="3009900"/>
          <p14:tracePt t="57420" x="8496300" y="3000375"/>
          <p14:tracePt t="57428" x="8515350" y="2990850"/>
          <p14:tracePt t="57436" x="8534400" y="2990850"/>
          <p14:tracePt t="57444" x="8562975" y="2990850"/>
          <p14:tracePt t="57461" x="8582025" y="2981325"/>
          <p14:tracePt t="57478" x="8610600" y="2981325"/>
          <p14:tracePt t="57495" x="8648700" y="2971800"/>
          <p14:tracePt t="57511" x="8667750" y="2971800"/>
          <p14:tracePt t="57528" x="8686800" y="2971800"/>
          <p14:tracePt t="57545" x="8715375" y="2971800"/>
          <p14:tracePt t="57561" x="8753475" y="2971800"/>
          <p14:tracePt t="57578" x="8791575" y="2962275"/>
          <p14:tracePt t="57595" x="8839200" y="2952750"/>
          <p14:tracePt t="57611" x="8905875" y="2943225"/>
          <p14:tracePt t="57628" x="8953500" y="2943225"/>
          <p14:tracePt t="57645" x="8982075" y="2943225"/>
          <p14:tracePt t="57661" x="8991600" y="2943225"/>
          <p14:tracePt t="57678" x="9001125" y="2943225"/>
          <p14:tracePt t="57695" x="9029700" y="2943225"/>
          <p14:tracePt t="57711" x="9048750" y="2943225"/>
          <p14:tracePt t="57728" x="9077325" y="2943225"/>
          <p14:tracePt t="57745" x="9124950" y="2924175"/>
          <p14:tracePt t="57778" x="9144000" y="2914650"/>
          <p14:tracePt t="57795" x="9153525" y="2914650"/>
          <p14:tracePt t="57811" x="9172575" y="2914650"/>
          <p14:tracePt t="57828" x="9201150" y="2895600"/>
          <p14:tracePt t="57845" x="9210675" y="2895600"/>
          <p14:tracePt t="57861" x="9229725" y="2895600"/>
          <p14:tracePt t="57878" x="9239250" y="2886075"/>
          <p14:tracePt t="57895" x="9248775" y="2886075"/>
          <p14:tracePt t="57911" x="9277350" y="2886075"/>
          <p14:tracePt t="57928" x="9286875" y="2886075"/>
          <p14:tracePt t="57945" x="9315450" y="2867025"/>
          <p14:tracePt t="57961" x="9344025" y="2857500"/>
          <p14:tracePt t="57978" x="9372600" y="2838450"/>
          <p14:tracePt t="57995" x="9401175" y="2838450"/>
          <p14:tracePt t="58011" x="9420225" y="2838450"/>
          <p14:tracePt t="58028" x="9467850" y="2838450"/>
          <p14:tracePt t="58045" x="9477375" y="2838450"/>
          <p14:tracePt t="58061" x="9486900" y="2838450"/>
          <p14:tracePt t="58078" x="9505950" y="2838450"/>
          <p14:tracePt t="58095" x="9525000" y="2838450"/>
          <p14:tracePt t="58111" x="9544050" y="2838450"/>
          <p14:tracePt t="58128" x="9553575" y="2838450"/>
          <p14:tracePt t="58145" x="9591675" y="2838450"/>
          <p14:tracePt t="58162" x="9610725" y="2847975"/>
          <p14:tracePt t="58178" x="9620250" y="2847975"/>
          <p14:tracePt t="58195" x="9639300" y="2847975"/>
          <p14:tracePt t="58212" x="9658350" y="2847975"/>
          <p14:tracePt t="58228" x="9667875" y="2847975"/>
          <p14:tracePt t="58245" x="9677400" y="2847975"/>
          <p14:tracePt t="58284" x="9686925" y="2847975"/>
          <p14:tracePt t="58300" x="9696450" y="2847975"/>
          <p14:tracePt t="58311" x="9705975" y="2847975"/>
          <p14:tracePt t="58328" x="9715500" y="2847975"/>
          <p14:tracePt t="58345" x="9734550" y="2847975"/>
          <p14:tracePt t="58361" x="9753600" y="2847975"/>
          <p14:tracePt t="58378" x="9782175" y="2847975"/>
          <p14:tracePt t="58395" x="9810750" y="2847975"/>
          <p14:tracePt t="58412" x="9848850" y="2847975"/>
          <p14:tracePt t="58413" x="9858375" y="2847975"/>
          <p14:tracePt t="58428" x="9877425" y="2847975"/>
          <p14:tracePt t="58445" x="9896475" y="2857500"/>
          <p14:tracePt t="58461" x="9915525" y="2857500"/>
          <p14:tracePt t="58478" x="9934575" y="2867025"/>
          <p14:tracePt t="58495" x="9944100" y="2867025"/>
          <p14:tracePt t="58511" x="9963150" y="2867025"/>
          <p14:tracePt t="58528" x="10001250" y="2876550"/>
          <p14:tracePt t="58545" x="10029825" y="2886075"/>
          <p14:tracePt t="58562" x="10039350" y="2905125"/>
          <p14:tracePt t="58578" x="10058400" y="2914650"/>
          <p14:tracePt t="58620" x="10067925" y="2914650"/>
          <p14:tracePt t="58628" x="10096500" y="2933700"/>
          <p14:tracePt t="58645" x="10106025" y="2933700"/>
          <p14:tracePt t="58661" x="10134600" y="2943225"/>
          <p14:tracePt t="58678" x="10153650" y="2952750"/>
          <p14:tracePt t="58695" x="10153650" y="2962275"/>
          <p14:tracePt t="58772" x="10134600" y="2962275"/>
          <p14:tracePt t="58780" x="10086975" y="2962275"/>
          <p14:tracePt t="58788" x="10029825" y="2962275"/>
          <p14:tracePt t="58796" x="9963150" y="2971800"/>
          <p14:tracePt t="58812" x="9820275" y="2990850"/>
          <p14:tracePt t="58828" x="9696450" y="3009900"/>
          <p14:tracePt t="58845" x="9629775" y="3019425"/>
          <p14:tracePt t="58861" x="9591675" y="3019425"/>
          <p14:tracePt t="58878" x="9563100" y="3019425"/>
          <p14:tracePt t="58895" x="9534525" y="3019425"/>
          <p14:tracePt t="58912" x="9505950" y="3038475"/>
          <p14:tracePt t="58929" x="9467850" y="3038475"/>
          <p14:tracePt t="58945" x="9410700" y="3038475"/>
          <p14:tracePt t="58962" x="9353550" y="3038475"/>
          <p14:tracePt t="58978" x="9305925" y="3038475"/>
          <p14:tracePt t="59084" x="9315450" y="3038475"/>
          <p14:tracePt t="59092" x="9372600" y="3038475"/>
          <p14:tracePt t="59100" x="9420225" y="3028950"/>
          <p14:tracePt t="59111" x="9486900" y="3028950"/>
          <p14:tracePt t="59128" x="9572625" y="3009900"/>
          <p14:tracePt t="59145" x="9601200" y="3000375"/>
          <p14:tracePt t="59178" x="9610725" y="3000375"/>
          <p14:tracePt t="59197" x="9620250" y="3000375"/>
          <p14:tracePt t="59212" x="9629775" y="3000375"/>
          <p14:tracePt t="59228" x="9639300" y="2990850"/>
          <p14:tracePt t="59245" x="9658350" y="2990850"/>
          <p14:tracePt t="59262" x="9696450" y="2981325"/>
          <p14:tracePt t="59278" x="9753600" y="2981325"/>
          <p14:tracePt t="59295" x="9801225" y="2971800"/>
          <p14:tracePt t="59312" x="9839325" y="2971800"/>
          <p14:tracePt t="59328" x="9896475" y="2962275"/>
          <p14:tracePt t="59345" x="9953625" y="2962275"/>
          <p14:tracePt t="59362" x="9991725" y="2962275"/>
          <p14:tracePt t="59378" x="10029825" y="2971800"/>
          <p14:tracePt t="59395" x="10077450" y="2990850"/>
          <p14:tracePt t="59411" x="10153650" y="3000375"/>
          <p14:tracePt t="59413" x="10191750" y="3019425"/>
          <p14:tracePt t="59428" x="10277475" y="3028950"/>
          <p14:tracePt t="59445" x="10363200" y="3028950"/>
          <p14:tracePt t="59462" x="10410825" y="3028950"/>
          <p14:tracePt t="59478" x="10496550" y="3028950"/>
          <p14:tracePt t="59495" x="10553700" y="3009900"/>
          <p14:tracePt t="59512" x="10601325" y="2990850"/>
          <p14:tracePt t="59528" x="10658475" y="2981325"/>
          <p14:tracePt t="59545" x="10715625" y="2962275"/>
          <p14:tracePt t="59562" x="10782300" y="2952750"/>
          <p14:tracePt t="59578" x="10839450" y="2933700"/>
          <p14:tracePt t="59595" x="10858500" y="2924175"/>
          <p14:tracePt t="59612" x="10868025" y="2905125"/>
          <p14:tracePt t="59645" x="10868025" y="2886075"/>
          <p14:tracePt t="59662" x="10829925" y="2838450"/>
          <p14:tracePt t="59678" x="10725150" y="2771775"/>
          <p14:tracePt t="59695" x="10563225" y="2714625"/>
          <p14:tracePt t="59712" x="10353675" y="2638425"/>
          <p14:tracePt t="59728" x="10134600" y="2600325"/>
          <p14:tracePt t="59745" x="9934575" y="2609850"/>
          <p14:tracePt t="59762" x="9820275" y="2647950"/>
          <p14:tracePt t="59778" x="9763125" y="2667000"/>
          <p14:tracePt t="59795" x="9744075" y="2686050"/>
          <p14:tracePt t="59812" x="9725025" y="2705100"/>
          <p14:tracePt t="59828" x="9696450" y="2743200"/>
          <p14:tracePt t="59845" x="9658350" y="2790825"/>
          <p14:tracePt t="59862" x="9629775" y="2838450"/>
          <p14:tracePt t="59878" x="9629775" y="2876550"/>
          <p14:tracePt t="59895" x="9639300" y="2905125"/>
          <p14:tracePt t="59912" x="9725025" y="2924175"/>
          <p14:tracePt t="59928" x="9867900" y="2943225"/>
          <p14:tracePt t="59945" x="9991725" y="2943225"/>
          <p14:tracePt t="59962" x="10067925" y="2943225"/>
          <p14:tracePt t="59979" x="10077450" y="2943225"/>
          <p14:tracePt t="60013" x="9934575" y="2905125"/>
          <p14:tracePt t="60029" x="9734550" y="2886075"/>
          <p14:tracePt t="60045" x="9525000" y="2876550"/>
          <p14:tracePt t="60062" x="9315450" y="2867025"/>
          <p14:tracePt t="60078" x="9220200" y="2867025"/>
          <p14:tracePt t="60095" x="9191625" y="2867025"/>
          <p14:tracePt t="60112" x="9172575" y="2867025"/>
          <p14:tracePt t="60128" x="9144000" y="2867025"/>
          <p14:tracePt t="60145" x="9077325" y="2867025"/>
          <p14:tracePt t="60162" x="9010650" y="2886075"/>
          <p14:tracePt t="60178" x="8924925" y="2895600"/>
          <p14:tracePt t="60195" x="8877300" y="2895600"/>
          <p14:tracePt t="60212" x="8848725" y="2895600"/>
          <p14:tracePt t="60228" x="8820150" y="2895600"/>
          <p14:tracePt t="60245" x="8810625" y="2895600"/>
          <p14:tracePt t="60262" x="8743950" y="2895600"/>
          <p14:tracePt t="60278" x="8648700" y="2895600"/>
          <p14:tracePt t="60295" x="8572500" y="2895600"/>
          <p14:tracePt t="60312" x="8553450" y="2895600"/>
          <p14:tracePt t="60345" x="8543925" y="2895600"/>
          <p14:tracePt t="60437" x="8553450" y="2905125"/>
          <p14:tracePt t="60444" x="8582025" y="2905125"/>
          <p14:tracePt t="60452" x="8601075" y="2905125"/>
          <p14:tracePt t="60462" x="8639175" y="2914650"/>
          <p14:tracePt t="60478" x="8667750" y="2914650"/>
          <p14:tracePt t="60495" x="8705850" y="2914650"/>
          <p14:tracePt t="60512" x="8724900" y="2914650"/>
          <p14:tracePt t="60528" x="8763000" y="2914650"/>
          <p14:tracePt t="60545" x="8782050" y="2914650"/>
          <p14:tracePt t="60562" x="8801100" y="2914650"/>
          <p14:tracePt t="60579" x="8810625" y="2914650"/>
          <p14:tracePt t="60595" x="8820150" y="2914650"/>
          <p14:tracePt t="60612" x="8829675" y="2914650"/>
          <p14:tracePt t="60684" x="8839200" y="2914650"/>
          <p14:tracePt t="60692" x="8848725" y="2914650"/>
          <p14:tracePt t="60700" x="8858250" y="2914650"/>
          <p14:tracePt t="61020" x="8867775" y="2914650"/>
          <p14:tracePt t="62036" x="8867775" y="2895600"/>
          <p14:tracePt t="62045" x="8867775" y="2876550"/>
          <p14:tracePt t="62052" x="8867775" y="2867025"/>
          <p14:tracePt t="62069" x="8867775" y="2857500"/>
          <p14:tracePt t="66805" x="8886825" y="2847975"/>
          <p14:tracePt t="66813" x="8905875" y="2838450"/>
          <p14:tracePt t="66821" x="8915400" y="2838450"/>
          <p14:tracePt t="66829" x="8924925" y="2828925"/>
          <p14:tracePt t="66846" x="8943975" y="2828925"/>
          <p14:tracePt t="66885" x="8943975" y="2847975"/>
          <p14:tracePt t="66896" x="8943975" y="2876550"/>
          <p14:tracePt t="66913" x="8943975" y="2905125"/>
          <p14:tracePt t="66930" x="8943975" y="2933700"/>
          <p14:tracePt t="66946" x="8943975" y="2981325"/>
          <p14:tracePt t="66963" x="8943975" y="3009900"/>
          <p14:tracePt t="66980" x="8934450" y="3028950"/>
          <p14:tracePt t="66996" x="8934450" y="3057525"/>
          <p14:tracePt t="67013" x="8924925" y="3114675"/>
          <p14:tracePt t="67030" x="8915400" y="3162300"/>
          <p14:tracePt t="67046" x="8896350" y="3209925"/>
          <p14:tracePt t="67063" x="8877300" y="3257550"/>
          <p14:tracePt t="67080" x="8867775" y="3276600"/>
          <p14:tracePt t="67096" x="8858250" y="3295650"/>
          <p14:tracePt t="67113" x="8848725" y="3305175"/>
          <p14:tracePt t="67130" x="8848725" y="3314700"/>
          <p14:tracePt t="67146" x="8848725" y="3324225"/>
          <p14:tracePt t="67163" x="8848725" y="3343275"/>
          <p14:tracePt t="67180" x="8848725" y="3352800"/>
          <p14:tracePt t="67196" x="8848725" y="3371850"/>
          <p14:tracePt t="67213" x="8848725" y="3409950"/>
          <p14:tracePt t="67230" x="8848725" y="3448050"/>
          <p14:tracePt t="67246" x="8848725" y="3467100"/>
          <p14:tracePt t="67309" x="8848725" y="3476625"/>
          <p14:tracePt t="67325" x="8848725" y="3495675"/>
          <p14:tracePt t="67333" x="8848725" y="3524250"/>
          <p14:tracePt t="67341" x="8848725" y="3533775"/>
          <p14:tracePt t="67349" x="8839200" y="3571875"/>
          <p14:tracePt t="67363" x="8829675" y="3581400"/>
          <p14:tracePt t="67380" x="8810625" y="3619500"/>
          <p14:tracePt t="67397" x="8810625" y="3638550"/>
          <p14:tracePt t="67453" x="8801100" y="3638550"/>
          <p14:tracePt t="67477" x="8791575" y="3657600"/>
          <p14:tracePt t="67485" x="8763000" y="3667125"/>
          <p14:tracePt t="67501" x="8743950" y="3676650"/>
          <p14:tracePt t="67513" x="8734425" y="3676650"/>
          <p14:tracePt t="67530" x="8715375" y="3676650"/>
          <p14:tracePt t="67549" x="8705850" y="3676650"/>
          <p14:tracePt t="67566" x="8686800" y="3676650"/>
          <p14:tracePt t="67580" x="8677275" y="3676650"/>
          <p14:tracePt t="67597" x="8648700" y="3667125"/>
          <p14:tracePt t="67613" x="8620125" y="3657600"/>
          <p14:tracePt t="67630" x="8601075" y="3648075"/>
          <p14:tracePt t="67646" x="8591550" y="3648075"/>
          <p14:tracePt t="67663" x="8572500" y="3648075"/>
          <p14:tracePt t="67680" x="8562975" y="3648075"/>
          <p14:tracePt t="67696" x="8543925" y="3648075"/>
          <p14:tracePt t="67730" x="8534400" y="3648075"/>
          <p14:tracePt t="67781" x="8515350" y="3648075"/>
          <p14:tracePt t="67797" x="8505825" y="3657600"/>
          <p14:tracePt t="67805" x="8496300" y="3657600"/>
          <p14:tracePt t="67814" x="8486775" y="3657600"/>
          <p14:tracePt t="67830" x="8458200" y="3657600"/>
          <p14:tracePt t="67846" x="8429625" y="3667125"/>
          <p14:tracePt t="67863" x="8420100" y="3667125"/>
          <p14:tracePt t="67880" x="8410575" y="3667125"/>
          <p14:tracePt t="67896" x="8401050" y="3667125"/>
          <p14:tracePt t="67913" x="8382000" y="3667125"/>
          <p14:tracePt t="67930" x="8372475" y="3667125"/>
          <p14:tracePt t="67947" x="8362950" y="3676650"/>
          <p14:tracePt t="68021" x="8382000" y="3676650"/>
          <p14:tracePt t="68029" x="8420100" y="3676650"/>
          <p14:tracePt t="68037" x="8458200" y="3686175"/>
          <p14:tracePt t="68047" x="8486775" y="3695700"/>
          <p14:tracePt t="68063" x="8562975" y="3705225"/>
          <p14:tracePt t="68080" x="8601075" y="3724275"/>
          <p14:tracePt t="68097" x="8620125" y="3724275"/>
          <p14:tracePt t="68149" x="8639175" y="3724275"/>
          <p14:tracePt t="68181" x="8648700" y="3724275"/>
          <p14:tracePt t="68189" x="8667750" y="3724275"/>
          <p14:tracePt t="68198" x="8686800" y="3724275"/>
          <p14:tracePt t="68213" x="8715375" y="3724275"/>
          <p14:tracePt t="68230" x="8734425" y="3724275"/>
          <p14:tracePt t="68247" x="8743950" y="3724275"/>
          <p14:tracePt t="68309" x="8753475" y="3724275"/>
          <p14:tracePt t="68317" x="8772525" y="3724275"/>
          <p14:tracePt t="68325" x="8782050" y="3724275"/>
          <p14:tracePt t="68333" x="8801100" y="3724275"/>
          <p14:tracePt t="68346" x="8810625" y="3724275"/>
          <p14:tracePt t="68363" x="8839200" y="3724275"/>
          <p14:tracePt t="68380" x="8848725" y="3724275"/>
          <p14:tracePt t="68429" x="8867775" y="3724275"/>
          <p14:tracePt t="68469" x="8877300" y="3724275"/>
          <p14:tracePt t="68477" x="8877300" y="3705225"/>
          <p14:tracePt t="68493" x="8877300" y="3686175"/>
          <p14:tracePt t="68501" x="8877300" y="3667125"/>
          <p14:tracePt t="68513" x="8886825" y="3657600"/>
          <p14:tracePt t="68530" x="8896350" y="3629025"/>
          <p14:tracePt t="68547" x="8915400" y="3609975"/>
          <p14:tracePt t="68563" x="8915400" y="3590925"/>
          <p14:tracePt t="68613" x="8915400" y="3581400"/>
          <p14:tracePt t="68653" x="8915400" y="3571875"/>
          <p14:tracePt t="68677" x="8915400" y="3562350"/>
          <p14:tracePt t="68685" x="8905875" y="3562350"/>
          <p14:tracePt t="68696" x="8896350" y="3562350"/>
          <p14:tracePt t="68713" x="8867775" y="3590925"/>
          <p14:tracePt t="68730" x="8848725" y="3619500"/>
          <p14:tracePt t="68747" x="8839200" y="3638550"/>
          <p14:tracePt t="68763" x="8829675" y="3657600"/>
          <p14:tracePt t="68797" x="8829675" y="3667125"/>
          <p14:tracePt t="68933" x="8820150" y="3667125"/>
          <p14:tracePt t="68941" x="8820150" y="3657600"/>
          <p14:tracePt t="68949" x="8820150" y="3648075"/>
          <p14:tracePt t="68963" x="8820150" y="3638550"/>
          <p14:tracePt t="68980" x="8839200" y="3619500"/>
          <p14:tracePt t="68997" x="8867775" y="3609975"/>
          <p14:tracePt t="69013" x="8877300" y="3609975"/>
          <p14:tracePt t="69030" x="8886825" y="3648075"/>
          <p14:tracePt t="69047" x="8886825" y="3714750"/>
          <p14:tracePt t="69063" x="8886825" y="3771900"/>
          <p14:tracePt t="69080" x="8848725" y="3810000"/>
          <p14:tracePt t="69113" x="8839200" y="3810000"/>
          <p14:tracePt t="69130" x="8820150" y="3810000"/>
          <p14:tracePt t="69147" x="8801100" y="3781425"/>
          <p14:tracePt t="69163" x="8791575" y="3743325"/>
          <p14:tracePt t="69180" x="8791575" y="3705225"/>
          <p14:tracePt t="69197" x="8791575" y="3686175"/>
          <p14:tracePt t="69214" x="8810625" y="3676650"/>
          <p14:tracePt t="69230" x="8829675" y="3676650"/>
          <p14:tracePt t="69247" x="8839200" y="3676650"/>
          <p14:tracePt t="69263" x="8848725" y="3676650"/>
          <p14:tracePt t="69280" x="8858250" y="3705225"/>
          <p14:tracePt t="69297" x="8858250" y="3733800"/>
          <p14:tracePt t="69438" x="8867775" y="3733800"/>
          <p14:tracePt t="69446" x="8867775" y="3724275"/>
          <p14:tracePt t="69453" x="8877300" y="3724275"/>
          <p14:tracePt t="69509" x="8877300" y="3733800"/>
          <p14:tracePt t="69517" x="8858250" y="3752850"/>
          <p14:tracePt t="69525" x="8858250" y="3762375"/>
          <p14:tracePt t="69533" x="8848725" y="3771900"/>
          <p14:tracePt t="69605" x="8839200" y="3771900"/>
          <p14:tracePt t="69613" x="8839200" y="3762375"/>
          <p14:tracePt t="69622" x="8839200" y="3752850"/>
          <p14:tracePt t="69630" x="8839200" y="3743325"/>
          <p14:tracePt t="69647" x="8848725" y="3733800"/>
          <p14:tracePt t="69663" x="8858250" y="3724275"/>
          <p14:tracePt t="69726" x="8867775" y="3724275"/>
          <p14:tracePt t="69733" x="8867775" y="3733800"/>
          <p14:tracePt t="69741" x="8867775" y="3743325"/>
          <p14:tracePt t="69766" x="8867775" y="3762375"/>
          <p14:tracePt t="69830" x="8858250" y="3762375"/>
          <p14:tracePt t="69846" x="8848725" y="3762375"/>
          <p14:tracePt t="69878" x="8839200" y="3752850"/>
          <p14:tracePt t="69918" x="8839200" y="3743325"/>
          <p14:tracePt t="70118" x="8839200" y="3733800"/>
          <p14:tracePt t="70125" x="8839200" y="3724275"/>
          <p14:tracePt t="70133" x="8839200" y="3705225"/>
          <p14:tracePt t="70150" x="8848725" y="3695700"/>
          <p14:tracePt t="70164" x="8858250" y="3695700"/>
          <p14:tracePt t="70229" x="8858250" y="3705225"/>
          <p14:tracePt t="70238" x="8858250" y="3714750"/>
          <p14:tracePt t="70247" x="8858250" y="3724275"/>
          <p14:tracePt t="70263" x="8858250" y="3733800"/>
          <p14:tracePt t="70280" x="8848725" y="3733800"/>
          <p14:tracePt t="71301" x="8858250" y="3733800"/>
          <p14:tracePt t="71318" x="8867775" y="3714750"/>
          <p14:tracePt t="71334" x="8877300" y="3705225"/>
          <p14:tracePt t="71342" x="8896350" y="3695700"/>
          <p14:tracePt t="71350" x="8905875" y="3676650"/>
          <p14:tracePt t="71364" x="8924925" y="3667125"/>
          <p14:tracePt t="71380" x="8943975" y="3619500"/>
          <p14:tracePt t="71398" x="8953500" y="3524250"/>
          <p14:tracePt t="71414" x="8972550" y="3476625"/>
          <p14:tracePt t="71431" x="8972550" y="3457575"/>
          <p14:tracePt t="71486" x="8972550" y="3448050"/>
          <p14:tracePt t="71502" x="8972550" y="3429000"/>
          <p14:tracePt t="71510" x="8972550" y="3409950"/>
          <p14:tracePt t="71518" x="8972550" y="3390900"/>
          <p14:tracePt t="71530" x="8972550" y="3362325"/>
          <p14:tracePt t="71547" x="8972550" y="3324225"/>
          <p14:tracePt t="71564" x="8963025" y="3286125"/>
          <p14:tracePt t="71581" x="8953500" y="3257550"/>
          <p14:tracePt t="71598" x="8943975" y="3143250"/>
          <p14:tracePt t="71614" x="8934450" y="3067050"/>
          <p14:tracePt t="71631" x="8924925" y="3028950"/>
          <p14:tracePt t="71647" x="8924925" y="3009900"/>
          <p14:tracePt t="71680" x="8924925" y="3000375"/>
          <p14:tracePt t="71697" x="8924925" y="2990850"/>
          <p14:tracePt t="71726" x="8924925" y="2981325"/>
          <p14:tracePt t="71790" x="8924925" y="2971800"/>
          <p14:tracePt t="71942" x="8924925" y="2990850"/>
          <p14:tracePt t="71950" x="8924925" y="3019425"/>
          <p14:tracePt t="71966" x="8924925" y="3028950"/>
          <p14:tracePt t="71973" x="8924925" y="3048000"/>
          <p14:tracePt t="71982" x="8924925" y="3067050"/>
          <p14:tracePt t="71998" x="8924925" y="3105150"/>
          <p14:tracePt t="72014" x="8934450" y="3152775"/>
          <p14:tracePt t="72031" x="8943975" y="3209925"/>
          <p14:tracePt t="72047" x="8943975" y="3267075"/>
          <p14:tracePt t="72064" x="8943975" y="3314700"/>
          <p14:tracePt t="72081" x="8943975" y="3324225"/>
          <p14:tracePt t="72098" x="8943975" y="3333750"/>
          <p14:tracePt t="72114" x="8943975" y="3343275"/>
          <p14:tracePt t="72131" x="8943975" y="3352800"/>
          <p14:tracePt t="72147" x="8943975" y="3381375"/>
          <p14:tracePt t="72164" x="8943975" y="3400425"/>
          <p14:tracePt t="72181" x="8943975" y="3448050"/>
          <p14:tracePt t="72198" x="8943975" y="3495675"/>
          <p14:tracePt t="72214" x="8943975" y="3514725"/>
          <p14:tracePt t="72231" x="8953500" y="3533775"/>
          <p14:tracePt t="72247" x="8953500" y="3543300"/>
          <p14:tracePt t="72264" x="8953500" y="3552825"/>
          <p14:tracePt t="72297" x="8953500" y="3562350"/>
          <p14:tracePt t="72422" x="8953500" y="3571875"/>
          <p14:tracePt t="72438" x="8953500" y="3590925"/>
          <p14:tracePt t="72446" x="8953500" y="3609975"/>
          <p14:tracePt t="72454" x="8953500" y="3638550"/>
          <p14:tracePt t="72464" x="8953500" y="3686175"/>
          <p14:tracePt t="72481" x="8953500" y="3800475"/>
          <p14:tracePt t="72497" x="8953500" y="3905250"/>
          <p14:tracePt t="72514" x="8953500" y="3981450"/>
          <p14:tracePt t="72531" x="8953500" y="4057650"/>
          <p14:tracePt t="72547" x="8953500" y="4105275"/>
          <p14:tracePt t="72564" x="8953500" y="4162425"/>
          <p14:tracePt t="72581" x="8953500" y="4210050"/>
          <p14:tracePt t="72598" x="8953500" y="4286250"/>
          <p14:tracePt t="72614" x="8953500" y="4305300"/>
          <p14:tracePt t="72670" x="8953500" y="4314825"/>
          <p14:tracePt t="72678" x="8953500" y="4333875"/>
          <p14:tracePt t="72686" x="8963025" y="4343400"/>
          <p14:tracePt t="72697" x="8963025" y="4352925"/>
          <p14:tracePt t="72714" x="8972550" y="4371975"/>
          <p14:tracePt t="72731" x="8972550" y="4381500"/>
          <p14:tracePt t="72747" x="8972550" y="4391025"/>
          <p14:tracePt t="72764" x="8972550" y="4419600"/>
          <p14:tracePt t="72781" x="8991600" y="4514850"/>
          <p14:tracePt t="72798" x="8991600" y="4657725"/>
          <p14:tracePt t="72814" x="8991600" y="4743450"/>
          <p14:tracePt t="72831" x="8991600" y="4772025"/>
          <p14:tracePt t="72848" x="8991600" y="4800600"/>
          <p14:tracePt t="72864" x="8991600" y="4810125"/>
          <p14:tracePt t="72881" x="8991600" y="4819650"/>
          <p14:tracePt t="72897" x="9010650" y="4876800"/>
          <p14:tracePt t="72914" x="9010650" y="4895850"/>
          <p14:tracePt t="72931" x="9020175" y="4924425"/>
          <p14:tracePt t="73014" x="9029700" y="4933950"/>
          <p14:tracePt t="73030" x="9039225" y="4924425"/>
          <p14:tracePt t="73038" x="9048750" y="4886325"/>
          <p14:tracePt t="73047" x="9077325" y="4838700"/>
          <p14:tracePt t="73064" x="9134475" y="4657725"/>
          <p14:tracePt t="73081" x="9210675" y="4448175"/>
          <p14:tracePt t="73097" x="9258300" y="4229100"/>
          <p14:tracePt t="73114" x="9258300" y="4114800"/>
          <p14:tracePt t="73131" x="9258300" y="4086225"/>
          <p14:tracePt t="73148" x="9258300" y="4067175"/>
          <p14:tracePt t="73164" x="9248775" y="4057650"/>
          <p14:tracePt t="73181" x="9239250" y="4048125"/>
          <p14:tracePt t="73198" x="9210675" y="4019550"/>
          <p14:tracePt t="73214" x="9182100" y="4000500"/>
          <p14:tracePt t="73231" x="9153525" y="3971925"/>
          <p14:tracePt t="73247" x="9134475" y="3933825"/>
          <p14:tracePt t="73264" x="9124950" y="3876675"/>
          <p14:tracePt t="73281" x="9105900" y="3848100"/>
          <p14:tracePt t="73298" x="9086850" y="3771900"/>
          <p14:tracePt t="73314" x="9058275" y="3705225"/>
          <p14:tracePt t="73331" x="9029700" y="3638550"/>
          <p14:tracePt t="73348" x="9010650" y="3600450"/>
          <p14:tracePt t="73364" x="9001125" y="3562350"/>
          <p14:tracePt t="73381" x="8991600" y="3524250"/>
          <p14:tracePt t="73398" x="8991600" y="3467100"/>
          <p14:tracePt t="73414" x="8991600" y="3400425"/>
          <p14:tracePt t="73431" x="8972550" y="3314700"/>
          <p14:tracePt t="73447" x="8963025" y="3248025"/>
          <p14:tracePt t="73464" x="8953500" y="3228975"/>
          <p14:tracePt t="73481" x="8953500" y="3219450"/>
          <p14:tracePt t="73498" x="8953500" y="3209925"/>
          <p14:tracePt t="73514" x="8953500" y="3190875"/>
          <p14:tracePt t="73531" x="8943975" y="3162300"/>
          <p14:tracePt t="73548" x="8943975" y="3095625"/>
          <p14:tracePt t="73564" x="8934450" y="3009900"/>
          <p14:tracePt t="73581" x="8934450" y="2971800"/>
          <p14:tracePt t="73598" x="8934450" y="2952750"/>
          <p14:tracePt t="73614" x="8934450" y="2943225"/>
          <p14:tracePt t="73631" x="8934450" y="2933700"/>
          <p14:tracePt t="73648" x="8934450" y="2924175"/>
          <p14:tracePt t="73664" x="8934450" y="2914650"/>
          <p14:tracePt t="73681" x="8934450" y="2905125"/>
          <p14:tracePt t="73714" x="8934450" y="2895600"/>
          <p14:tracePt t="73731" x="8934450" y="2857500"/>
          <p14:tracePt t="73748" x="8934450" y="2828925"/>
          <p14:tracePt t="73764" x="8934450" y="2819400"/>
          <p14:tracePt t="74534" x="8934450" y="2838450"/>
          <p14:tracePt t="74542" x="8934450" y="2876550"/>
          <p14:tracePt t="74550" x="8934450" y="2933700"/>
          <p14:tracePt t="74564" x="8934450" y="2981325"/>
          <p14:tracePt t="74581" x="8934450" y="3086100"/>
          <p14:tracePt t="74598" x="8943975" y="3200400"/>
          <p14:tracePt t="74614" x="8972550" y="3343275"/>
          <p14:tracePt t="74631" x="9001125" y="3409950"/>
          <p14:tracePt t="74648" x="9020175" y="3429000"/>
          <p14:tracePt t="74694" x="9020175" y="3438525"/>
          <p14:tracePt t="74702" x="9020175" y="3448050"/>
          <p14:tracePt t="74714" x="9020175" y="3457575"/>
          <p14:tracePt t="74731" x="9020175" y="3495675"/>
          <p14:tracePt t="74748" x="9020175" y="3514725"/>
          <p14:tracePt t="74765" x="9020175" y="3533775"/>
          <p14:tracePt t="74781" x="9020175" y="3543300"/>
          <p14:tracePt t="74798" x="9020175" y="3562350"/>
          <p14:tracePt t="74814" x="9029700" y="3600450"/>
          <p14:tracePt t="74831" x="9039225" y="3609975"/>
          <p14:tracePt t="74878" x="9048750" y="3619500"/>
          <p14:tracePt t="75198" x="9058275" y="3619500"/>
          <p14:tracePt t="75286" x="9058275" y="3629025"/>
          <p14:tracePt t="75294" x="9058275" y="3648075"/>
          <p14:tracePt t="75302" x="9058275" y="3676650"/>
          <p14:tracePt t="75314" x="9058275" y="3695700"/>
          <p14:tracePt t="75331" x="9067800" y="3733800"/>
          <p14:tracePt t="75348" x="9067800" y="3771900"/>
          <p14:tracePt t="75365" x="9077325" y="3838575"/>
          <p14:tracePt t="75381" x="9086850" y="3933825"/>
          <p14:tracePt t="75398" x="9096375" y="4076700"/>
          <p14:tracePt t="75414" x="9086850" y="4152900"/>
          <p14:tracePt t="75431" x="9077325" y="4191000"/>
          <p14:tracePt t="75448" x="9067800" y="4219575"/>
          <p14:tracePt t="75464" x="9058275" y="4229100"/>
          <p14:tracePt t="75481" x="9058275" y="4238625"/>
          <p14:tracePt t="75498" x="9058275" y="4257675"/>
          <p14:tracePt t="75514" x="9058275" y="4267200"/>
          <p14:tracePt t="75531" x="9048750" y="4295775"/>
          <p14:tracePt t="75548" x="9048750" y="4314825"/>
          <p14:tracePt t="75565" x="9039225" y="4343400"/>
          <p14:tracePt t="75581" x="9039225" y="4362450"/>
          <p14:tracePt t="75598" x="9029700" y="4391025"/>
          <p14:tracePt t="75631" x="9029700" y="4400550"/>
          <p14:tracePt t="75678" x="9020175" y="4410075"/>
          <p14:tracePt t="75694" x="9020175" y="4429125"/>
          <p14:tracePt t="75702" x="9020175" y="4438650"/>
          <p14:tracePt t="75710" x="9020175" y="4448175"/>
          <p14:tracePt t="75998" x="9020175" y="4457700"/>
          <p14:tracePt t="76006" x="9020175" y="4467225"/>
          <p14:tracePt t="76015" x="9020175" y="4486275"/>
          <p14:tracePt t="76031" x="9020175" y="4533900"/>
          <p14:tracePt t="76048" x="9020175" y="4600575"/>
          <p14:tracePt t="76065" x="9020175" y="4667250"/>
          <p14:tracePt t="76081" x="8991600" y="4733925"/>
          <p14:tracePt t="76098" x="8991600" y="4791075"/>
          <p14:tracePt t="76115" x="8982075" y="4829175"/>
          <p14:tracePt t="76131" x="8972550" y="4857750"/>
          <p14:tracePt t="76148" x="8963025" y="4876800"/>
          <p14:tracePt t="76165" x="8963025" y="4895850"/>
          <p14:tracePt t="76181" x="8963025" y="4914900"/>
          <p14:tracePt t="76198" x="8963025" y="5000625"/>
          <p14:tracePt t="76215" x="8953500" y="5048250"/>
          <p14:tracePt t="76231" x="8943975" y="5076825"/>
          <p14:tracePt t="76248" x="8943975" y="5114925"/>
          <p14:tracePt t="76265" x="8934450" y="5143500"/>
          <p14:tracePt t="76281" x="8934450" y="5181600"/>
          <p14:tracePt t="76298" x="8934450" y="5219700"/>
          <p14:tracePt t="76315" x="8953500" y="5257800"/>
          <p14:tracePt t="76382" x="8963025" y="5267325"/>
          <p14:tracePt t="76398" x="8963025" y="5276850"/>
          <p14:tracePt t="76414" x="8963025" y="5286375"/>
          <p14:tracePt t="76550" x="8972550" y="5295900"/>
          <p14:tracePt t="76566" x="8982075" y="5295900"/>
          <p14:tracePt t="76583" x="8982075" y="5286375"/>
          <p14:tracePt t="76599" x="8982075" y="5267325"/>
          <p14:tracePt t="76606" x="8982075" y="5257800"/>
          <p14:tracePt t="76615" x="8982075" y="5248275"/>
          <p14:tracePt t="76631" x="8982075" y="5219700"/>
          <p14:tracePt t="76648" x="8982075" y="5210175"/>
          <p14:tracePt t="76878" x="8982075" y="5200650"/>
          <p14:tracePt t="76950" x="8982075" y="5191125"/>
          <p14:tracePt t="76966" x="8991600" y="5181600"/>
          <p14:tracePt t="77030" x="8982075" y="5181600"/>
          <p14:tracePt t="77038" x="8972550" y="5191125"/>
          <p14:tracePt t="77048" x="8943975" y="5200650"/>
          <p14:tracePt t="77065" x="8905875" y="5210175"/>
          <p14:tracePt t="77081" x="8886825" y="5210175"/>
          <p14:tracePt t="77115" x="8886825" y="5200650"/>
          <p14:tracePt t="77132" x="8896350" y="5172075"/>
          <p14:tracePt t="77148" x="8915400" y="5143500"/>
          <p14:tracePt t="77165" x="8943975" y="5133975"/>
          <p14:tracePt t="77182" x="8991600" y="5124450"/>
          <p14:tracePt t="77198" x="9020175" y="5124450"/>
          <p14:tracePt t="77215" x="9029700" y="5124450"/>
          <p14:tracePt t="77232" x="9020175" y="5143500"/>
          <p14:tracePt t="77248" x="9010650" y="5153025"/>
          <p14:tracePt t="77265" x="8991600" y="5153025"/>
          <p14:tracePt t="77298" x="8982075" y="5153025"/>
          <p14:tracePt t="77315" x="8982075" y="5133975"/>
          <p14:tracePt t="77332" x="9001125" y="5114925"/>
          <p14:tracePt t="77348" x="9058275" y="5095875"/>
          <p14:tracePt t="77365" x="9077325" y="5095875"/>
          <p14:tracePt t="77382" x="9086850" y="5095875"/>
          <p14:tracePt t="77414" x="9067800" y="5095875"/>
          <p14:tracePt t="77423" x="9039225" y="5105400"/>
          <p14:tracePt t="77431" x="9020175" y="5114925"/>
          <p14:tracePt t="77448" x="9010650" y="5114925"/>
          <p14:tracePt t="77502" x="9020175" y="5114925"/>
          <p14:tracePt t="77510" x="9029700" y="5114925"/>
          <p14:tracePt t="77798" x="9039225" y="5114925"/>
          <p14:tracePt t="77910" x="9039225" y="5124450"/>
          <p14:tracePt t="77934" x="9039225" y="5133975"/>
          <p14:tracePt t="77982" x="9039225" y="5143500"/>
          <p14:tracePt t="77998" x="9039225" y="5153025"/>
          <p14:tracePt t="78103" x="9039225" y="5162550"/>
          <p14:tracePt t="78206" x="9048750" y="5162550"/>
          <p14:tracePt t="78214" x="9058275" y="5162550"/>
          <p14:tracePt t="78222" x="9077325" y="5153025"/>
          <p14:tracePt t="78232" x="9086850" y="5153025"/>
          <p14:tracePt t="78271" x="9096375" y="5153025"/>
          <p14:tracePt t="78302" x="9096375" y="5162550"/>
          <p14:tracePt t="78326" x="9086850" y="5162550"/>
          <p14:tracePt t="78335" x="9077325" y="5162550"/>
          <p14:tracePt t="78351" x="9067800" y="5162550"/>
          <p14:tracePt t="78367" x="9058275" y="5153025"/>
          <p14:tracePt t="78422" x="9048750" y="5153025"/>
          <p14:tracePt t="78486" x="9029700" y="5153025"/>
          <p14:tracePt t="78494" x="9010650" y="5153025"/>
          <p14:tracePt t="78503" x="8991600" y="5162550"/>
          <p14:tracePt t="78515" x="8972550" y="5162550"/>
          <p14:tracePt t="78532" x="8953500" y="5162550"/>
          <p14:tracePt t="78567" x="8963025" y="5162550"/>
          <p14:tracePt t="78623" x="8972550" y="5172075"/>
          <p14:tracePt t="78630" x="8972550" y="5181600"/>
          <p14:tracePt t="78662" x="8972550" y="5191125"/>
          <p14:tracePt t="78990" x="8972550" y="5210175"/>
          <p14:tracePt t="78998" x="8982075" y="5210175"/>
          <p14:tracePt t="79311" x="8991600" y="5219700"/>
          <p14:tracePt t="79327" x="8991600" y="5229225"/>
          <p14:tracePt t="79335" x="8991600" y="5238750"/>
          <p14:tracePt t="79343" x="8991600" y="5248275"/>
          <p14:tracePt t="79399" x="8982075" y="5257800"/>
          <p14:tracePt t="79415" x="8982075" y="5267325"/>
          <p14:tracePt t="79423" x="8972550" y="5267325"/>
          <p14:tracePt t="79439" x="8963025" y="5267325"/>
          <p14:tracePt t="79471" x="8953500" y="5267325"/>
          <p14:tracePt t="88456" x="8943975" y="5267325"/>
          <p14:tracePt t="88463" x="8934450" y="5267325"/>
          <p14:tracePt t="88472" x="8924925" y="5267325"/>
          <p14:tracePt t="88483" x="8877300" y="5238750"/>
          <p14:tracePt t="88500" x="8829675" y="5200650"/>
          <p14:tracePt t="88517" x="8820150" y="5143500"/>
          <p14:tracePt t="88534" x="9210675" y="4752975"/>
          <p14:tracePt t="88550" x="9753600" y="4286250"/>
          <p14:tracePt t="88567" x="10125075" y="3848100"/>
          <p14:tracePt t="88584" x="10553700" y="3286125"/>
          <p14:tracePt t="88601" x="10772775" y="2838450"/>
          <p14:tracePt t="88617" x="11039475" y="2105025"/>
          <p14:tracePt t="88633" x="11363325" y="1343025"/>
          <p14:tracePt t="88650" x="11668125" y="666750"/>
          <p14:tracePt t="88667" x="11868150" y="180975"/>
          <p14:tracePt t="88683" x="11896725" y="28575"/>
          <p14:tracePt t="88884" x="11782425" y="200025"/>
          <p14:tracePt t="88900" x="11610975" y="447675"/>
          <p14:tracePt t="88917" x="11506200" y="628650"/>
          <p14:tracePt t="88934" x="11410950" y="828675"/>
          <p14:tracePt t="88950" x="11315700" y="1076325"/>
          <p14:tracePt t="88968" x="11182350" y="1447800"/>
          <p14:tracePt t="88984" x="11087100" y="1657350"/>
          <p14:tracePt t="89000" x="11029950" y="1828800"/>
          <p14:tracePt t="89017" x="10963275" y="1952625"/>
          <p14:tracePt t="89034" x="10810875" y="2095500"/>
          <p14:tracePt t="89050" x="10591800" y="2247900"/>
          <p14:tracePt t="89067" x="10401300" y="2362200"/>
          <p14:tracePt t="89084" x="10277475" y="2419350"/>
          <p14:tracePt t="89100" x="10172700" y="2457450"/>
          <p14:tracePt t="89117" x="10096500" y="2486025"/>
          <p14:tracePt t="89134" x="10048875" y="2514600"/>
          <p14:tracePt t="89150" x="10039350" y="2533650"/>
          <p14:tracePt t="89168" x="10029825" y="2562225"/>
          <p14:tracePt t="89184" x="10029825" y="2571750"/>
          <p14:tracePt t="89201" x="10010775" y="2600325"/>
          <p14:tracePt t="89217" x="10001250" y="2657475"/>
          <p14:tracePt t="89234" x="9991725" y="2762250"/>
          <p14:tracePt t="89250" x="9982200" y="2895600"/>
          <p14:tracePt t="89267" x="10010775" y="2990850"/>
          <p14:tracePt t="89284" x="10153650" y="3067050"/>
          <p14:tracePt t="89300" x="10344150" y="3086100"/>
          <p14:tracePt t="89317" x="10515600" y="3095625"/>
          <p14:tracePt t="89334" x="10582275" y="3095625"/>
          <p14:tracePt t="89351" x="10591800" y="3095625"/>
          <p14:tracePt t="89367" x="10591800" y="3086100"/>
          <p14:tracePt t="89384" x="10458450" y="3019425"/>
          <p14:tracePt t="89400" x="10401300" y="2990850"/>
          <p14:tracePt t="89417" x="10391775" y="2981325"/>
          <p14:tracePt t="89440" x="10391775" y="2962275"/>
          <p14:tracePt t="89450" x="10391775" y="2943225"/>
          <p14:tracePt t="89467" x="10429875" y="2905125"/>
          <p14:tracePt t="89484" x="10467975" y="2857500"/>
          <p14:tracePt t="89500" x="10515600" y="2790825"/>
          <p14:tracePt t="89517" x="10544175" y="2714625"/>
          <p14:tracePt t="89534" x="10582275" y="2638425"/>
          <p14:tracePt t="89550" x="10582275" y="2524125"/>
          <p14:tracePt t="89568" x="10487025" y="2362200"/>
          <p14:tracePt t="89584" x="10391775" y="2247900"/>
          <p14:tracePt t="89600" x="10267950" y="2143125"/>
          <p14:tracePt t="89617" x="10191750" y="2076450"/>
          <p14:tracePt t="89634" x="10134600" y="2000250"/>
          <p14:tracePt t="89650" x="10096500" y="1924050"/>
          <p14:tracePt t="89667" x="10086975" y="1828800"/>
          <p14:tracePt t="89684" x="10086975" y="1714500"/>
          <p14:tracePt t="89700" x="10086975" y="1609725"/>
          <p14:tracePt t="89717" x="10096500" y="1504950"/>
          <p14:tracePt t="89734" x="10096500" y="1400175"/>
          <p14:tracePt t="89750" x="10096500" y="1352550"/>
          <p14:tracePt t="89767" x="10096500" y="1333500"/>
          <p14:tracePt t="89784" x="10086975" y="1257300"/>
          <p14:tracePt t="89801" x="10086975" y="1219200"/>
          <p14:tracePt t="89817" x="10086975" y="1152525"/>
          <p14:tracePt t="89834" x="10106025" y="1095375"/>
          <p14:tracePt t="89851" x="10125075" y="1047750"/>
          <p14:tracePt t="89867" x="10144125" y="1019175"/>
          <p14:tracePt t="89884" x="10163175" y="990600"/>
          <p14:tracePt t="89901" x="10172700" y="981075"/>
          <p14:tracePt t="89917" x="10182225" y="971550"/>
          <p14:tracePt t="89984" x="10172700" y="971550"/>
          <p14:tracePt t="89992" x="10153650" y="971550"/>
          <p14:tracePt t="90000" x="10134600" y="971550"/>
          <p14:tracePt t="90017" x="10067925" y="971550"/>
          <p14:tracePt t="90034" x="10039350" y="952500"/>
          <p14:tracePt t="90051" x="10010775" y="933450"/>
          <p14:tracePt t="90067" x="10010775" y="914400"/>
          <p14:tracePt t="90084" x="10010775" y="876300"/>
          <p14:tracePt t="90101" x="10058400" y="847725"/>
          <p14:tracePt t="90117" x="10125075" y="828675"/>
          <p14:tracePt t="90134" x="10220325" y="828675"/>
          <p14:tracePt t="90151" x="10287000" y="838200"/>
          <p14:tracePt t="90168" x="10334625" y="866775"/>
          <p14:tracePt t="90184" x="10334625" y="914400"/>
          <p14:tracePt t="90200" x="10334625" y="962025"/>
          <p14:tracePt t="90217" x="10334625" y="1028700"/>
          <p14:tracePt t="90234" x="10334625" y="1066800"/>
          <p14:tracePt t="90251" x="10334625" y="1104900"/>
          <p14:tracePt t="90267" x="10334625" y="1114425"/>
          <p14:tracePt t="90284" x="10334625" y="1123950"/>
          <p14:tracePt t="90300" x="10391775" y="1123950"/>
          <p14:tracePt t="90317" x="10477500" y="1123950"/>
          <p14:tracePt t="90334" x="10563225" y="1143000"/>
          <p14:tracePt t="90351" x="10572750" y="1152525"/>
          <p14:tracePt t="90368" x="10515600" y="1285875"/>
          <p14:tracePt t="90384" x="10448925" y="1390650"/>
          <p14:tracePt t="90401" x="10420350" y="1457325"/>
          <p14:tracePt t="90417" x="10420350" y="1504950"/>
          <p14:tracePt t="90434" x="10467975" y="1552575"/>
          <p14:tracePt t="90450" x="10515600" y="1581150"/>
          <p14:tracePt t="90467" x="10553700" y="1619250"/>
          <p14:tracePt t="90484" x="10563225" y="1666875"/>
          <p14:tracePt t="90501" x="10572750" y="1743075"/>
          <p14:tracePt t="90517" x="10582275" y="1800225"/>
          <p14:tracePt t="90534" x="10582275" y="1847850"/>
          <p14:tracePt t="90551" x="10582275" y="1857375"/>
          <p14:tracePt t="90567" x="10582275" y="1866900"/>
          <p14:tracePt t="90584" x="10582275" y="1876425"/>
          <p14:tracePt t="90601" x="10582275" y="1895475"/>
          <p14:tracePt t="91584" x="10601325" y="1943100"/>
          <p14:tracePt t="91592" x="10658475" y="2028825"/>
          <p14:tracePt t="91601" x="10696575" y="2095500"/>
          <p14:tracePt t="91617" x="10725150" y="2133600"/>
          <p14:tracePt t="91651" x="10696575" y="2143125"/>
          <p14:tracePt t="91668" x="10563225" y="2162175"/>
          <p14:tracePt t="91684" x="10534650" y="2162175"/>
          <p14:tracePt t="91720" x="10525125" y="2228850"/>
          <p14:tracePt t="91734" x="10525125" y="2457450"/>
          <p14:tracePt t="91751" x="10353675" y="3305175"/>
          <p14:tracePt t="91768" x="10144125" y="3924300"/>
          <p14:tracePt t="91784" x="10144125" y="4019550"/>
          <p14:tracePt t="91801" x="10144125" y="4048125"/>
          <p14:tracePt t="91817" x="10153650" y="4067175"/>
          <p14:tracePt t="91834" x="10153650" y="4076700"/>
          <p14:tracePt t="91867" x="10153650" y="4086225"/>
          <p14:tracePt t="91884" x="10134600" y="4133850"/>
          <p14:tracePt t="91901" x="10077450" y="4200525"/>
          <p14:tracePt t="91918" x="10067925" y="4305300"/>
          <p14:tracePt t="91934" x="10067925" y="4448175"/>
          <p14:tracePt t="91951" x="10096500" y="4581525"/>
          <p14:tracePt t="91968" x="10096500" y="4619625"/>
          <p14:tracePt t="92001" x="10096500" y="4514850"/>
          <p14:tracePt t="92018" x="10144125" y="4324350"/>
          <p14:tracePt t="92034" x="10258425" y="3981450"/>
          <p14:tracePt t="92051" x="10391775" y="3409950"/>
          <p14:tracePt t="92067" x="10496550" y="2933700"/>
          <p14:tracePt t="92084" x="10553700" y="2609850"/>
          <p14:tracePt t="92101" x="10591800" y="2324100"/>
          <p14:tracePt t="92117" x="10591800" y="2171700"/>
          <p14:tracePt t="92134" x="10582275" y="2124075"/>
          <p14:tracePt t="92151" x="10572750" y="2105025"/>
          <p14:tracePt t="92168" x="10534650" y="2095500"/>
          <p14:tracePt t="92184" x="10515600" y="2095500"/>
          <p14:tracePt t="92201" x="10467975" y="2076450"/>
          <p14:tracePt t="92218" x="10420350" y="2038350"/>
          <p14:tracePt t="92234" x="10410825" y="1971675"/>
          <p14:tracePt t="92251" x="10410825" y="1866900"/>
          <p14:tracePt t="92268" x="10448925" y="1752600"/>
          <p14:tracePt t="92284" x="10544175" y="1504950"/>
          <p14:tracePt t="92301" x="10610850" y="1276350"/>
          <p14:tracePt t="92318" x="10639425" y="1171575"/>
          <p14:tracePt t="92334" x="10629900" y="1143000"/>
          <p14:tracePt t="92351" x="10620375" y="1133475"/>
          <p14:tracePt t="92368" x="10563225" y="1143000"/>
          <p14:tracePt t="92384" x="10515600" y="1181100"/>
          <p14:tracePt t="92401" x="10506075" y="1190625"/>
          <p14:tracePt t="92418" x="10506075" y="1200150"/>
          <p14:tracePt t="92434" x="10506075" y="1209675"/>
          <p14:tracePt t="92451" x="10496550" y="1219200"/>
          <p14:tracePt t="92468" x="10487025" y="1238250"/>
          <p14:tracePt t="92484" x="10477500" y="1247775"/>
          <p14:tracePt t="92520" x="10467975" y="1257300"/>
          <p14:tracePt t="92536" x="10448925" y="1247775"/>
          <p14:tracePt t="92551" x="10439400" y="1238250"/>
          <p14:tracePt t="92568" x="10429875" y="1228725"/>
          <p14:tracePt t="92592" x="10429875" y="1219200"/>
          <p14:tracePt t="92608" x="10467975" y="1219200"/>
          <p14:tracePt t="92618" x="10525125" y="1219200"/>
          <p14:tracePt t="92634" x="10620375" y="1219200"/>
          <p14:tracePt t="92651" x="10677525" y="1219200"/>
          <p14:tracePt t="92668" x="10677525" y="1266825"/>
          <p14:tracePt t="92684" x="10658475" y="1343025"/>
          <p14:tracePt t="92701" x="10496550" y="1457325"/>
          <p14:tracePt t="92718" x="10239375" y="1543050"/>
          <p14:tracePt t="92734" x="10001250" y="1562100"/>
          <p14:tracePt t="92751" x="9877425" y="1552575"/>
          <p14:tracePt t="92768" x="9858375" y="1514475"/>
          <p14:tracePt t="92784" x="9953625" y="1438275"/>
          <p14:tracePt t="92801" x="10201275" y="1371600"/>
          <p14:tracePt t="92818" x="10467975" y="1343025"/>
          <p14:tracePt t="92834" x="10629900" y="1343025"/>
          <p14:tracePt t="92851" x="10658475" y="1352550"/>
          <p14:tracePt t="92867" x="10658475" y="1400175"/>
          <p14:tracePt t="92884" x="10496550" y="1476375"/>
          <p14:tracePt t="92901" x="10306050" y="1524000"/>
          <p14:tracePt t="92918" x="10172700" y="1552575"/>
          <p14:tracePt t="92935" x="10134600" y="1552575"/>
          <p14:tracePt t="92968" x="10229850" y="1552575"/>
          <p14:tracePt t="92984" x="10334625" y="1552575"/>
          <p14:tracePt t="93001" x="10363200" y="1552575"/>
          <p14:tracePt t="93034" x="10325100" y="1552575"/>
          <p14:tracePt t="93051" x="10239375" y="1562100"/>
          <p14:tracePt t="93068" x="10182225" y="1571625"/>
          <p14:tracePt t="95449" x="10172700" y="15716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E53D2B-87E4-4DC0-8478-81E4D57BA0A6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121920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Storage Devices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-1" y="1066800"/>
            <a:ext cx="12191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Volatile memory loses its contents when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power is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turned off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data are permanently stored on storage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devices, e.g.., hard drives.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are moved to memory when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necessary. 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5926" y="3383609"/>
            <a:ext cx="10685187" cy="3092242"/>
            <a:chOff x="959126" y="3383609"/>
            <a:chExt cx="10685187" cy="309224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50265" y="3383609"/>
              <a:ext cx="10494048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07623" y="3982365"/>
              <a:ext cx="11401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Storage</a:t>
              </a:r>
            </a:p>
            <a:p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6937" y="3982365"/>
              <a:ext cx="1256947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Memory</a:t>
              </a:r>
            </a:p>
            <a:p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1724" y="3982365"/>
              <a:ext cx="8692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CPU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3987" y="3982365"/>
              <a:ext cx="216373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Communication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87709" y="3987991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09553" y="3982364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Output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61636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25508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8585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7240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36734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879645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701324" y="4823840"/>
              <a:ext cx="1168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Keyboard</a:t>
              </a:r>
            </a:p>
            <a:p>
              <a:pPr algn="ctr"/>
              <a:r>
                <a:rPr lang="en-US" sz="2000" dirty="0" smtClean="0"/>
                <a:t>mouse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17998" y="4777673"/>
              <a:ext cx="10413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Monitor</a:t>
              </a:r>
            </a:p>
            <a:p>
              <a:pPr algn="ctr"/>
              <a:r>
                <a:rPr lang="en-US" sz="2000" dirty="0" smtClean="0"/>
                <a:t>printer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591" y="4823840"/>
              <a:ext cx="314541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Modem</a:t>
              </a:r>
            </a:p>
            <a:p>
              <a:pPr algn="ctr"/>
              <a:r>
                <a:rPr lang="en-US" sz="2000" dirty="0" smtClean="0"/>
                <a:t>Bluetooth </a:t>
              </a:r>
            </a:p>
            <a:p>
              <a:pPr algn="ctr"/>
              <a:r>
                <a:rPr lang="en-US" sz="2000" dirty="0" smtClean="0"/>
                <a:t>Network interface controller</a:t>
              </a:r>
            </a:p>
            <a:p>
              <a:pPr algn="ctr"/>
              <a:r>
                <a:rPr lang="en-US" sz="2000" dirty="0" smtClean="0"/>
                <a:t>Wi-Fi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8270" y="4844635"/>
              <a:ext cx="176753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Disk</a:t>
              </a:r>
            </a:p>
            <a:p>
              <a:pPr algn="ctr"/>
              <a:r>
                <a:rPr lang="en-US" sz="2000" dirty="0" smtClean="0"/>
                <a:t>CD-R</a:t>
              </a:r>
            </a:p>
            <a:p>
              <a:pPr algn="ctr"/>
              <a:r>
                <a:rPr lang="en-US" sz="2000" dirty="0" smtClean="0"/>
                <a:t>CD-RW </a:t>
              </a:r>
            </a:p>
            <a:p>
              <a:pPr algn="ctr"/>
              <a:r>
                <a:rPr lang="en-US" sz="2000" dirty="0" smtClean="0"/>
                <a:t>tape</a:t>
              </a:r>
            </a:p>
            <a:p>
              <a:pPr algn="ctr"/>
              <a:r>
                <a:rPr lang="en-US" sz="2000" dirty="0" smtClean="0"/>
                <a:t>USB flash Drive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858" y="4813361"/>
              <a:ext cx="8499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RAM</a:t>
              </a:r>
            </a:p>
            <a:p>
              <a:pPr algn="ctr"/>
              <a:r>
                <a:rPr lang="en-US" sz="2000" dirty="0" smtClean="0"/>
                <a:t>SRAM</a:t>
              </a:r>
            </a:p>
            <a:p>
              <a:pPr algn="ctr"/>
              <a:r>
                <a:rPr lang="en-US" sz="2000" dirty="0" smtClean="0"/>
                <a:t>DRAM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126" y="4813360"/>
              <a:ext cx="13188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Single core</a:t>
              </a:r>
            </a:p>
            <a:p>
              <a:pPr algn="ctr"/>
              <a:r>
                <a:rPr lang="en-US" sz="2000" dirty="0" smtClean="0"/>
                <a:t>Dual core</a:t>
              </a:r>
            </a:p>
            <a:p>
              <a:pPr algn="ctr"/>
              <a:r>
                <a:rPr lang="en-US" sz="2000" dirty="0" smtClean="0"/>
                <a:t>Quad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9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05"/>
    </mc:Choice>
    <mc:Fallback xmlns="">
      <p:transition spd="slow" advTm="4440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791" x="10144125" y="1533525"/>
          <p14:tracePt t="13799" x="10106025" y="1476375"/>
          <p14:tracePt t="13807" x="10077450" y="1438275"/>
          <p14:tracePt t="13820" x="10067925" y="1400175"/>
          <p14:tracePt t="13837" x="9982200" y="1295400"/>
          <p14:tracePt t="13854" x="9867900" y="1162050"/>
          <p14:tracePt t="13871" x="9629775" y="895350"/>
          <p14:tracePt t="13887" x="9401175" y="704850"/>
          <p14:tracePt t="13904" x="9163050" y="542925"/>
          <p14:tracePt t="13920" x="8972550" y="447675"/>
          <p14:tracePt t="13937" x="8810625" y="381000"/>
          <p14:tracePt t="13954" x="8686800" y="371475"/>
          <p14:tracePt t="13971" x="8620125" y="371475"/>
          <p14:tracePt t="13987" x="8543925" y="352425"/>
          <p14:tracePt t="14004" x="8448675" y="333375"/>
          <p14:tracePt t="14021" x="8372475" y="333375"/>
          <p14:tracePt t="14037" x="8181975" y="333375"/>
          <p14:tracePt t="14054" x="7915275" y="333375"/>
          <p14:tracePt t="14072" x="7458075" y="333375"/>
          <p14:tracePt t="14087" x="7210425" y="333375"/>
          <p14:tracePt t="14104" x="6981825" y="333375"/>
          <p14:tracePt t="14120" x="6657975" y="371475"/>
          <p14:tracePt t="14138" x="5991225" y="419100"/>
          <p14:tracePt t="14154" x="5200650" y="504825"/>
          <p14:tracePt t="14171" x="4419600" y="628650"/>
          <p14:tracePt t="14187" x="3829050" y="771525"/>
          <p14:tracePt t="14204" x="3371850" y="885825"/>
          <p14:tracePt t="14221" x="3019425" y="952500"/>
          <p14:tracePt t="14237" x="2876550" y="981075"/>
          <p14:tracePt t="14254" x="2733675" y="1028700"/>
          <p14:tracePt t="14271" x="2447925" y="1104900"/>
          <p14:tracePt t="14287" x="2295525" y="1152525"/>
          <p14:tracePt t="14304" x="2190750" y="1200150"/>
          <p14:tracePt t="14321" x="2095500" y="1238250"/>
          <p14:tracePt t="14337" x="1981200" y="1276350"/>
          <p14:tracePt t="14354" x="1809750" y="1323975"/>
          <p14:tracePt t="14370" x="1590675" y="1390650"/>
          <p14:tracePt t="14387" x="1362075" y="1457325"/>
          <p14:tracePt t="14404" x="1143000" y="1543050"/>
          <p14:tracePt t="14421" x="990600" y="1638300"/>
          <p14:tracePt t="14437" x="904875" y="1714500"/>
          <p14:tracePt t="14454" x="885825" y="1724025"/>
          <p14:tracePt t="14879" x="885825" y="1733550"/>
          <p14:tracePt t="14927" x="895350" y="1733550"/>
          <p14:tracePt t="14943" x="904875" y="1724025"/>
          <p14:tracePt t="14951" x="904875" y="1714500"/>
          <p14:tracePt t="14967" x="914400" y="1704975"/>
          <p14:tracePt t="14983" x="923925" y="1695450"/>
          <p14:tracePt t="14991" x="923925" y="1685925"/>
          <p14:tracePt t="15004" x="942975" y="1676400"/>
          <p14:tracePt t="15020" x="952500" y="1666875"/>
          <p14:tracePt t="15037" x="971550" y="1657350"/>
          <p14:tracePt t="15054" x="981075" y="1647825"/>
          <p14:tracePt t="15071" x="990600" y="1638300"/>
          <p14:tracePt t="15104" x="990600" y="1628775"/>
          <p14:tracePt t="15121" x="1009650" y="1609725"/>
          <p14:tracePt t="15137" x="1019175" y="1600200"/>
          <p14:tracePt t="15154" x="1028700" y="1590675"/>
          <p14:tracePt t="15171" x="1028700" y="1581150"/>
          <p14:tracePt t="15187" x="1038225" y="1571625"/>
          <p14:tracePt t="15247" x="1038225" y="1562100"/>
          <p14:tracePt t="15503" x="1038225" y="1581150"/>
          <p14:tracePt t="15511" x="1047750" y="1590675"/>
          <p14:tracePt t="15551" x="1057275" y="1590675"/>
          <p14:tracePt t="16031" x="1047750" y="1590675"/>
          <p14:tracePt t="16095" x="1038225" y="1590675"/>
          <p14:tracePt t="16111" x="1028700" y="1590675"/>
          <p14:tracePt t="16135" x="1009650" y="1590675"/>
          <p14:tracePt t="16159" x="1000125" y="1590675"/>
          <p14:tracePt t="16175" x="981075" y="1590675"/>
          <p14:tracePt t="16183" x="971550" y="1581150"/>
          <p14:tracePt t="16191" x="962025" y="1571625"/>
          <p14:tracePt t="16204" x="942975" y="1571625"/>
          <p14:tracePt t="16221" x="885825" y="1552575"/>
          <p14:tracePt t="16238" x="847725" y="1533525"/>
          <p14:tracePt t="16254" x="819150" y="1514475"/>
          <p14:tracePt t="16271" x="800100" y="1514475"/>
          <p14:tracePt t="16335" x="790575" y="1504950"/>
          <p14:tracePt t="16360" x="781050" y="1495425"/>
          <p14:tracePt t="16407" x="762000" y="1485900"/>
          <p14:tracePt t="16424" x="752475" y="1485900"/>
          <p14:tracePt t="16431" x="723900" y="1485900"/>
          <p14:tracePt t="16440" x="714375" y="1476375"/>
          <p14:tracePt t="16456" x="704850" y="1476375"/>
          <p14:tracePt t="16471" x="695325" y="1476375"/>
          <p14:tracePt t="16488" x="676275" y="1466850"/>
          <p14:tracePt t="16592" x="666750" y="1466850"/>
          <p14:tracePt t="17087" x="685800" y="1466850"/>
          <p14:tracePt t="17095" x="723900" y="1466850"/>
          <p14:tracePt t="17104" x="762000" y="1476375"/>
          <p14:tracePt t="17121" x="847725" y="1476375"/>
          <p14:tracePt t="17138" x="952500" y="1495425"/>
          <p14:tracePt t="17154" x="990600" y="1495425"/>
          <p14:tracePt t="17171" x="1009650" y="1504950"/>
          <p14:tracePt t="17188" x="1028700" y="1504950"/>
          <p14:tracePt t="17204" x="1066800" y="1504950"/>
          <p14:tracePt t="17221" x="1104900" y="1504950"/>
          <p14:tracePt t="17238" x="1143000" y="1495425"/>
          <p14:tracePt t="17255" x="1190625" y="1485900"/>
          <p14:tracePt t="17271" x="1247775" y="1485900"/>
          <p14:tracePt t="17288" x="1295400" y="1476375"/>
          <p14:tracePt t="17304" x="1352550" y="1457325"/>
          <p14:tracePt t="17321" x="1400175" y="1457325"/>
          <p14:tracePt t="17338" x="1447800" y="1447800"/>
          <p14:tracePt t="17354" x="1495425" y="1447800"/>
          <p14:tracePt t="17371" x="1552575" y="1438275"/>
          <p14:tracePt t="17388" x="1628775" y="1438275"/>
          <p14:tracePt t="17404" x="1724025" y="1438275"/>
          <p14:tracePt t="17421" x="1838325" y="1428750"/>
          <p14:tracePt t="17438" x="1962150" y="1409700"/>
          <p14:tracePt t="17455" x="2038350" y="1390650"/>
          <p14:tracePt t="17471" x="2076450" y="1381125"/>
          <p14:tracePt t="17504" x="2095500" y="1381125"/>
          <p14:tracePt t="17521" x="2105025" y="1381125"/>
          <p14:tracePt t="17538" x="2124075" y="1371600"/>
          <p14:tracePt t="17554" x="2152650" y="1371600"/>
          <p14:tracePt t="17571" x="2181225" y="1362075"/>
          <p14:tracePt t="17588" x="2209800" y="1362075"/>
          <p14:tracePt t="17605" x="2247900" y="1352550"/>
          <p14:tracePt t="17621" x="2276475" y="1352550"/>
          <p14:tracePt t="17638" x="2305050" y="1343025"/>
          <p14:tracePt t="17654" x="2343150" y="1343025"/>
          <p14:tracePt t="17672" x="2390775" y="1343025"/>
          <p14:tracePt t="17688" x="2419350" y="1343025"/>
          <p14:tracePt t="17704" x="2457450" y="1343025"/>
          <p14:tracePt t="17721" x="2466975" y="1343025"/>
          <p14:tracePt t="17738" x="2486025" y="1343025"/>
          <p14:tracePt t="17754" x="2495550" y="1343025"/>
          <p14:tracePt t="17771" x="2514600" y="1343025"/>
          <p14:tracePt t="17808" x="2524125" y="1343025"/>
          <p14:tracePt t="17855" x="2533650" y="1343025"/>
          <p14:tracePt t="17872" x="2533650" y="1352550"/>
          <p14:tracePt t="17879" x="2533650" y="1362075"/>
          <p14:tracePt t="17888" x="2514600" y="1371600"/>
          <p14:tracePt t="17905" x="2466975" y="1381125"/>
          <p14:tracePt t="17921" x="2400300" y="1409700"/>
          <p14:tracePt t="17938" x="2343150" y="1428750"/>
          <p14:tracePt t="17954" x="2276475" y="1428750"/>
          <p14:tracePt t="17972" x="2219325" y="1438275"/>
          <p14:tracePt t="17988" x="2162175" y="1447800"/>
          <p14:tracePt t="18005" x="2066925" y="1447800"/>
          <p14:tracePt t="18021" x="2009775" y="1457325"/>
          <p14:tracePt t="18038" x="1952625" y="1457325"/>
          <p14:tracePt t="18055" x="1905000" y="1457325"/>
          <p14:tracePt t="18072" x="1838325" y="1466850"/>
          <p14:tracePt t="18088" x="1819275" y="1476375"/>
          <p14:tracePt t="18105" x="1809750" y="1476375"/>
          <p14:tracePt t="18121" x="1771650" y="1476375"/>
          <p14:tracePt t="18138" x="1704975" y="1476375"/>
          <p14:tracePt t="18154" x="1647825" y="1476375"/>
          <p14:tracePt t="18171" x="1609725" y="1466850"/>
          <p14:tracePt t="18188" x="1571625" y="1466850"/>
          <p14:tracePt t="18205" x="1543050" y="1466850"/>
          <p14:tracePt t="18221" x="1514475" y="1457325"/>
          <p14:tracePt t="18238" x="1495425" y="1457325"/>
          <p14:tracePt t="18255" x="1466850" y="1457325"/>
          <p14:tracePt t="18271" x="1409700" y="1447800"/>
          <p14:tracePt t="18288" x="1371600" y="1447800"/>
          <p14:tracePt t="18304" x="1343025" y="1447800"/>
          <p14:tracePt t="18321" x="1295400" y="1447800"/>
          <p14:tracePt t="18338" x="1228725" y="1447800"/>
          <p14:tracePt t="18355" x="1143000" y="1447800"/>
          <p14:tracePt t="18371" x="1085850" y="1447800"/>
          <p14:tracePt t="18388" x="1057275" y="1438275"/>
          <p14:tracePt t="18405" x="1047750" y="1438275"/>
          <p14:tracePt t="18512" x="1085850" y="1438275"/>
          <p14:tracePt t="18520" x="1162050" y="1447800"/>
          <p14:tracePt t="18528" x="1266825" y="1447800"/>
          <p14:tracePt t="18538" x="1390650" y="1447800"/>
          <p14:tracePt t="18554" x="1647825" y="1476375"/>
          <p14:tracePt t="18571" x="1838325" y="1476375"/>
          <p14:tracePt t="18588" x="1962150" y="1476375"/>
          <p14:tracePt t="18605" x="2009775" y="1476375"/>
          <p14:tracePt t="18704" x="2019300" y="1476375"/>
          <p14:tracePt t="18728" x="2028825" y="1476375"/>
          <p14:tracePt t="18736" x="2038350" y="1476375"/>
          <p14:tracePt t="18743" x="2047875" y="1476375"/>
          <p14:tracePt t="18755" x="2057400" y="1476375"/>
          <p14:tracePt t="18771" x="2085975" y="1476375"/>
          <p14:tracePt t="18788" x="2143125" y="1476375"/>
          <p14:tracePt t="18805" x="2200275" y="1485900"/>
          <p14:tracePt t="18821" x="2305050" y="1495425"/>
          <p14:tracePt t="18838" x="2409825" y="1514475"/>
          <p14:tracePt t="18855" x="2476500" y="1524000"/>
          <p14:tracePt t="18872" x="2524125" y="1524000"/>
          <p14:tracePt t="18967" x="2533650" y="1524000"/>
          <p14:tracePt t="19063" x="2543175" y="1524000"/>
          <p14:tracePt t="23160" x="2543175" y="1514475"/>
          <p14:tracePt t="23168" x="2524125" y="1514475"/>
          <p14:tracePt t="23176" x="2476500" y="1504950"/>
          <p14:tracePt t="23189" x="2447925" y="1504950"/>
          <p14:tracePt t="23206" x="2428875" y="1495425"/>
          <p14:tracePt t="23222" x="2409825" y="1495425"/>
          <p14:tracePt t="23239" x="2362200" y="1476375"/>
          <p14:tracePt t="23255" x="2314575" y="1466850"/>
          <p14:tracePt t="23272" x="2190750" y="1466850"/>
          <p14:tracePt t="23289" x="2105025" y="1457325"/>
          <p14:tracePt t="23306" x="2057400" y="1438275"/>
          <p14:tracePt t="23322" x="1990725" y="1428750"/>
          <p14:tracePt t="23339" x="1952625" y="1409700"/>
          <p14:tracePt t="23355" x="1924050" y="1400175"/>
          <p14:tracePt t="23372" x="1895475" y="1400175"/>
          <p14:tracePt t="23389" x="1885950" y="1400175"/>
          <p14:tracePt t="23408" x="1876425" y="1400175"/>
          <p14:tracePt t="23422" x="1857375" y="1400175"/>
          <p14:tracePt t="23439" x="1809750" y="1419225"/>
          <p14:tracePt t="23456" x="1724025" y="1428750"/>
          <p14:tracePt t="23472" x="1647825" y="1447800"/>
          <p14:tracePt t="23489" x="1571625" y="1466850"/>
          <p14:tracePt t="23505" x="1495425" y="1504950"/>
          <p14:tracePt t="23522" x="1466850" y="1533525"/>
          <p14:tracePt t="23560" x="1466850" y="1543050"/>
          <p14:tracePt t="23592" x="1476375" y="1552575"/>
          <p14:tracePt t="23600" x="1504950" y="1552575"/>
          <p14:tracePt t="23608" x="1552575" y="1552575"/>
          <p14:tracePt t="23622" x="1600200" y="1552575"/>
          <p14:tracePt t="23639" x="1666875" y="1552575"/>
          <p14:tracePt t="23656" x="1714500" y="1571625"/>
          <p14:tracePt t="23672" x="1733550" y="1581150"/>
          <p14:tracePt t="23800" x="1733550" y="1590675"/>
          <p14:tracePt t="23816" x="1743075" y="1590675"/>
          <p14:tracePt t="23824" x="1752600" y="1590675"/>
          <p14:tracePt t="23832" x="1762125" y="1590675"/>
          <p14:tracePt t="23841" x="1781175" y="1600200"/>
          <p14:tracePt t="23857" x="1790700" y="1600200"/>
          <p14:tracePt t="23872" x="1800225" y="1600200"/>
          <p14:tracePt t="23904" x="1819275" y="1609725"/>
          <p14:tracePt t="24288" x="1828800" y="1609725"/>
          <p14:tracePt t="24304" x="1828800" y="1600200"/>
          <p14:tracePt t="24312" x="1828800" y="1590675"/>
          <p14:tracePt t="24322" x="1828800" y="1581150"/>
          <p14:tracePt t="24339" x="1828800" y="1571625"/>
          <p14:tracePt t="30481" x="1847850" y="1562100"/>
          <p14:tracePt t="30489" x="1866900" y="1562100"/>
          <p14:tracePt t="30497" x="1895475" y="1562100"/>
          <p14:tracePt t="30513" x="1914525" y="1571625"/>
          <p14:tracePt t="30523" x="1933575" y="1571625"/>
          <p14:tracePt t="30540" x="2009775" y="1571625"/>
          <p14:tracePt t="30557" x="2105025" y="1581150"/>
          <p14:tracePt t="30574" x="2162175" y="1590675"/>
          <p14:tracePt t="30590" x="2219325" y="1600200"/>
          <p14:tracePt t="30607" x="2257425" y="1619250"/>
          <p14:tracePt t="30624" x="2295525" y="1619250"/>
          <p14:tracePt t="30641" x="2381250" y="1628775"/>
          <p14:tracePt t="30657" x="2447925" y="1628775"/>
          <p14:tracePt t="30673" x="2552700" y="1628775"/>
          <p14:tracePt t="30690" x="2647950" y="1628775"/>
          <p14:tracePt t="30707" x="2714625" y="1628775"/>
          <p14:tracePt t="30723" x="2743200" y="1638300"/>
          <p14:tracePt t="30740" x="2762250" y="1647825"/>
          <p14:tracePt t="30757" x="2771775" y="1657350"/>
          <p14:tracePt t="30774" x="2781300" y="1666875"/>
          <p14:tracePt t="30790" x="2790825" y="1676400"/>
          <p14:tracePt t="30807" x="2790825" y="1685925"/>
          <p14:tracePt t="31137" x="2800350" y="1685925"/>
          <p14:tracePt t="31177" x="2809875" y="1676400"/>
          <p14:tracePt t="31185" x="2828925" y="1676400"/>
          <p14:tracePt t="31201" x="2838450" y="1676400"/>
          <p14:tracePt t="31210" x="2847975" y="1676400"/>
          <p14:tracePt t="31225" x="2857500" y="1676400"/>
          <p14:tracePt t="31241" x="2867025" y="1676400"/>
          <p14:tracePt t="31273" x="2876550" y="1676400"/>
          <p14:tracePt t="31289" x="2886075" y="1676400"/>
          <p14:tracePt t="31305" x="2895600" y="1666875"/>
          <p14:tracePt t="31345" x="2905125" y="1666875"/>
          <p14:tracePt t="31769" x="2905125" y="1657350"/>
          <p14:tracePt t="32089" x="2905125" y="1647825"/>
          <p14:tracePt t="32105" x="2905125" y="1638300"/>
          <p14:tracePt t="32113" x="2905125" y="1619250"/>
          <p14:tracePt t="32161" x="2895600" y="1609725"/>
          <p14:tracePt t="32209" x="2876550" y="1609725"/>
          <p14:tracePt t="32217" x="2847975" y="1609725"/>
          <p14:tracePt t="32226" x="2800350" y="1609725"/>
          <p14:tracePt t="32240" x="2762250" y="1647825"/>
          <p14:tracePt t="32257" x="2581275" y="1781175"/>
          <p14:tracePt t="32274" x="2457450" y="1885950"/>
          <p14:tracePt t="32290" x="2362200" y="1990725"/>
          <p14:tracePt t="32307" x="2276475" y="2076450"/>
          <p14:tracePt t="32324" x="2200275" y="2181225"/>
          <p14:tracePt t="32340" x="2105025" y="2305050"/>
          <p14:tracePt t="32357" x="2019300" y="2400300"/>
          <p14:tracePt t="32374" x="1981200" y="2447925"/>
          <p14:tracePt t="32391" x="1971675" y="2447925"/>
          <p14:tracePt t="32513" x="1971675" y="2466975"/>
          <p14:tracePt t="32521" x="1971675" y="2495550"/>
          <p14:tracePt t="32529" x="1971675" y="2524125"/>
          <p14:tracePt t="32540" x="1971675" y="2533650"/>
          <p14:tracePt t="32557" x="1971675" y="2552700"/>
          <p14:tracePt t="32574" x="1971675" y="2562225"/>
          <p14:tracePt t="32921" x="1981200" y="2571750"/>
          <p14:tracePt t="32929" x="1990725" y="2581275"/>
          <p14:tracePt t="32940" x="2009775" y="2590800"/>
          <p14:tracePt t="32957" x="2066925" y="2609850"/>
          <p14:tracePt t="32974" x="2105025" y="2628900"/>
          <p14:tracePt t="32991" x="2143125" y="2628900"/>
          <p14:tracePt t="33007" x="2190750" y="2628900"/>
          <p14:tracePt t="33024" x="2314575" y="2667000"/>
          <p14:tracePt t="33042" x="2495550" y="2724150"/>
          <p14:tracePt t="33057" x="2552700" y="2743200"/>
          <p14:tracePt t="33074" x="2581275" y="2752725"/>
          <p14:tracePt t="33091" x="2619375" y="2771775"/>
          <p14:tracePt t="33107" x="2628900" y="2771775"/>
          <p14:tracePt t="34570" x="2647950" y="2771775"/>
          <p14:tracePt t="34577" x="2638425" y="2743200"/>
          <p14:tracePt t="34586" x="2609850" y="2676525"/>
          <p14:tracePt t="34593" x="2600325" y="2657475"/>
          <p14:tracePt t="34608" x="2600325" y="2647950"/>
          <p14:tracePt t="34922" x="2590800" y="2647950"/>
          <p14:tracePt t="34929" x="2581275" y="2628900"/>
          <p14:tracePt t="34946" x="2571750" y="2628900"/>
          <p14:tracePt t="35082" x="2571750" y="2609850"/>
          <p14:tracePt t="35130" x="2571750" y="2600325"/>
          <p14:tracePt t="35154" x="2571750" y="2590800"/>
          <p14:tracePt t="35170" x="2571750" y="2581275"/>
          <p14:tracePt t="35186" x="2571750" y="2571750"/>
          <p14:tracePt t="35266" x="2571750" y="2562225"/>
          <p14:tracePt t="35274" x="2581275" y="2562225"/>
          <p14:tracePt t="35282" x="2590800" y="2552700"/>
          <p14:tracePt t="35291" x="2600325" y="2543175"/>
          <p14:tracePt t="35308" x="2609850" y="2543175"/>
          <p14:tracePt t="35324" x="2619375" y="2533650"/>
          <p14:tracePt t="35341" x="2638425" y="2524125"/>
          <p14:tracePt t="35410" x="2638425" y="2514600"/>
          <p14:tracePt t="35418" x="2638425" y="2505075"/>
          <p14:tracePt t="35426" x="2657475" y="2486025"/>
          <p14:tracePt t="35441" x="2667000" y="2466975"/>
          <p14:tracePt t="35458" x="2686050" y="2438400"/>
          <p14:tracePt t="35474" x="2705100" y="2428875"/>
          <p14:tracePt t="35491" x="2714625" y="2419350"/>
          <p14:tracePt t="35508" x="2752725" y="2400300"/>
          <p14:tracePt t="35524" x="2819400" y="2362200"/>
          <p14:tracePt t="35541" x="2914650" y="2314575"/>
          <p14:tracePt t="35558" x="3048000" y="2257425"/>
          <p14:tracePt t="35574" x="3190875" y="2190750"/>
          <p14:tracePt t="35591" x="3305175" y="2124075"/>
          <p14:tracePt t="35608" x="3429000" y="2076450"/>
          <p14:tracePt t="35624" x="3552825" y="2019300"/>
          <p14:tracePt t="35641" x="3790950" y="1895475"/>
          <p14:tracePt t="35658" x="3990975" y="1790700"/>
          <p14:tracePt t="35674" x="4162425" y="1695450"/>
          <p14:tracePt t="35691" x="4324350" y="1628775"/>
          <p14:tracePt t="35708" x="4476750" y="1581150"/>
          <p14:tracePt t="35724" x="4610100" y="1533525"/>
          <p14:tracePt t="35741" x="4714875" y="1466850"/>
          <p14:tracePt t="35758" x="4791075" y="1400175"/>
          <p14:tracePt t="35774" x="4857750" y="1333500"/>
          <p14:tracePt t="35791" x="4914900" y="1276350"/>
          <p14:tracePt t="35808" x="4953000" y="1247775"/>
          <p14:tracePt t="35825" x="4981575" y="1219200"/>
          <p14:tracePt t="35842" x="5000625" y="1171575"/>
          <p14:tracePt t="35858" x="5019675" y="1152525"/>
          <p14:tracePt t="35874" x="5067300" y="1123950"/>
          <p14:tracePt t="35892" x="5086350" y="1114425"/>
          <p14:tracePt t="35908" x="5114925" y="1104900"/>
          <p14:tracePt t="35954" x="5076825" y="1104900"/>
          <p14:tracePt t="35962" x="5000625" y="1143000"/>
          <p14:tracePt t="35975" x="4905375" y="1200150"/>
          <p14:tracePt t="35991" x="4676775" y="1333500"/>
          <p14:tracePt t="36008" x="4514850" y="1428750"/>
          <p14:tracePt t="36025" x="4391025" y="1524000"/>
          <p14:tracePt t="36042" x="4343400" y="1571625"/>
          <p14:tracePt t="36058" x="4343400" y="1590675"/>
          <p14:tracePt t="36074" x="4314825" y="1619250"/>
          <p14:tracePt t="36091" x="4267200" y="1685925"/>
          <p14:tracePt t="36108" x="4133850" y="1762125"/>
          <p14:tracePt t="36124" x="3971925" y="1828800"/>
          <p14:tracePt t="36141" x="3838575" y="1876425"/>
          <p14:tracePt t="36158" x="3781425" y="1905000"/>
          <p14:tracePt t="36175" x="3762375" y="1914525"/>
          <p14:tracePt t="36208" x="3743325" y="1924050"/>
          <p14:tracePt t="36224" x="3705225" y="1943100"/>
          <p14:tracePt t="36242" x="3600450" y="2009775"/>
          <p14:tracePt t="36258" x="3533775" y="2038350"/>
          <p14:tracePt t="36274" x="3514725" y="2047875"/>
          <p14:tracePt t="36291" x="3486150" y="2066925"/>
          <p14:tracePt t="36308" x="3476625" y="2066925"/>
          <p14:tracePt t="36324" x="3429000" y="2085975"/>
          <p14:tracePt t="36341" x="3381375" y="2105025"/>
          <p14:tracePt t="36358" x="3343275" y="2124075"/>
          <p14:tracePt t="36375" x="3314700" y="2143125"/>
          <p14:tracePt t="36391" x="3314700" y="2152650"/>
          <p14:tracePt t="36408" x="3295650" y="2162175"/>
          <p14:tracePt t="36425" x="3267075" y="2171700"/>
          <p14:tracePt t="36442" x="3238500" y="2200275"/>
          <p14:tracePt t="36458" x="3228975" y="2209800"/>
          <p14:tracePt t="36475" x="3209925" y="2219325"/>
          <p14:tracePt t="36491" x="3181350" y="2228850"/>
          <p14:tracePt t="36508" x="3143250" y="2228850"/>
          <p14:tracePt t="36524" x="3076575" y="2228850"/>
          <p14:tracePt t="36541" x="2990850" y="2228850"/>
          <p14:tracePt t="36558" x="2933700" y="2219325"/>
          <p14:tracePt t="36574" x="2876550" y="2219325"/>
          <p14:tracePt t="36591" x="2838450" y="2209800"/>
          <p14:tracePt t="36608" x="2800350" y="2190750"/>
          <p14:tracePt t="36625" x="2752725" y="2181225"/>
          <p14:tracePt t="36642" x="2714625" y="2162175"/>
          <p14:tracePt t="36658" x="2676525" y="2152650"/>
          <p14:tracePt t="36675" x="2657475" y="2152650"/>
          <p14:tracePt t="36691" x="2647950" y="2152650"/>
          <p14:tracePt t="36708" x="2638425" y="2152650"/>
          <p14:tracePt t="36725" x="2619375" y="2152650"/>
          <p14:tracePt t="36938" x="2609850" y="2143125"/>
          <p14:tracePt t="36946" x="2609850" y="2133600"/>
          <p14:tracePt t="37010" x="2590800" y="2133600"/>
          <p14:tracePt t="37018" x="2552700" y="2133600"/>
          <p14:tracePt t="37026" x="2505075" y="2143125"/>
          <p14:tracePt t="37041" x="2390775" y="2152650"/>
          <p14:tracePt t="37058" x="2295525" y="2162175"/>
          <p14:tracePt t="37074" x="2238375" y="2162175"/>
          <p14:tracePt t="37091" x="2190750" y="2162175"/>
          <p14:tracePt t="37108" x="2152650" y="2152650"/>
          <p14:tracePt t="37125" x="2085975" y="2143125"/>
          <p14:tracePt t="37142" x="2019300" y="2133600"/>
          <p14:tracePt t="37158" x="1905000" y="2133600"/>
          <p14:tracePt t="37175" x="1819275" y="2133600"/>
          <p14:tracePt t="37191" x="1733550" y="2133600"/>
          <p14:tracePt t="37208" x="1647825" y="2133600"/>
          <p14:tracePt t="37225" x="1590675" y="2133600"/>
          <p14:tracePt t="37242" x="1533525" y="2124075"/>
          <p14:tracePt t="37258" x="1457325" y="2114550"/>
          <p14:tracePt t="37275" x="1362075" y="2095500"/>
          <p14:tracePt t="37291" x="1266825" y="2095500"/>
          <p14:tracePt t="37308" x="1228725" y="2095500"/>
          <p14:tracePt t="37325" x="1209675" y="2095500"/>
          <p14:tracePt t="37341" x="1200150" y="2095500"/>
          <p14:tracePt t="37358" x="1190625" y="2095500"/>
          <p14:tracePt t="37375" x="1171575" y="2095500"/>
          <p14:tracePt t="37392" x="1133475" y="2095500"/>
          <p14:tracePt t="37408" x="1104900" y="2085975"/>
          <p14:tracePt t="37425" x="1085850" y="2085975"/>
          <p14:tracePt t="37441" x="1076325" y="2085975"/>
          <p14:tracePt t="37466" x="1066800" y="2085975"/>
          <p14:tracePt t="37475" x="1057275" y="2085975"/>
          <p14:tracePt t="37491" x="1038225" y="2076450"/>
          <p14:tracePt t="37508" x="1000125" y="2076450"/>
          <p14:tracePt t="37525" x="981075" y="2076450"/>
          <p14:tracePt t="37562" x="981075" y="2066925"/>
          <p14:tracePt t="37575" x="981075" y="2057400"/>
          <p14:tracePt t="37591" x="1038225" y="2047875"/>
          <p14:tracePt t="37608" x="1133475" y="2038350"/>
          <p14:tracePt t="37625" x="1247775" y="2038350"/>
          <p14:tracePt t="37642" x="1457325" y="2038350"/>
          <p14:tracePt t="37658" x="1552575" y="2038350"/>
          <p14:tracePt t="37675" x="1600200" y="2038350"/>
          <p14:tracePt t="37714" x="1609725" y="2038350"/>
          <p14:tracePt t="37730" x="1609725" y="2057400"/>
          <p14:tracePt t="37746" x="1638300" y="2066925"/>
          <p14:tracePt t="37758" x="1676400" y="2076450"/>
          <p14:tracePt t="37775" x="1800225" y="2076450"/>
          <p14:tracePt t="37792" x="1952625" y="2085975"/>
          <p14:tracePt t="37808" x="2133600" y="2095500"/>
          <p14:tracePt t="37825" x="2266950" y="2105025"/>
          <p14:tracePt t="37842" x="2324100" y="2105025"/>
          <p14:tracePt t="38290" x="2343150" y="2105025"/>
          <p14:tracePt t="38298" x="2390775" y="2105025"/>
          <p14:tracePt t="38308" x="2476500" y="2114550"/>
          <p14:tracePt t="38325" x="2657475" y="2162175"/>
          <p14:tracePt t="38342" x="2819400" y="2181225"/>
          <p14:tracePt t="38358" x="2971800" y="2181225"/>
          <p14:tracePt t="38375" x="3028950" y="2181225"/>
          <p14:tracePt t="38410" x="3019425" y="2171700"/>
          <p14:tracePt t="38418" x="2990850" y="2171700"/>
          <p14:tracePt t="38426" x="2943225" y="2162175"/>
          <p14:tracePt t="38442" x="2905125" y="2162175"/>
          <p14:tracePt t="38458" x="2876550" y="2152650"/>
          <p14:tracePt t="38666" x="2886075" y="2143125"/>
          <p14:tracePt t="40098" x="2876550" y="2143125"/>
          <p14:tracePt t="40106" x="2876550" y="2152650"/>
          <p14:tracePt t="40114" x="2857500" y="2152650"/>
          <p14:tracePt t="40130" x="2838450" y="2162175"/>
          <p14:tracePt t="40142" x="2828925" y="2162175"/>
          <p14:tracePt t="40158" x="2809875" y="2171700"/>
          <p14:tracePt t="40175" x="2790825" y="2190750"/>
          <p14:tracePt t="40192" x="2771775" y="2200275"/>
          <p14:tracePt t="40209" x="2752725" y="2209800"/>
          <p14:tracePt t="40225" x="2743200" y="2228850"/>
          <p14:tracePt t="40242" x="2733675" y="2238375"/>
          <p14:tracePt t="40258" x="2724150" y="2238375"/>
          <p14:tracePt t="40275" x="2714625" y="2247900"/>
          <p14:tracePt t="40292" x="2695575" y="2276475"/>
          <p14:tracePt t="40308" x="2686050" y="2295525"/>
          <p14:tracePt t="40325" x="2657475" y="2333625"/>
          <p14:tracePt t="40342" x="2638425" y="2343150"/>
          <p14:tracePt t="40358" x="2628900" y="2352675"/>
          <p14:tracePt t="40375" x="2619375" y="2362200"/>
          <p14:tracePt t="40392" x="2609850" y="2371725"/>
          <p14:tracePt t="40409" x="2600325" y="2381250"/>
          <p14:tracePt t="40425" x="2581275" y="2409825"/>
          <p14:tracePt t="40442" x="2581275" y="2438400"/>
          <p14:tracePt t="40458" x="2581275" y="2447925"/>
          <p14:tracePt t="40475" x="2600325" y="2457450"/>
          <p14:tracePt t="40492" x="2705100" y="2457450"/>
          <p14:tracePt t="40508" x="2790825" y="2457450"/>
          <p14:tracePt t="40525" x="2857500" y="2457450"/>
          <p14:tracePt t="40542" x="2905125" y="2476500"/>
          <p14:tracePt t="40559" x="2943225" y="2476500"/>
          <p14:tracePt t="40575" x="2990850" y="2505075"/>
          <p14:tracePt t="40592" x="3048000" y="2514600"/>
          <p14:tracePt t="40609" x="3086100" y="2533650"/>
          <p14:tracePt t="40625" x="3124200" y="2533650"/>
          <p14:tracePt t="40642" x="3200400" y="2562225"/>
          <p14:tracePt t="40658" x="3276600" y="2581275"/>
          <p14:tracePt t="40675" x="3438525" y="2600325"/>
          <p14:tracePt t="40692" x="3581400" y="2609850"/>
          <p14:tracePt t="40709" x="3714750" y="2609850"/>
          <p14:tracePt t="40725" x="3838575" y="2609850"/>
          <p14:tracePt t="40742" x="3876675" y="2609850"/>
          <p14:tracePt t="40759" x="3886200" y="2609850"/>
          <p14:tracePt t="40810" x="3895725" y="2609850"/>
          <p14:tracePt t="40818" x="3952875" y="2609850"/>
          <p14:tracePt t="40827" x="4038600" y="2609850"/>
          <p14:tracePt t="40842" x="4229100" y="2609850"/>
          <p14:tracePt t="40859" x="4352925" y="2600325"/>
          <p14:tracePt t="40875" x="4410075" y="2600325"/>
          <p14:tracePt t="40892" x="4429125" y="2600325"/>
          <p14:tracePt t="40909" x="4438650" y="2600325"/>
          <p14:tracePt t="40925" x="4486275" y="2600325"/>
          <p14:tracePt t="40942" x="4543425" y="2590800"/>
          <p14:tracePt t="40959" x="4610100" y="2581275"/>
          <p14:tracePt t="40976" x="4648200" y="2581275"/>
          <p14:tracePt t="40992" x="4657725" y="2581275"/>
          <p14:tracePt t="41009" x="4695825" y="2581275"/>
          <p14:tracePt t="41026" x="4800600" y="2571750"/>
          <p14:tracePt t="41042" x="4962525" y="2562225"/>
          <p14:tracePt t="41059" x="4991100" y="2562225"/>
          <p14:tracePt t="41092" x="4991100" y="2552700"/>
          <p14:tracePt t="41109" x="4991100" y="25431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37BC41-28F5-4362-8F78-8AE9C4FD673F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12192000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1027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0" y="1066801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monitor displays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resolution and dot pitch determine the quality of the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monitor.  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1030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5926" y="3383609"/>
            <a:ext cx="10685187" cy="3092242"/>
            <a:chOff x="959126" y="3383609"/>
            <a:chExt cx="10685187" cy="309224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50265" y="3383609"/>
              <a:ext cx="10494048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07623" y="3982365"/>
              <a:ext cx="11401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Storage</a:t>
              </a:r>
            </a:p>
            <a:p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6937" y="3982365"/>
              <a:ext cx="1256947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Memory</a:t>
              </a:r>
            </a:p>
            <a:p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1724" y="3982365"/>
              <a:ext cx="86928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CPU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3987" y="3982365"/>
              <a:ext cx="2163734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Communication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87709" y="3987991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09553" y="3982364"/>
              <a:ext cx="1140185" cy="83099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Output </a:t>
              </a:r>
            </a:p>
            <a:p>
              <a:pPr algn="ctr"/>
              <a:r>
                <a:rPr lang="en-US" sz="2400" dirty="0" smtClean="0"/>
                <a:t>Devices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61636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25508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8585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72406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367344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879645" y="3398541"/>
              <a:ext cx="0" cy="5987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701324" y="4823840"/>
              <a:ext cx="1168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Keyboard</a:t>
              </a:r>
            </a:p>
            <a:p>
              <a:pPr algn="ctr"/>
              <a:r>
                <a:rPr lang="en-US" sz="2000" dirty="0" smtClean="0"/>
                <a:t>mouse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17998" y="4777673"/>
              <a:ext cx="10413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Monitor</a:t>
              </a:r>
            </a:p>
            <a:p>
              <a:pPr algn="ctr"/>
              <a:r>
                <a:rPr lang="en-US" sz="2000" dirty="0" smtClean="0"/>
                <a:t>printer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591" y="4823840"/>
              <a:ext cx="314541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Modem</a:t>
              </a:r>
            </a:p>
            <a:p>
              <a:pPr algn="ctr"/>
              <a:r>
                <a:rPr lang="en-US" sz="2000" dirty="0" smtClean="0"/>
                <a:t>Bluetooth </a:t>
              </a:r>
            </a:p>
            <a:p>
              <a:pPr algn="ctr"/>
              <a:r>
                <a:rPr lang="en-US" sz="2000" dirty="0" smtClean="0"/>
                <a:t>Network interface controller</a:t>
              </a:r>
            </a:p>
            <a:p>
              <a:pPr algn="ctr"/>
              <a:r>
                <a:rPr lang="en-US" sz="2000" dirty="0" smtClean="0"/>
                <a:t>Wi-Fi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8270" y="4844635"/>
              <a:ext cx="176753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Disk</a:t>
              </a:r>
            </a:p>
            <a:p>
              <a:pPr algn="ctr"/>
              <a:r>
                <a:rPr lang="en-US" sz="2000" dirty="0" smtClean="0"/>
                <a:t>CD-R</a:t>
              </a:r>
            </a:p>
            <a:p>
              <a:pPr algn="ctr"/>
              <a:r>
                <a:rPr lang="en-US" sz="2000" dirty="0" smtClean="0"/>
                <a:t>CD-RW </a:t>
              </a:r>
            </a:p>
            <a:p>
              <a:pPr algn="ctr"/>
              <a:r>
                <a:rPr lang="en-US" sz="2000" dirty="0" smtClean="0"/>
                <a:t>tape</a:t>
              </a:r>
            </a:p>
            <a:p>
              <a:pPr algn="ctr"/>
              <a:r>
                <a:rPr lang="en-US" sz="2000" dirty="0" smtClean="0"/>
                <a:t>USB flash Drive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858" y="4813361"/>
              <a:ext cx="8499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RAM</a:t>
              </a:r>
            </a:p>
            <a:p>
              <a:pPr algn="ctr"/>
              <a:r>
                <a:rPr lang="en-US" sz="2000" dirty="0" smtClean="0"/>
                <a:t>SRAM</a:t>
              </a:r>
            </a:p>
            <a:p>
              <a:pPr algn="ctr"/>
              <a:r>
                <a:rPr lang="en-US" sz="2000" dirty="0" smtClean="0"/>
                <a:t>DRAM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126" y="4813360"/>
              <a:ext cx="13188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Single core</a:t>
              </a:r>
            </a:p>
            <a:p>
              <a:pPr algn="ctr"/>
              <a:r>
                <a:rPr lang="en-US" sz="2000" dirty="0" smtClean="0"/>
                <a:t>Dual core</a:t>
              </a:r>
            </a:p>
            <a:p>
              <a:pPr algn="ctr"/>
              <a:r>
                <a:rPr lang="en-US" sz="2000" dirty="0" smtClean="0"/>
                <a:t>Quad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5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05"/>
    </mc:Choice>
    <mc:Fallback xmlns="">
      <p:transition spd="slow" advTm="2890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0592" x="4981575" y="2524125"/>
          <p14:tracePt t="20600" x="4914900" y="2257425"/>
          <p14:tracePt t="20608" x="4762500" y="1771650"/>
          <p14:tracePt t="20625" x="4400550" y="800100"/>
          <p14:tracePt t="20641" x="4133850" y="276225"/>
          <p14:tracePt t="20658" x="4095750" y="152400"/>
          <p14:tracePt t="20744" x="4086225" y="152400"/>
          <p14:tracePt t="20760" x="4057650" y="171450"/>
          <p14:tracePt t="20768" x="4038600" y="200025"/>
          <p14:tracePt t="20776" x="4010025" y="238125"/>
          <p14:tracePt t="20792" x="3933825" y="333375"/>
          <p14:tracePt t="20808" x="3829050" y="457200"/>
          <p14:tracePt t="20825" x="3609975" y="619125"/>
          <p14:tracePt t="20842" x="3267075" y="914400"/>
          <p14:tracePt t="20858" x="3133725" y="1095375"/>
          <p14:tracePt t="20875" x="3105150" y="1200150"/>
          <p14:tracePt t="20891" x="3105150" y="1295400"/>
          <p14:tracePt t="20908" x="3162300" y="1428750"/>
          <p14:tracePt t="20925" x="3295650" y="1790700"/>
          <p14:tracePt t="20941" x="3571875" y="2247900"/>
          <p14:tracePt t="20958" x="4010025" y="2800350"/>
          <p14:tracePt t="20975" x="4467225" y="3181350"/>
          <p14:tracePt t="20992" x="4867275" y="3371850"/>
          <p14:tracePt t="21008" x="4943475" y="340042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640178-552E-4318-919A-9E346D655065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57174"/>
            <a:ext cx="12192000" cy="9001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Programming Languages</a:t>
            </a:r>
            <a:br>
              <a:rPr lang="en-US" altLang="en-US" dirty="0" smtClean="0"/>
            </a:br>
            <a:r>
              <a:rPr lang="en-US" altLang="en-US" dirty="0" smtClean="0"/>
              <a:t>Machine Language</a:t>
            </a:r>
          </a:p>
        </p:txBody>
      </p:sp>
      <p:sp>
        <p:nvSpPr>
          <p:cNvPr id="14341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Machine language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is a set of primitive instructions built into every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computer for the CPU.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The instructions are in the form of binary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code.</a:t>
            </a:r>
            <a:r>
              <a:rPr lang="en-US" altLang="en-US" sz="3200" dirty="0" smtClean="0">
                <a:solidFill>
                  <a:schemeClr val="tx2"/>
                </a:solidFill>
              </a:rPr>
              <a:t> Entering a program with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native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machine language is a tedious process.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programs are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difficult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to read and modify. </a:t>
            </a:r>
            <a:endParaRPr lang="en-US" altLang="en-US" sz="32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Example: We might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write an instruction in binary like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following to add two numbers:</a:t>
            </a:r>
            <a:r>
              <a:rPr lang="en-US" altLang="en-US" sz="3200" dirty="0">
                <a:solidFill>
                  <a:schemeClr val="tx2"/>
                </a:solidFill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1101101110011110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03"/>
    </mc:Choice>
    <mc:Fallback xmlns="">
      <p:transition spd="slow" advTm="5150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545" x="4933950" y="3400425"/>
          <p14:tracePt t="10553" x="4829175" y="3400425"/>
          <p14:tracePt t="10561" x="4695825" y="3400425"/>
          <p14:tracePt t="10573" x="4486275" y="3400425"/>
          <p14:tracePt t="10590" x="4314825" y="3400425"/>
          <p14:tracePt t="10606" x="4391025" y="3324225"/>
          <p14:tracePt t="10623" x="4514850" y="3190875"/>
          <p14:tracePt t="10640" x="4629150" y="3028950"/>
          <p14:tracePt t="10657" x="4705350" y="2790825"/>
          <p14:tracePt t="10673" x="4714875" y="2657475"/>
          <p14:tracePt t="10690" x="4724400" y="2543175"/>
          <p14:tracePt t="10706" x="4724400" y="2495550"/>
          <p14:tracePt t="10723" x="4724400" y="2466975"/>
          <p14:tracePt t="10740" x="4724400" y="2457450"/>
          <p14:tracePt t="10785" x="4724400" y="2447925"/>
          <p14:tracePt t="10793" x="4752975" y="2438400"/>
          <p14:tracePt t="10806" x="4772025" y="2409825"/>
          <p14:tracePt t="10823" x="4876800" y="2286000"/>
          <p14:tracePt t="10840" x="4981575" y="2105025"/>
          <p14:tracePt t="10857" x="5124450" y="1952625"/>
          <p14:tracePt t="10873" x="5257800" y="1838325"/>
          <p14:tracePt t="10890" x="5372100" y="1752600"/>
          <p14:tracePt t="10906" x="5438775" y="1695450"/>
          <p14:tracePt t="10923" x="5448300" y="1676400"/>
          <p14:tracePt t="10940" x="5438775" y="1647825"/>
          <p14:tracePt t="10957" x="5410200" y="1619250"/>
          <p14:tracePt t="10973" x="5343525" y="1571625"/>
          <p14:tracePt t="10990" x="5295900" y="1543050"/>
          <p14:tracePt t="11007" x="5229225" y="1466850"/>
          <p14:tracePt t="11023" x="5143500" y="1409700"/>
          <p14:tracePt t="11040" x="5086350" y="1352550"/>
          <p14:tracePt t="11056" x="5076825" y="1333500"/>
          <p14:tracePt t="11073" x="5076825" y="1295400"/>
          <p14:tracePt t="11090" x="5153025" y="1247775"/>
          <p14:tracePt t="11107" x="5257800" y="1200150"/>
          <p14:tracePt t="11123" x="5334000" y="1171575"/>
          <p14:tracePt t="11140" x="5419725" y="1152525"/>
          <p14:tracePt t="11156" x="5514975" y="1114425"/>
          <p14:tracePt t="11173" x="5676900" y="1095375"/>
          <p14:tracePt t="11190" x="5876925" y="1095375"/>
          <p14:tracePt t="11207" x="6105525" y="1095375"/>
          <p14:tracePt t="11223" x="6238875" y="1095375"/>
          <p14:tracePt t="11240" x="6276975" y="1095375"/>
          <p14:tracePt t="11273" x="6286500" y="1095375"/>
          <p14:tracePt t="11297" x="6267450" y="1114425"/>
          <p14:tracePt t="11306" x="6248400" y="1114425"/>
          <p14:tracePt t="11323" x="6219825" y="1123950"/>
          <p14:tracePt t="11340" x="6200775" y="1123950"/>
          <p14:tracePt t="11373" x="6191250" y="1133475"/>
          <p14:tracePt t="11390" x="6191250" y="1152525"/>
          <p14:tracePt t="11407" x="6324600" y="1162050"/>
          <p14:tracePt t="11423" x="6591300" y="1190625"/>
          <p14:tracePt t="11440" x="6791325" y="1190625"/>
          <p14:tracePt t="11457" x="6991350" y="1209675"/>
          <p14:tracePt t="11497" x="7000875" y="1209675"/>
          <p14:tracePt t="11506" x="6991350" y="1238250"/>
          <p14:tracePt t="11523" x="6905625" y="1285875"/>
          <p14:tracePt t="11540" x="6867525" y="1304925"/>
          <p14:tracePt t="11557" x="6858000" y="1304925"/>
          <p14:tracePt t="11574" x="6858000" y="1314450"/>
          <p14:tracePt t="11590" x="6877050" y="1323975"/>
          <p14:tracePt t="11607" x="6915150" y="1343025"/>
          <p14:tracePt t="11623" x="6924675" y="1343025"/>
          <p14:tracePt t="18666" x="6924675" y="1362075"/>
          <p14:tracePt t="18674" x="6896100" y="1381125"/>
          <p14:tracePt t="18682" x="6877050" y="1400175"/>
          <p14:tracePt t="18691" x="6858000" y="1428750"/>
          <p14:tracePt t="18708" x="6829425" y="1457325"/>
          <p14:tracePt t="18724" x="6800850" y="1495425"/>
          <p14:tracePt t="18741" x="6781800" y="1514475"/>
          <p14:tracePt t="18758" x="6772275" y="1524000"/>
          <p14:tracePt t="18774" x="6762750" y="1533525"/>
          <p14:tracePt t="18791" x="6753225" y="1543050"/>
          <p14:tracePt t="18938" x="6743700" y="1552575"/>
          <p14:tracePt t="19162" x="6743700" y="1562100"/>
          <p14:tracePt t="19170" x="6743700" y="1571625"/>
          <p14:tracePt t="19178" x="6734175" y="1581150"/>
          <p14:tracePt t="19418" x="6724650" y="1581150"/>
          <p14:tracePt t="19434" x="6705600" y="1581150"/>
          <p14:tracePt t="19450" x="6696075" y="1581150"/>
          <p14:tracePt t="19458" x="6686550" y="1581150"/>
          <p14:tracePt t="19482" x="6677025" y="1581150"/>
          <p14:tracePt t="19530" x="6667500" y="1581150"/>
          <p14:tracePt t="19890" x="6648450" y="1581150"/>
          <p14:tracePt t="19898" x="6638925" y="1590675"/>
          <p14:tracePt t="19908" x="6629400" y="1609725"/>
          <p14:tracePt t="19925" x="6600825" y="1685925"/>
          <p14:tracePt t="19941" x="6581775" y="1762125"/>
          <p14:tracePt t="19958" x="6581775" y="1800225"/>
          <p14:tracePt t="19975" x="6581775" y="1838325"/>
          <p14:tracePt t="19992" x="6581775" y="1847850"/>
          <p14:tracePt t="20008" x="6581775" y="1857375"/>
          <p14:tracePt t="20025" x="6581775" y="1866900"/>
          <p14:tracePt t="20042" x="6581775" y="1905000"/>
          <p14:tracePt t="20058" x="6591300" y="1943100"/>
          <p14:tracePt t="20075" x="6591300" y="1971675"/>
          <p14:tracePt t="20091" x="6591300" y="2000250"/>
          <p14:tracePt t="20108" x="6600825" y="2019300"/>
          <p14:tracePt t="20125" x="6600825" y="2028825"/>
          <p14:tracePt t="20362" x="6600825" y="2047875"/>
          <p14:tracePt t="20370" x="6600825" y="2057400"/>
          <p14:tracePt t="20378" x="6600825" y="2076450"/>
          <p14:tracePt t="20391" x="6600825" y="2105025"/>
          <p14:tracePt t="20408" x="6600825" y="2200275"/>
          <p14:tracePt t="20425" x="6591300" y="2266950"/>
          <p14:tracePt t="20442" x="6553200" y="2381250"/>
          <p14:tracePt t="20458" x="6534150" y="2428875"/>
          <p14:tracePt t="20475" x="6524625" y="2457450"/>
          <p14:tracePt t="20492" x="6505575" y="2476500"/>
          <p14:tracePt t="20508" x="6477000" y="2505075"/>
          <p14:tracePt t="20525" x="6438900" y="2543175"/>
          <p14:tracePt t="20542" x="6400800" y="2571750"/>
          <p14:tracePt t="20558" x="6343650" y="2590800"/>
          <p14:tracePt t="20575" x="6296025" y="2609850"/>
          <p14:tracePt t="20592" x="6248400" y="2638425"/>
          <p14:tracePt t="20608" x="6172200" y="2676525"/>
          <p14:tracePt t="20625" x="6096000" y="2724150"/>
          <p14:tracePt t="20642" x="5991225" y="2800350"/>
          <p14:tracePt t="20658" x="5953125" y="2828925"/>
          <p14:tracePt t="20675" x="5924550" y="2838450"/>
          <p14:tracePt t="20692" x="5905500" y="2847975"/>
          <p14:tracePt t="20708" x="5895975" y="2847975"/>
          <p14:tracePt t="20725" x="5876925" y="2857500"/>
          <p14:tracePt t="20742" x="5838825" y="2876550"/>
          <p14:tracePt t="20759" x="5772150" y="2933700"/>
          <p14:tracePt t="20775" x="5657850" y="3057525"/>
          <p14:tracePt t="20792" x="5524500" y="3248025"/>
          <p14:tracePt t="20808" x="5438775" y="3400425"/>
          <p14:tracePt t="20825" x="5400675" y="3486150"/>
          <p14:tracePt t="20842" x="5372100" y="3638550"/>
          <p14:tracePt t="20858" x="5353050" y="3790950"/>
          <p14:tracePt t="20875" x="5324475" y="4010025"/>
          <p14:tracePt t="20892" x="5276850" y="4219575"/>
          <p14:tracePt t="20908" x="5210175" y="4371975"/>
          <p14:tracePt t="20925" x="5191125" y="4448175"/>
          <p14:tracePt t="20942" x="5172075" y="4476750"/>
          <p14:tracePt t="20975" x="5172075" y="4505325"/>
          <p14:tracePt t="20992" x="5162550" y="4591050"/>
          <p14:tracePt t="21008" x="5124450" y="4695825"/>
          <p14:tracePt t="21025" x="5086350" y="4781550"/>
          <p14:tracePt t="21042" x="5038725" y="4848225"/>
          <p14:tracePt t="21058" x="5019675" y="4867275"/>
          <p14:tracePt t="21075" x="4981575" y="4914900"/>
          <p14:tracePt t="21092" x="4933950" y="4943475"/>
          <p14:tracePt t="21108" x="4886325" y="4991100"/>
          <p14:tracePt t="21125" x="4857750" y="5029200"/>
          <p14:tracePt t="21142" x="4829175" y="5057775"/>
          <p14:tracePt t="21158" x="4800600" y="5076825"/>
          <p14:tracePt t="21175" x="4781550" y="5076825"/>
          <p14:tracePt t="21192" x="4781550" y="5086350"/>
          <p14:tracePt t="21208" x="4733925" y="5105400"/>
          <p14:tracePt t="21225" x="4657725" y="5153025"/>
          <p14:tracePt t="21242" x="4533900" y="5248275"/>
          <p14:tracePt t="21258" x="4476750" y="5286375"/>
          <p14:tracePt t="21275" x="4448175" y="5305425"/>
          <p14:tracePt t="21292" x="4429125" y="5305425"/>
          <p14:tracePt t="21308" x="4400550" y="5305425"/>
          <p14:tracePt t="21325" x="4362450" y="5314950"/>
          <p14:tracePt t="21342" x="4295775" y="5334000"/>
          <p14:tracePt t="21358" x="4238625" y="5353050"/>
          <p14:tracePt t="21375" x="4181475" y="5372100"/>
          <p14:tracePt t="21392" x="4143375" y="5381625"/>
          <p14:tracePt t="21408" x="4105275" y="5381625"/>
          <p14:tracePt t="21425" x="4057650" y="5381625"/>
          <p14:tracePt t="21442" x="4019550" y="5381625"/>
          <p14:tracePt t="21458" x="3981450" y="5381625"/>
          <p14:tracePt t="21475" x="3924300" y="5381625"/>
          <p14:tracePt t="21492" x="3857625" y="5381625"/>
          <p14:tracePt t="21508" x="3762375" y="5400675"/>
          <p14:tracePt t="21525" x="3695700" y="5410200"/>
          <p14:tracePt t="21542" x="3648075" y="5419725"/>
          <p14:tracePt t="21558" x="3629025" y="5438775"/>
          <p14:tracePt t="21575" x="3581400" y="5476875"/>
          <p14:tracePt t="21592" x="3562350" y="5495925"/>
          <p14:tracePt t="21609" x="3543300" y="5505450"/>
          <p14:tracePt t="21625" x="3533775" y="5505450"/>
          <p14:tracePt t="21674" x="3505200" y="5505450"/>
          <p14:tracePt t="21682" x="3495675" y="5505450"/>
          <p14:tracePt t="21692" x="3467100" y="5505450"/>
          <p14:tracePt t="21708" x="3400425" y="5505450"/>
          <p14:tracePt t="21725" x="3343275" y="5524500"/>
          <p14:tracePt t="21742" x="3286125" y="5534025"/>
          <p14:tracePt t="21759" x="3238500" y="5543550"/>
          <p14:tracePt t="21775" x="3200400" y="5553075"/>
          <p14:tracePt t="21792" x="3152775" y="5572125"/>
          <p14:tracePt t="21809" x="3076575" y="5610225"/>
          <p14:tracePt t="21825" x="2990850" y="5619750"/>
          <p14:tracePt t="21842" x="2867025" y="5629275"/>
          <p14:tracePt t="21859" x="2809875" y="5638800"/>
          <p14:tracePt t="21875" x="2790825" y="5648325"/>
          <p14:tracePt t="21892" x="2771775" y="5648325"/>
          <p14:tracePt t="21908" x="2762250" y="5667375"/>
          <p14:tracePt t="21925" x="2752725" y="5676900"/>
          <p14:tracePt t="21942" x="2705100" y="5705475"/>
          <p14:tracePt t="21958" x="2657475" y="5724525"/>
          <p14:tracePt t="21975" x="2638425" y="5734050"/>
          <p14:tracePt t="22042" x="2657475" y="5734050"/>
          <p14:tracePt t="22050" x="2686050" y="5724525"/>
          <p14:tracePt t="22058" x="2714625" y="5715000"/>
          <p14:tracePt t="22075" x="2819400" y="5686425"/>
          <p14:tracePt t="22092" x="2914650" y="5667375"/>
          <p14:tracePt t="22108" x="2952750" y="5657850"/>
          <p14:tracePt t="22125" x="3000375" y="5638800"/>
          <p14:tracePt t="22142" x="3019425" y="5638800"/>
          <p14:tracePt t="22158" x="3028950" y="5629275"/>
          <p14:tracePt t="22175" x="3048000" y="5619750"/>
          <p14:tracePt t="22192" x="3057525" y="5610225"/>
          <p14:tracePt t="22208" x="3057525" y="5600700"/>
          <p14:tracePt t="22242" x="3076575" y="5600700"/>
          <p14:tracePt t="22259" x="3086100" y="5591175"/>
          <p14:tracePt t="22275" x="3114675" y="5591175"/>
          <p14:tracePt t="22292" x="3133725" y="5581650"/>
          <p14:tracePt t="22338" x="3143250" y="5581650"/>
          <p14:tracePt t="22362" x="3143250" y="5572125"/>
          <p14:tracePt t="22386" x="3152775" y="5572125"/>
          <p14:tracePt t="22467" x="3162300" y="5572125"/>
          <p14:tracePt t="22482" x="3171825" y="5572125"/>
          <p14:tracePt t="22490" x="3181350" y="5572125"/>
          <p14:tracePt t="22498" x="3190875" y="5572125"/>
          <p14:tracePt t="22509" x="3200400" y="5553075"/>
          <p14:tracePt t="22525" x="3219450" y="5553075"/>
          <p14:tracePt t="22542" x="3238500" y="5534025"/>
          <p14:tracePt t="22559" x="3276600" y="5514975"/>
          <p14:tracePt t="22575" x="3324225" y="5486400"/>
          <p14:tracePt t="22592" x="3400425" y="5448300"/>
          <p14:tracePt t="22609" x="3429000" y="5429250"/>
          <p14:tracePt t="22625" x="3476625" y="5410200"/>
          <p14:tracePt t="22642" x="3524250" y="5372100"/>
          <p14:tracePt t="22659" x="3562350" y="5353050"/>
          <p14:tracePt t="22675" x="3629025" y="5324475"/>
          <p14:tracePt t="22692" x="3667125" y="5295900"/>
          <p14:tracePt t="22709" x="3676650" y="5295900"/>
          <p14:tracePt t="22725" x="3686175" y="5286375"/>
          <p14:tracePt t="22779" x="3686175" y="5276850"/>
          <p14:tracePt t="22787" x="3695700" y="5257800"/>
          <p14:tracePt t="22803" x="3695700" y="5238750"/>
          <p14:tracePt t="22811" x="3695700" y="5229225"/>
          <p14:tracePt t="22825" x="3705225" y="5219700"/>
          <p14:tracePt t="22843" x="3743325" y="5143500"/>
          <p14:tracePt t="22859" x="3781425" y="5086350"/>
          <p14:tracePt t="22875" x="3867150" y="5019675"/>
          <p14:tracePt t="22892" x="3962400" y="4981575"/>
          <p14:tracePt t="22909" x="4067175" y="4953000"/>
          <p14:tracePt t="22925" x="4095750" y="4953000"/>
          <p14:tracePt t="22942" x="4114800" y="4953000"/>
          <p14:tracePt t="22959" x="4143375" y="4953000"/>
          <p14:tracePt t="22975" x="4181475" y="4962525"/>
          <p14:tracePt t="22992" x="4276725" y="5000625"/>
          <p14:tracePt t="23009" x="4438650" y="5019675"/>
          <p14:tracePt t="23025" x="4629150" y="5038725"/>
          <p14:tracePt t="23042" x="4924425" y="5086350"/>
          <p14:tracePt t="23059" x="5229225" y="5086350"/>
          <p14:tracePt t="23075" x="5514975" y="5038725"/>
          <p14:tracePt t="23092" x="5705475" y="5010150"/>
          <p14:tracePt t="23109" x="5791200" y="4991100"/>
          <p14:tracePt t="23125" x="5810250" y="4991100"/>
          <p14:tracePt t="23179" x="5829300" y="4991100"/>
          <p14:tracePt t="23187" x="5857875" y="4991100"/>
          <p14:tracePt t="23195" x="5895975" y="4981575"/>
          <p14:tracePt t="23209" x="5962650" y="4981575"/>
          <p14:tracePt t="23225" x="6124575" y="4953000"/>
          <p14:tracePt t="23243" x="6296025" y="4895850"/>
          <p14:tracePt t="23259" x="6353175" y="4876800"/>
          <p14:tracePt t="23275" x="6391275" y="4867275"/>
          <p14:tracePt t="23292" x="6438900" y="4867275"/>
          <p14:tracePt t="23309" x="6496050" y="4867275"/>
          <p14:tracePt t="23325" x="6534150" y="4867275"/>
          <p14:tracePt t="23342" x="6553200" y="4857750"/>
          <p14:tracePt t="23359" x="6562725" y="4857750"/>
          <p14:tracePt t="23376" x="6591300" y="4848225"/>
          <p14:tracePt t="23392" x="6648450" y="4848225"/>
          <p14:tracePt t="23409" x="6762750" y="4810125"/>
          <p14:tracePt t="23426" x="6877050" y="4772025"/>
          <p14:tracePt t="23443" x="6972300" y="4714875"/>
          <p14:tracePt t="23475" x="6981825" y="4714875"/>
          <p14:tracePt t="23499" x="6991350" y="4705350"/>
          <p14:tracePt t="23509" x="7000875" y="4705350"/>
          <p14:tracePt t="23571" x="7010400" y="4705350"/>
          <p14:tracePt t="23627" x="6981825" y="4695825"/>
          <p14:tracePt t="23634" x="6962775" y="4695825"/>
          <p14:tracePt t="23643" x="6934200" y="4686300"/>
          <p14:tracePt t="23659" x="6915150" y="4686300"/>
          <p14:tracePt t="23675" x="6905625" y="4686300"/>
          <p14:tracePt t="23747" x="6915150" y="4686300"/>
          <p14:tracePt t="23755" x="6943725" y="4686300"/>
          <p14:tracePt t="23762" x="6981825" y="4686300"/>
          <p14:tracePt t="23775" x="7029450" y="4686300"/>
          <p14:tracePt t="23792" x="7191375" y="4695825"/>
          <p14:tracePt t="23809" x="7343775" y="4695825"/>
          <p14:tracePt t="23826" x="7448550" y="4695825"/>
          <p14:tracePt t="23842" x="7467600" y="4695825"/>
          <p14:tracePt t="23875" x="7467600" y="4705350"/>
          <p14:tracePt t="23899" x="7477125" y="4705350"/>
          <p14:tracePt t="23909" x="7515225" y="4705350"/>
          <p14:tracePt t="23925" x="7639050" y="4714875"/>
          <p14:tracePt t="23942" x="7753350" y="4714875"/>
          <p14:tracePt t="23959" x="7829550" y="4724400"/>
          <p14:tracePt t="23976" x="7839075" y="4724400"/>
          <p14:tracePt t="24009" x="7858125" y="4733925"/>
          <p14:tracePt t="24026" x="7915275" y="4752975"/>
          <p14:tracePt t="24042" x="8058150" y="4781550"/>
          <p14:tracePt t="24059" x="8115300" y="4781550"/>
          <p14:tracePt t="24075" x="8172450" y="4791075"/>
          <p14:tracePt t="24092" x="8286750" y="4829175"/>
          <p14:tracePt t="24109" x="8410575" y="4857750"/>
          <p14:tracePt t="24126" x="8486775" y="4867275"/>
          <p14:tracePt t="24142" x="8524875" y="4876800"/>
          <p14:tracePt t="24227" x="8524875" y="4867275"/>
          <p14:tracePt t="24275" x="8524875" y="4857750"/>
          <p14:tracePt t="24315" x="8534400" y="4848225"/>
          <p14:tracePt t="24491" x="8524875" y="4848225"/>
          <p14:tracePt t="24499" x="8448675" y="4848225"/>
          <p14:tracePt t="24509" x="8362950" y="4857750"/>
          <p14:tracePt t="24526" x="8077200" y="4886325"/>
          <p14:tracePt t="24542" x="7667625" y="4924425"/>
          <p14:tracePt t="24559" x="7381875" y="4943475"/>
          <p14:tracePt t="24576" x="7105650" y="4943475"/>
          <p14:tracePt t="24592" x="6743700" y="4972050"/>
          <p14:tracePt t="24609" x="6410325" y="5010150"/>
          <p14:tracePt t="24626" x="6134100" y="5057775"/>
          <p14:tracePt t="24643" x="5791200" y="5095875"/>
          <p14:tracePt t="24659" x="5581650" y="5133975"/>
          <p14:tracePt t="24676" x="5438775" y="5153025"/>
          <p14:tracePt t="24692" x="5343525" y="5172075"/>
          <p14:tracePt t="24709" x="5305425" y="5172075"/>
          <p14:tracePt t="24726" x="5276850" y="5181600"/>
          <p14:tracePt t="24742" x="5191125" y="5200650"/>
          <p14:tracePt t="24759" x="5029200" y="5229225"/>
          <p14:tracePt t="24776" x="4819650" y="5295900"/>
          <p14:tracePt t="24792" x="4657725" y="5305425"/>
          <p14:tracePt t="24809" x="4514850" y="5324475"/>
          <p14:tracePt t="24826" x="4419600" y="5343525"/>
          <p14:tracePt t="24843" x="4324350" y="5353050"/>
          <p14:tracePt t="24859" x="4248150" y="5362575"/>
          <p14:tracePt t="24876" x="4162425" y="5391150"/>
          <p14:tracePt t="24892" x="4086225" y="5391150"/>
          <p14:tracePt t="24909" x="3981450" y="5410200"/>
          <p14:tracePt t="24926" x="3905250" y="5410200"/>
          <p14:tracePt t="24942" x="3838575" y="5410200"/>
          <p14:tracePt t="24959" x="3771900" y="5410200"/>
          <p14:tracePt t="24976" x="3686175" y="5381625"/>
          <p14:tracePt t="24992" x="3552825" y="5343525"/>
          <p14:tracePt t="25009" x="3362325" y="5305425"/>
          <p14:tracePt t="25026" x="3162300" y="5257800"/>
          <p14:tracePt t="25043" x="3028950" y="5248275"/>
          <p14:tracePt t="25059" x="3009900" y="5248275"/>
          <p14:tracePt t="25131" x="3000375" y="5248275"/>
          <p14:tracePt t="25139" x="2990850" y="5248275"/>
          <p14:tracePt t="25155" x="2981325" y="5248275"/>
          <p14:tracePt t="25171" x="2971800" y="5238750"/>
          <p14:tracePt t="25179" x="2952750" y="5238750"/>
          <p14:tracePt t="25192" x="2943225" y="5238750"/>
          <p14:tracePt t="25209" x="2895600" y="5229225"/>
          <p14:tracePt t="25226" x="2809875" y="5229225"/>
          <p14:tracePt t="25243" x="2743200" y="5229225"/>
          <p14:tracePt t="25283" x="2752725" y="5229225"/>
          <p14:tracePt t="25292" x="2800350" y="5219700"/>
          <p14:tracePt t="25309" x="2876550" y="5210175"/>
          <p14:tracePt t="25326" x="2933700" y="5200650"/>
          <p14:tracePt t="25342" x="2952750" y="5191125"/>
          <p14:tracePt t="25475" x="2962275" y="5191125"/>
          <p14:tracePt t="25491" x="2971800" y="5191125"/>
          <p14:tracePt t="25515" x="2990850" y="5191125"/>
          <p14:tracePt t="25531" x="3000375" y="5191125"/>
          <p14:tracePt t="25539" x="3009900" y="5191125"/>
          <p14:tracePt t="25547" x="3038475" y="5200650"/>
          <p14:tracePt t="25559" x="3095625" y="5210175"/>
          <p14:tracePt t="25576" x="3209925" y="5219700"/>
          <p14:tracePt t="25593" x="3390900" y="5219700"/>
          <p14:tracePt t="25609" x="3581400" y="5229225"/>
          <p14:tracePt t="25626" x="3714750" y="5238750"/>
          <p14:tracePt t="25643" x="3933825" y="5267325"/>
          <p14:tracePt t="25659" x="3990975" y="5286375"/>
          <p14:tracePt t="25676" x="4038600" y="5314950"/>
          <p14:tracePt t="25693" x="4105275" y="5372100"/>
          <p14:tracePt t="25709" x="4162425" y="5400675"/>
          <p14:tracePt t="25726" x="4257675" y="5457825"/>
          <p14:tracePt t="25742" x="4343400" y="5514975"/>
          <p14:tracePt t="25759" x="4429125" y="5553075"/>
          <p14:tracePt t="25776" x="4533900" y="5610225"/>
          <p14:tracePt t="25793" x="4619625" y="5676900"/>
          <p14:tracePt t="25809" x="4686300" y="5724525"/>
          <p14:tracePt t="25826" x="4800600" y="5791200"/>
          <p14:tracePt t="25843" x="5000625" y="5848350"/>
          <p14:tracePt t="25859" x="5172075" y="5867400"/>
          <p14:tracePt t="25876" x="5324475" y="5867400"/>
          <p14:tracePt t="25893" x="5391150" y="5857875"/>
          <p14:tracePt t="25909" x="5429250" y="5848350"/>
          <p14:tracePt t="25926" x="5448300" y="5829300"/>
          <p14:tracePt t="25943" x="5467350" y="5819775"/>
          <p14:tracePt t="25959" x="5486400" y="5810250"/>
          <p14:tracePt t="25976" x="5505450" y="5800725"/>
          <p14:tracePt t="25993" x="5514975" y="5791200"/>
          <p14:tracePt t="26009" x="5534025" y="5781675"/>
          <p14:tracePt t="26026" x="5562600" y="5772150"/>
          <p14:tracePt t="26043" x="5638800" y="5753100"/>
          <p14:tracePt t="26059" x="5676900" y="5734050"/>
          <p14:tracePt t="26076" x="5705475" y="5724525"/>
          <p14:tracePt t="26109" x="5724525" y="5715000"/>
          <p14:tracePt t="26142" x="5734050" y="5705475"/>
          <p14:tracePt t="26159" x="5743575" y="5695950"/>
          <p14:tracePt t="26176" x="5743575" y="5686425"/>
          <p14:tracePt t="26193" x="5753100" y="5686425"/>
          <p14:tracePt t="26299" x="5753100" y="5676900"/>
          <p14:tracePt t="26307" x="5743575" y="5676900"/>
          <p14:tracePt t="26315" x="5724525" y="5676900"/>
          <p14:tracePt t="26326" x="5705475" y="5676900"/>
          <p14:tracePt t="26343" x="5676900" y="5667375"/>
          <p14:tracePt t="26359" x="5610225" y="5657850"/>
          <p14:tracePt t="26376" x="5572125" y="5657850"/>
          <p14:tracePt t="26393" x="5543550" y="5657850"/>
          <p14:tracePt t="26409" x="5495925" y="5648325"/>
          <p14:tracePt t="26426" x="5419725" y="5648325"/>
          <p14:tracePt t="26443" x="5257800" y="5686425"/>
          <p14:tracePt t="26460" x="5114925" y="5705475"/>
          <p14:tracePt t="26476" x="4962525" y="5705475"/>
          <p14:tracePt t="26493" x="4819650" y="5705475"/>
          <p14:tracePt t="26509" x="4686300" y="5705475"/>
          <p14:tracePt t="26526" x="4619625" y="5705475"/>
          <p14:tracePt t="26543" x="4505325" y="5705475"/>
          <p14:tracePt t="26559" x="4400550" y="5705475"/>
          <p14:tracePt t="26576" x="4295775" y="5705475"/>
          <p14:tracePt t="26593" x="4171950" y="5686425"/>
          <p14:tracePt t="26609" x="4010025" y="5667375"/>
          <p14:tracePt t="26626" x="3857625" y="5667375"/>
          <p14:tracePt t="26643" x="3724275" y="5667375"/>
          <p14:tracePt t="26659" x="3686175" y="5676900"/>
          <p14:tracePt t="26676" x="3629025" y="5686425"/>
          <p14:tracePt t="26693" x="3533775" y="5686425"/>
          <p14:tracePt t="26709" x="3448050" y="5686425"/>
          <p14:tracePt t="26726" x="3314700" y="5686425"/>
          <p14:tracePt t="26743" x="3200400" y="5695950"/>
          <p14:tracePt t="26759" x="3124200" y="5695950"/>
          <p14:tracePt t="26776" x="3048000" y="5686425"/>
          <p14:tracePt t="26793" x="2981325" y="5676900"/>
          <p14:tracePt t="26809" x="2933700" y="5676900"/>
          <p14:tracePt t="26826" x="2867025" y="5676900"/>
          <p14:tracePt t="26843" x="2762250" y="5667375"/>
          <p14:tracePt t="26859" x="2686050" y="5667375"/>
          <p14:tracePt t="26876" x="2590800" y="5667375"/>
          <p14:tracePt t="26893" x="2543175" y="5667375"/>
          <p14:tracePt t="26909" x="2524125" y="5667375"/>
          <p14:tracePt t="26926" x="2514600" y="5667375"/>
          <p14:tracePt t="26943" x="2505075" y="5667375"/>
          <p14:tracePt t="26959" x="2486025" y="5667375"/>
          <p14:tracePt t="26976" x="2476500" y="5667375"/>
          <p14:tracePt t="26993" x="2457450" y="5667375"/>
          <p14:tracePt t="27035" x="2447925" y="5657850"/>
          <p14:tracePt t="27051" x="2476500" y="5638800"/>
          <p14:tracePt t="27059" x="2524125" y="5638800"/>
          <p14:tracePt t="27076" x="2686050" y="5619750"/>
          <p14:tracePt t="27093" x="2924175" y="5619750"/>
          <p14:tracePt t="27109" x="3171825" y="5619750"/>
          <p14:tracePt t="27126" x="3400425" y="5638800"/>
          <p14:tracePt t="27143" x="3571875" y="5638800"/>
          <p14:tracePt t="27160" x="3686175" y="5638800"/>
          <p14:tracePt t="27176" x="3790950" y="5619750"/>
          <p14:tracePt t="27193" x="3933825" y="5610225"/>
          <p14:tracePt t="27210" x="4114800" y="5572125"/>
          <p14:tracePt t="27226" x="4343400" y="5562600"/>
          <p14:tracePt t="27243" x="4819650" y="5562600"/>
          <p14:tracePt t="27259" x="5153025" y="5562600"/>
          <p14:tracePt t="27276" x="5391150" y="5572125"/>
          <p14:tracePt t="27293" x="5581650" y="5562600"/>
          <p14:tracePt t="27309" x="5648325" y="5553075"/>
          <p14:tracePt t="27326" x="5657850" y="5543550"/>
          <p14:tracePt t="27343" x="5667375" y="5534025"/>
          <p14:tracePt t="27359" x="5676900" y="5514975"/>
          <p14:tracePt t="27427" x="5676900" y="5505450"/>
          <p14:tracePt t="27435" x="5667375" y="5495925"/>
          <p14:tracePt t="27443" x="5657850" y="5486400"/>
          <p14:tracePt t="27459" x="5610225" y="5457825"/>
          <p14:tracePt t="27476" x="5534025" y="5438775"/>
          <p14:tracePt t="27493" x="5314950" y="5410200"/>
          <p14:tracePt t="27509" x="5067300" y="5400675"/>
          <p14:tracePt t="27526" x="4724400" y="5400675"/>
          <p14:tracePt t="27543" x="4362450" y="5400675"/>
          <p14:tracePt t="27559" x="4133850" y="5438775"/>
          <p14:tracePt t="27577" x="3962400" y="5495925"/>
          <p14:tracePt t="27593" x="3895725" y="5524500"/>
          <p14:tracePt t="27610" x="3876675" y="5543550"/>
          <p14:tracePt t="27626" x="3867150" y="5553075"/>
          <p14:tracePt t="27643" x="3857625" y="5562600"/>
          <p14:tracePt t="27660" x="3857625" y="5572125"/>
          <p14:tracePt t="27676" x="3857625" y="5591175"/>
          <p14:tracePt t="27693" x="3867150" y="5619750"/>
          <p14:tracePt t="27710" x="3886200" y="5648325"/>
          <p14:tracePt t="27726" x="3905250" y="5676900"/>
          <p14:tracePt t="27743" x="3933825" y="5695950"/>
          <p14:tracePt t="27760" x="3952875" y="5715000"/>
          <p14:tracePt t="27776" x="3990975" y="5734050"/>
          <p14:tracePt t="27793" x="4010025" y="5734050"/>
          <p14:tracePt t="27835" x="3952875" y="5734050"/>
          <p14:tracePt t="27844" x="3848100" y="5743575"/>
          <p14:tracePt t="27859" x="3648075" y="5753100"/>
          <p14:tracePt t="27876" x="3505200" y="5753100"/>
          <p14:tracePt t="27893" x="3390900" y="5753100"/>
          <p14:tracePt t="27909" x="3314700" y="5753100"/>
          <p14:tracePt t="27926" x="3286125" y="5753100"/>
          <p14:tracePt t="27943" x="3276600" y="5753100"/>
          <p14:tracePt t="27960" x="3248025" y="5753100"/>
          <p14:tracePt t="27976" x="3228975" y="5753100"/>
          <p14:tracePt t="27993" x="3181350" y="5753100"/>
          <p14:tracePt t="28010" x="3133725" y="5753100"/>
          <p14:tracePt t="28027" x="3105150" y="5743575"/>
          <p14:tracePt t="28043" x="3076575" y="5743575"/>
          <p14:tracePt t="28060" x="3048000" y="5743575"/>
          <p14:tracePt t="28076" x="3019425" y="5743575"/>
          <p14:tracePt t="28093" x="3000375" y="5743575"/>
          <p14:tracePt t="28110" x="2990850" y="5753100"/>
          <p14:tracePt t="28126" x="2962275" y="5753100"/>
          <p14:tracePt t="28143" x="2952750" y="5753100"/>
          <p14:tracePt t="28160" x="2943225" y="5753100"/>
          <p14:tracePt t="28176" x="2933700" y="5753100"/>
          <p14:tracePt t="28228" x="2924175" y="5753100"/>
          <p14:tracePt t="28315" x="2933700" y="5753100"/>
          <p14:tracePt t="28323" x="2962275" y="5753100"/>
          <p14:tracePt t="28331" x="2981325" y="5753100"/>
          <p14:tracePt t="28343" x="3009900" y="5753100"/>
          <p14:tracePt t="28360" x="3076575" y="5762625"/>
          <p14:tracePt t="28377" x="3133725" y="5762625"/>
          <p14:tracePt t="28393" x="3181350" y="5762625"/>
          <p14:tracePt t="28410" x="3200400" y="5762625"/>
          <p14:tracePt t="42349" x="3209925" y="5762625"/>
          <p14:tracePt t="42357" x="3228975" y="5762625"/>
          <p14:tracePt t="42365" x="3248025" y="5762625"/>
          <p14:tracePt t="42381" x="3257550" y="5762625"/>
          <p14:tracePt t="42405" x="3276600" y="5753100"/>
          <p14:tracePt t="42421" x="3286125" y="5743575"/>
          <p14:tracePt t="42429" x="3305175" y="5724525"/>
          <p14:tracePt t="42445" x="3371850" y="5676900"/>
          <p14:tracePt t="42462" x="3429000" y="5638800"/>
          <p14:tracePt t="42479" x="3438525" y="5629275"/>
          <p14:tracePt t="42495" x="3467100" y="5629275"/>
          <p14:tracePt t="42512" x="3476625" y="5629275"/>
          <p14:tracePt t="42529" x="3505200" y="5629275"/>
          <p14:tracePt t="42546" x="3600450" y="5638800"/>
          <p14:tracePt t="42562" x="3714750" y="5648325"/>
          <p14:tracePt t="42579" x="3838575" y="5638800"/>
          <p14:tracePt t="42596" x="3895725" y="5619750"/>
          <p14:tracePt t="42613" x="3943350" y="5581650"/>
          <p14:tracePt t="42629" x="3952875" y="5572125"/>
          <p14:tracePt t="42646" x="3962400" y="5562600"/>
          <p14:tracePt t="42861" x="3971925" y="5572125"/>
          <p14:tracePt t="42869" x="3971925" y="5591175"/>
          <p14:tracePt t="42879" x="3971925" y="5600700"/>
          <p14:tracePt t="42895" x="3971925" y="5610225"/>
          <p14:tracePt t="42912" x="3971925" y="5629275"/>
          <p14:tracePt t="42929" x="3962400" y="5648325"/>
          <p14:tracePt t="42946" x="3914775" y="5657850"/>
          <p14:tracePt t="42962" x="3895725" y="5657850"/>
          <p14:tracePt t="42979" x="3876675" y="5667375"/>
          <p14:tracePt t="43021" x="3867150" y="5667375"/>
          <p14:tracePt t="43125" x="3895725" y="5676900"/>
          <p14:tracePt t="43133" x="3933825" y="5676900"/>
          <p14:tracePt t="43141" x="4000500" y="5686425"/>
          <p14:tracePt t="43149" x="4067175" y="5686425"/>
          <p14:tracePt t="43162" x="4105275" y="5695950"/>
          <p14:tracePt t="43179" x="4171950" y="5705475"/>
          <p14:tracePt t="43477" x="4171950" y="5695950"/>
          <p14:tracePt t="46773" x="4171950" y="5686425"/>
          <p14:tracePt t="46981" x="4181475" y="5686425"/>
          <p14:tracePt t="46989" x="4210050" y="5667375"/>
          <p14:tracePt t="46998" x="4267200" y="5648325"/>
          <p14:tracePt t="47013" x="4448175" y="5638800"/>
          <p14:tracePt t="47030" x="4638675" y="5638800"/>
          <p14:tracePt t="47046" x="4810125" y="5638800"/>
          <p14:tracePt t="47063" x="4991100" y="5638800"/>
          <p14:tracePt t="47079" x="5133975" y="5638800"/>
          <p14:tracePt t="47096" x="5248275" y="5629275"/>
          <p14:tracePt t="47113" x="5286375" y="5629275"/>
          <p14:tracePt t="47130" x="5305425" y="5629275"/>
          <p14:tracePt t="47277" x="5314950" y="5638800"/>
          <p14:tracePt t="47293" x="5324475" y="5638800"/>
          <p14:tracePt t="47301" x="5343525" y="5648325"/>
          <p14:tracePt t="47313" x="5362575" y="5657850"/>
          <p14:tracePt t="47330" x="5391150" y="5657850"/>
          <p14:tracePt t="47346" x="5429250" y="5657850"/>
          <p14:tracePt t="47363" x="5448300" y="5657850"/>
          <p14:tracePt t="47380" x="5467350" y="5657850"/>
          <p14:tracePt t="47821" x="5476875" y="5657850"/>
          <p14:tracePt t="47845" x="5486400" y="5657850"/>
          <p14:tracePt t="48485" x="5486400" y="5648325"/>
          <p14:tracePt t="48581" x="5486400" y="5638800"/>
          <p14:tracePt t="48598" x="5486400" y="5629275"/>
          <p14:tracePt t="48605" x="5486400" y="5619750"/>
          <p14:tracePt t="48621" x="5486400" y="5610225"/>
          <p14:tracePt t="48630" x="5486400" y="5600700"/>
          <p14:tracePt t="48909" x="5495925" y="5600700"/>
          <p14:tracePt t="48950" x="5505450" y="5600700"/>
          <p14:tracePt t="48982" x="5505450" y="5591175"/>
          <p14:tracePt t="48989" x="5495925" y="5591175"/>
          <p14:tracePt t="49094" x="5534025" y="5591175"/>
          <p14:tracePt t="49102" x="5610225" y="5591175"/>
          <p14:tracePt t="49109" x="5715000" y="5562600"/>
          <p14:tracePt t="49118" x="5848350" y="5543550"/>
          <p14:tracePt t="49130" x="5934075" y="5524500"/>
          <p14:tracePt t="49147" x="6153150" y="5486400"/>
          <p14:tracePt t="49163" x="6286500" y="5448300"/>
          <p14:tracePt t="49180" x="6305550" y="5448300"/>
          <p14:tracePt t="49213" x="6305550" y="5467350"/>
          <p14:tracePt t="49230" x="6286500" y="5486400"/>
          <p14:tracePt t="49247" x="6257925" y="5486400"/>
          <p14:tracePt t="49263" x="6200775" y="5505450"/>
          <p14:tracePt t="49280" x="6124575" y="5505450"/>
          <p14:tracePt t="49297" x="5943600" y="5495925"/>
          <p14:tracePt t="49313" x="5800725" y="5467350"/>
          <p14:tracePt t="49330" x="5753100" y="5448300"/>
          <p14:tracePt t="49347" x="5743575" y="5438775"/>
          <p14:tracePt t="49364" x="5743575" y="5429250"/>
          <p14:tracePt t="49380" x="5772150" y="5429250"/>
          <p14:tracePt t="49397" x="5953125" y="5429250"/>
          <p14:tracePt t="49414" x="6305550" y="5419725"/>
          <p14:tracePt t="49430" x="6534150" y="5419725"/>
          <p14:tracePt t="49447" x="6638925" y="5419725"/>
          <p14:tracePt t="49486" x="6619875" y="5419725"/>
          <p14:tracePt t="49497" x="6543675" y="5419725"/>
          <p14:tracePt t="49513" x="6343650" y="5419725"/>
          <p14:tracePt t="49531" x="6153150" y="5400675"/>
          <p14:tracePt t="49547" x="6029325" y="5400675"/>
          <p14:tracePt t="49563" x="6010275" y="5381625"/>
          <p14:tracePt t="49580" x="6019800" y="5372100"/>
          <p14:tracePt t="49597" x="6096000" y="5343525"/>
          <p14:tracePt t="49613" x="6381750" y="5286375"/>
          <p14:tracePt t="49630" x="6553200" y="5276850"/>
          <p14:tracePt t="49647" x="6677025" y="5276850"/>
          <p14:tracePt t="49664" x="6705600" y="5286375"/>
          <p14:tracePt t="49680" x="6705600" y="5305425"/>
          <p14:tracePt t="49697" x="6600825" y="5362575"/>
          <p14:tracePt t="49714" x="6429375" y="5400675"/>
          <p14:tracePt t="49731" x="6248400" y="5400675"/>
          <p14:tracePt t="49747" x="6115050" y="5362575"/>
          <p14:tracePt t="49764" x="6048375" y="5314950"/>
          <p14:tracePt t="49780" x="6029325" y="5267325"/>
          <p14:tracePt t="49797" x="6029325" y="5238750"/>
          <p14:tracePt t="49814" x="6086475" y="5191125"/>
          <p14:tracePt t="49830" x="6172200" y="5181600"/>
          <p14:tracePt t="49847" x="6248400" y="5181600"/>
          <p14:tracePt t="49863" x="6324600" y="5181600"/>
          <p14:tracePt t="49880" x="6391275" y="5200650"/>
          <p14:tracePt t="49897" x="6391275" y="5219700"/>
          <p14:tracePt t="49913" x="6362700" y="5257800"/>
          <p14:tracePt t="49930" x="6238875" y="5286375"/>
          <p14:tracePt t="49947" x="6029325" y="5286375"/>
          <p14:tracePt t="49964" x="5867400" y="5276850"/>
          <p14:tracePt t="49980" x="5800725" y="5238750"/>
          <p14:tracePt t="49997" x="5791200" y="5229225"/>
          <p14:tracePt t="50014" x="5819775" y="5191125"/>
          <p14:tracePt t="50030" x="5915025" y="5191125"/>
          <p14:tracePt t="50047" x="6029325" y="5191125"/>
          <p14:tracePt t="50064" x="6143625" y="5191125"/>
          <p14:tracePt t="50080" x="6248400" y="5210175"/>
          <p14:tracePt t="50097" x="6286500" y="5229225"/>
          <p14:tracePt t="50114" x="6286500" y="5238750"/>
          <p14:tracePt t="50130" x="6248400" y="5257800"/>
          <p14:tracePt t="50147" x="6134100" y="5257800"/>
          <p14:tracePt t="50164" x="6000750" y="5267325"/>
          <p14:tracePt t="50180" x="5876925" y="5267325"/>
          <p14:tracePt t="50198" x="5753100" y="5257800"/>
          <p14:tracePt t="50214" x="5743575" y="5248275"/>
          <p14:tracePt t="50230" x="5743575" y="5238750"/>
          <p14:tracePt t="50247" x="5772150" y="5229225"/>
          <p14:tracePt t="50263" x="5829300" y="5229225"/>
          <p14:tracePt t="50280" x="5915025" y="5229225"/>
          <p14:tracePt t="50297" x="6067425" y="5238750"/>
          <p14:tracePt t="50314" x="6296025" y="5314950"/>
          <p14:tracePt t="50330" x="6400800" y="5362575"/>
          <p14:tracePt t="50347" x="6429375" y="5372100"/>
          <p14:tracePt t="50364" x="6429375" y="5400675"/>
          <p14:tracePt t="50380" x="6419850" y="5419725"/>
          <p14:tracePt t="50398" x="6353175" y="5429250"/>
          <p14:tracePt t="50414" x="6334125" y="5438775"/>
          <p14:tracePt t="50454" x="6343650" y="5438775"/>
          <p14:tracePt t="50464" x="6372225" y="5448300"/>
          <p14:tracePt t="50480" x="6381750" y="54483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640178-552E-4318-919A-9E346D655065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2" name="24-Point Star 1"/>
          <p:cNvSpPr/>
          <p:nvPr/>
        </p:nvSpPr>
        <p:spPr>
          <a:xfrm>
            <a:off x="6019800" y="5225512"/>
            <a:ext cx="3341176" cy="1022888"/>
          </a:xfrm>
          <a:prstGeom prst="star2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What is this???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57174"/>
            <a:ext cx="12192000" cy="9001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Programming Languages</a:t>
            </a:r>
            <a:br>
              <a:rPr lang="en-US" altLang="en-US" dirty="0" smtClean="0"/>
            </a:br>
            <a:r>
              <a:rPr lang="en-US" altLang="en-US" dirty="0" smtClean="0"/>
              <a:t>Machine Language</a:t>
            </a:r>
          </a:p>
        </p:txBody>
      </p:sp>
      <p:sp>
        <p:nvSpPr>
          <p:cNvPr id="11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Machine language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is a set of primitive instructions built into every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computer for the CPU.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The instructions are in the form of binary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code.</a:t>
            </a:r>
            <a:r>
              <a:rPr lang="en-US" altLang="en-US" sz="3200" dirty="0" smtClean="0">
                <a:solidFill>
                  <a:schemeClr val="tx2"/>
                </a:solidFill>
              </a:rPr>
              <a:t> Entering a program with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native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machine language is a tedious process.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programs are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difficult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to read and modify. </a:t>
            </a:r>
            <a:endParaRPr lang="en-US" altLang="en-US" sz="32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Example: We might </a:t>
            </a:r>
            <a:r>
              <a:rPr lang="en-US" altLang="en-US" sz="3200" dirty="0">
                <a:solidFill>
                  <a:schemeClr val="tx2"/>
                </a:solidFill>
                <a:cs typeface="Times New Roman" panose="02020603050405020304" pitchFamily="18" charset="0"/>
              </a:rPr>
              <a:t>write an instruction in binary like </a:t>
            </a:r>
            <a:r>
              <a:rPr lang="en-US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following to add two numbers:</a:t>
            </a:r>
            <a:r>
              <a:rPr lang="en-US" altLang="en-US" sz="3200" dirty="0">
                <a:solidFill>
                  <a:schemeClr val="tx2"/>
                </a:solidFill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1101101110011110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1"/>
    </mc:Choice>
    <mc:Fallback xmlns="">
      <p:transition spd="slow" advTm="527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788</Words>
  <Application>Microsoft Office PowerPoint</Application>
  <PresentationFormat>Widescreen</PresentationFormat>
  <Paragraphs>239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Introduction to Programming</vt:lpstr>
      <vt:lpstr>The Components of a Computer</vt:lpstr>
      <vt:lpstr>CPU</vt:lpstr>
      <vt:lpstr>Memory</vt:lpstr>
      <vt:lpstr>How Data is Stored?</vt:lpstr>
      <vt:lpstr>Storage Devices</vt:lpstr>
      <vt:lpstr>Monitor</vt:lpstr>
      <vt:lpstr>Programming Languages Machine Language</vt:lpstr>
      <vt:lpstr>Programming Languages Machine Language</vt:lpstr>
      <vt:lpstr>Programming Languages Assembly Language</vt:lpstr>
      <vt:lpstr>Programming Languages High-Level Language</vt:lpstr>
      <vt:lpstr>Programming Languages High-Level Language</vt:lpstr>
      <vt:lpstr>High-Level Languages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 to C++</dc:title>
  <dc:creator>Wingo</dc:creator>
  <cp:lastModifiedBy>Wingo</cp:lastModifiedBy>
  <cp:revision>275</cp:revision>
  <dcterms:created xsi:type="dcterms:W3CDTF">2016-02-14T09:22:44Z</dcterms:created>
  <dcterms:modified xsi:type="dcterms:W3CDTF">2020-03-05T10:03:57Z</dcterms:modified>
</cp:coreProperties>
</file>