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18" r:id="rId3"/>
    <p:sldId id="319" r:id="rId4"/>
    <p:sldId id="336" r:id="rId5"/>
    <p:sldId id="337" r:id="rId6"/>
    <p:sldId id="338" r:id="rId7"/>
    <p:sldId id="339" r:id="rId8"/>
    <p:sldId id="340" r:id="rId9"/>
    <p:sldId id="342" r:id="rId10"/>
    <p:sldId id="341" r:id="rId11"/>
    <p:sldId id="268" r:id="rId12"/>
    <p:sldId id="320" r:id="rId13"/>
    <p:sldId id="322" r:id="rId14"/>
    <p:sldId id="323" r:id="rId15"/>
    <p:sldId id="321" r:id="rId16"/>
    <p:sldId id="326" r:id="rId17"/>
    <p:sldId id="325" r:id="rId18"/>
    <p:sldId id="324" r:id="rId19"/>
    <p:sldId id="327" r:id="rId20"/>
    <p:sldId id="328" r:id="rId21"/>
    <p:sldId id="330" r:id="rId22"/>
    <p:sldId id="331" r:id="rId23"/>
    <p:sldId id="333" r:id="rId24"/>
    <p:sldId id="332" r:id="rId25"/>
    <p:sldId id="270" r:id="rId26"/>
    <p:sldId id="271" r:id="rId27"/>
    <p:sldId id="272" r:id="rId28"/>
    <p:sldId id="273" r:id="rId29"/>
    <p:sldId id="274" r:id="rId30"/>
    <p:sldId id="275" r:id="rId31"/>
    <p:sldId id="343" r:id="rId32"/>
    <p:sldId id="276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345" r:id="rId41"/>
    <p:sldId id="344" r:id="rId42"/>
    <p:sldId id="346" r:id="rId43"/>
    <p:sldId id="348" r:id="rId44"/>
    <p:sldId id="287" r:id="rId45"/>
    <p:sldId id="294" r:id="rId46"/>
    <p:sldId id="349" r:id="rId47"/>
    <p:sldId id="295" r:id="rId48"/>
    <p:sldId id="298" r:id="rId49"/>
    <p:sldId id="299" r:id="rId50"/>
    <p:sldId id="300" r:id="rId51"/>
    <p:sldId id="347" r:id="rId52"/>
    <p:sldId id="301" r:id="rId53"/>
    <p:sldId id="335" r:id="rId54"/>
    <p:sldId id="302" r:id="rId55"/>
    <p:sldId id="303" r:id="rId56"/>
    <p:sldId id="30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86BB1-DCC8-4431-9131-E6D968C08A3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34E45-7DA9-40D3-8CE7-897A1AE8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10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28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152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506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30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2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8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E2D3-22E7-4773-A7FF-8F3FE1DC02C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58A6-20E9-4829-B2D9-2EAE4849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C++ Basics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65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4"/>
    </mc:Choice>
    <mc:Fallback xmlns="">
      <p:transition spd="slow" advTm="268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A09F-26B2-4290-8834-9690699190CF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Tracing a program (Dry run)</a:t>
            </a:r>
            <a:endParaRPr lang="en-US" alt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23924"/>
            <a:ext cx="6319838" cy="56149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err="1">
                <a:solidFill>
                  <a:schemeClr val="tx2"/>
                </a:solidFill>
              </a:rPr>
              <a:t>int</a:t>
            </a:r>
            <a:r>
              <a:rPr lang="en-US" altLang="en-US" sz="2000" dirty="0">
                <a:solidFill>
                  <a:schemeClr val="tx2"/>
                </a:solidFill>
              </a:rPr>
              <a:t>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height;		// declaration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</a:t>
            </a:r>
            <a:r>
              <a:rPr lang="en-US" altLang="en-US" sz="2000" dirty="0" smtClean="0">
                <a:solidFill>
                  <a:schemeClr val="tx2"/>
                </a:solidFill>
              </a:rPr>
              <a:t>width = 4;	// declaration and initialization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</a:t>
            </a:r>
            <a:r>
              <a:rPr lang="en-US" altLang="en-US" sz="2000" dirty="0" smtClean="0">
                <a:solidFill>
                  <a:schemeClr val="tx2"/>
                </a:solidFill>
              </a:rPr>
              <a:t>instruction 1: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 </a:t>
            </a:r>
            <a:r>
              <a:rPr lang="en-US" altLang="en-US" sz="2000" dirty="0">
                <a:solidFill>
                  <a:schemeClr val="tx2"/>
                </a:solidFill>
              </a:rPr>
              <a:t>= </a:t>
            </a:r>
            <a:r>
              <a:rPr lang="en-US" altLang="en-US" sz="2000" dirty="0" smtClean="0">
                <a:solidFill>
                  <a:schemeClr val="tx2"/>
                </a:solidFill>
              </a:rPr>
              <a:t>6;		// assignment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// instruction 2</a:t>
            </a:r>
            <a:r>
              <a:rPr lang="en-US" altLang="en-US" sz="2000" dirty="0">
                <a:solidFill>
                  <a:schemeClr val="tx2"/>
                </a:solidFill>
              </a:rPr>
              <a:t>: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smtClean="0">
                <a:solidFill>
                  <a:schemeClr val="tx2"/>
                </a:solidFill>
              </a:rPr>
              <a:t>double area </a:t>
            </a:r>
            <a:r>
              <a:rPr lang="en-US" altLang="en-US" sz="2000" dirty="0">
                <a:solidFill>
                  <a:schemeClr val="tx2"/>
                </a:solidFill>
              </a:rPr>
              <a:t>=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height* width;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</a:t>
            </a:r>
            <a:r>
              <a:rPr lang="en-US" altLang="en-US" sz="2000" dirty="0" smtClean="0">
                <a:solidFill>
                  <a:schemeClr val="tx2"/>
                </a:solidFill>
              </a:rPr>
              <a:t>instruction 3</a:t>
            </a:r>
            <a:r>
              <a:rPr lang="en-US" altLang="en-US" sz="2000" dirty="0">
                <a:solidFill>
                  <a:schemeClr val="tx2"/>
                </a:solidFill>
              </a:rPr>
              <a:t>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"The </a:t>
            </a:r>
            <a:r>
              <a:rPr lang="en-US" altLang="en-US" sz="2000" dirty="0" smtClean="0">
                <a:solidFill>
                  <a:schemeClr val="tx2"/>
                </a:solidFill>
              </a:rPr>
              <a:t>rectangle area </a:t>
            </a:r>
            <a:r>
              <a:rPr lang="en-US" altLang="en-US" sz="2000" dirty="0">
                <a:solidFill>
                  <a:schemeClr val="tx2"/>
                </a:solidFill>
              </a:rPr>
              <a:t>is </a:t>
            </a:r>
            <a:r>
              <a:rPr lang="en-US" altLang="en-US" sz="2000" dirty="0" smtClean="0">
                <a:solidFill>
                  <a:schemeClr val="tx2"/>
                </a:solidFill>
              </a:rPr>
              <a:t>“ &lt;&lt;  </a:t>
            </a:r>
            <a:r>
              <a:rPr lang="en-US" altLang="en-US" sz="2000" dirty="0">
                <a:solidFill>
                  <a:schemeClr val="tx2"/>
                </a:solidFill>
              </a:rPr>
              <a:t>area &lt;&lt; 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8576" y="5711530"/>
            <a:ext cx="381000" cy="3857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77209" y="5296031"/>
            <a:ext cx="347439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Print a message and display the value of </a:t>
            </a:r>
            <a:r>
              <a:rPr lang="en-US" sz="2400" i="1" dirty="0" smtClean="0"/>
              <a:t>area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400222" y="178593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53400" y="1797990"/>
            <a:ext cx="97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/>
                </a:solidFill>
              </a:rPr>
              <a:t>height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9401171" y="2281241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7209" y="2293295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width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9399270" y="275622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96264" y="2848290"/>
            <a:ext cx="73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area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0691433" y="1844156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FF000020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680373" y="2353749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FF000018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689894" y="2849055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FF000010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88413"/>
      </p:ext>
    </p:extLst>
  </p:cSld>
  <p:clrMapOvr>
    <a:masterClrMapping/>
  </p:clrMapOvr>
  <p:transition advTm="25139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02" x="8829675" y="6162675"/>
          <p14:tracePt t="1210" x="8763000" y="6162675"/>
          <p14:tracePt t="1218" x="8734425" y="6134100"/>
          <p14:tracePt t="1232" x="8715375" y="6124575"/>
          <p14:tracePt t="1249" x="8686800" y="6105525"/>
          <p14:tracePt t="1251" x="8677275" y="6096000"/>
          <p14:tracePt t="1266" x="8667750" y="6076950"/>
          <p14:tracePt t="1282" x="8629650" y="5924550"/>
          <p14:tracePt t="1299" x="8524875" y="5695950"/>
          <p14:tracePt t="1315" x="8477250" y="5410200"/>
          <p14:tracePt t="1332" x="8439150" y="5000625"/>
          <p14:tracePt t="1349" x="8372475" y="4210050"/>
          <p14:tracePt t="1365" x="8324850" y="3552825"/>
          <p14:tracePt t="1382" x="8220075" y="2847975"/>
          <p14:tracePt t="1399" x="8048625" y="2228850"/>
          <p14:tracePt t="1415" x="7762875" y="1628775"/>
          <p14:tracePt t="1432" x="7334250" y="1009650"/>
          <p14:tracePt t="1449" x="6934200" y="523875"/>
          <p14:tracePt t="1466" x="6638925" y="342900"/>
          <p14:tracePt t="1482" x="6572250" y="333375"/>
          <p14:tracePt t="1499" x="6496050" y="342900"/>
          <p14:tracePt t="1516" x="6372225" y="390525"/>
          <p14:tracePt t="1532" x="6267450" y="438150"/>
          <p14:tracePt t="1549" x="6210300" y="457200"/>
          <p14:tracePt t="1566" x="6191250" y="466725"/>
          <p14:tracePt t="1666" x="6257925" y="466725"/>
          <p14:tracePt t="1674" x="6315075" y="457200"/>
          <p14:tracePt t="1682" x="6343650" y="457200"/>
          <p14:tracePt t="1730" x="6286500" y="466725"/>
          <p14:tracePt t="1738" x="6200775" y="495300"/>
          <p14:tracePt t="1749" x="6124575" y="523875"/>
          <p14:tracePt t="1766" x="5953125" y="647700"/>
          <p14:tracePt t="1782" x="5781675" y="809625"/>
          <p14:tracePt t="1799" x="5429250" y="1047750"/>
          <p14:tracePt t="1816" x="4943475" y="1447800"/>
          <p14:tracePt t="1832" x="4514850" y="1800225"/>
          <p14:tracePt t="1849" x="4314825" y="2076450"/>
          <p14:tracePt t="1867" x="4200525" y="2314575"/>
          <p14:tracePt t="1882" x="4133850" y="2476500"/>
          <p14:tracePt t="1899" x="4019550" y="2695575"/>
          <p14:tracePt t="1916" x="3838575" y="2914650"/>
          <p14:tracePt t="1932" x="3695700" y="3086100"/>
          <p14:tracePt t="1949" x="3571875" y="3162300"/>
          <p14:tracePt t="1966" x="3486150" y="3181350"/>
          <p14:tracePt t="1982" x="3429000" y="3181350"/>
          <p14:tracePt t="1999" x="3314700" y="3143250"/>
          <p14:tracePt t="2016" x="3171825" y="3124200"/>
          <p14:tracePt t="2032" x="3105150" y="3124200"/>
          <p14:tracePt t="2266" x="3057525" y="3124200"/>
          <p14:tracePt t="2274" x="3028950" y="3124200"/>
          <p14:tracePt t="2282" x="3000375" y="3124200"/>
          <p14:tracePt t="2299" x="2962275" y="3124200"/>
          <p14:tracePt t="2316" x="2847975" y="3133725"/>
          <p14:tracePt t="2332" x="2724150" y="3171825"/>
          <p14:tracePt t="2349" x="2571750" y="3200400"/>
          <p14:tracePt t="2366" x="2438400" y="3228975"/>
          <p14:tracePt t="2382" x="2324100" y="3267075"/>
          <p14:tracePt t="2399" x="2219325" y="3324225"/>
          <p14:tracePt t="2416" x="2114550" y="3362325"/>
          <p14:tracePt t="2432" x="2028825" y="3400425"/>
          <p14:tracePt t="2449" x="1933575" y="3429000"/>
          <p14:tracePt t="2467" x="1819275" y="3467100"/>
          <p14:tracePt t="2482" x="1704975" y="3505200"/>
          <p14:tracePt t="2499" x="1571625" y="3562350"/>
          <p14:tracePt t="2516" x="1428750" y="3609975"/>
          <p14:tracePt t="2532" x="1304925" y="3648075"/>
          <p14:tracePt t="2549" x="1181100" y="3695700"/>
          <p14:tracePt t="2566" x="1057275" y="3733800"/>
          <p14:tracePt t="2582" x="952500" y="3752850"/>
          <p14:tracePt t="2599" x="866775" y="3781425"/>
          <p14:tracePt t="2616" x="819150" y="3781425"/>
          <p14:tracePt t="2633" x="781050" y="3790950"/>
          <p14:tracePt t="2649" x="752475" y="3790950"/>
          <p14:tracePt t="2666" x="695325" y="3800475"/>
          <p14:tracePt t="2683" x="647700" y="3810000"/>
          <p14:tracePt t="2699" x="600075" y="3819525"/>
          <p14:tracePt t="2716" x="581025" y="3819525"/>
          <p14:tracePt t="2732" x="561975" y="3829050"/>
          <p14:tracePt t="2749" x="552450" y="3829050"/>
          <p14:tracePt t="2766" x="542925" y="3829050"/>
          <p14:tracePt t="2783" x="523875" y="3829050"/>
          <p14:tracePt t="2799" x="514350" y="3829050"/>
          <p14:tracePt t="2816" x="495300" y="3829050"/>
          <p14:tracePt t="2882" x="495300" y="3819525"/>
          <p14:tracePt t="2890" x="504825" y="3810000"/>
          <p14:tracePt t="2899" x="561975" y="3800475"/>
          <p14:tracePt t="2916" x="752475" y="3771900"/>
          <p14:tracePt t="2932" x="1285875" y="3648075"/>
          <p14:tracePt t="2949" x="2286000" y="3524250"/>
          <p14:tracePt t="2966" x="3667125" y="3238500"/>
          <p14:tracePt t="2983" x="5153025" y="2800350"/>
          <p14:tracePt t="2999" x="6381750" y="2305050"/>
          <p14:tracePt t="3016" x="7134225" y="1952625"/>
          <p14:tracePt t="3033" x="7467600" y="1704975"/>
          <p14:tracePt t="3049" x="7543800" y="1590675"/>
          <p14:tracePt t="3066" x="7543800" y="1466850"/>
          <p14:tracePt t="3083" x="7515225" y="1343025"/>
          <p14:tracePt t="3099" x="7496175" y="1257300"/>
          <p14:tracePt t="3116" x="7486650" y="1152525"/>
          <p14:tracePt t="3132" x="7486650" y="1057275"/>
          <p14:tracePt t="3149" x="7534275" y="971550"/>
          <p14:tracePt t="3166" x="7562850" y="933450"/>
          <p14:tracePt t="3182" x="7581900" y="923925"/>
          <p14:tracePt t="3234" x="7581900" y="914400"/>
          <p14:tracePt t="3242" x="7581900" y="904875"/>
          <p14:tracePt t="3251" x="7581900" y="895350"/>
          <p14:tracePt t="3267" x="7505700" y="866775"/>
          <p14:tracePt t="3283" x="7239000" y="781050"/>
          <p14:tracePt t="3299" x="6581775" y="666750"/>
          <p14:tracePt t="3316" x="5772150" y="609600"/>
          <p14:tracePt t="3332" x="5229225" y="609600"/>
          <p14:tracePt t="3349" x="5019675" y="619125"/>
          <p14:tracePt t="3366" x="5000625" y="628650"/>
          <p14:tracePt t="3399" x="5057775" y="600075"/>
          <p14:tracePt t="3416" x="5172075" y="561975"/>
          <p14:tracePt t="3433" x="5257800" y="542925"/>
          <p14:tracePt t="3449" x="5267325" y="533400"/>
          <p14:tracePt t="3483" x="5191125" y="533400"/>
          <p14:tracePt t="3499" x="4943475" y="561975"/>
          <p14:tracePt t="3516" x="4638675" y="619125"/>
          <p14:tracePt t="3533" x="4362450" y="742950"/>
          <p14:tracePt t="3549" x="4171950" y="857250"/>
          <p14:tracePt t="3566" x="4086225" y="942975"/>
          <p14:tracePt t="3583" x="4076700" y="1028700"/>
          <p14:tracePt t="3599" x="4133850" y="1133475"/>
          <p14:tracePt t="3616" x="4191000" y="1190625"/>
          <p14:tracePt t="3633" x="4210050" y="1228725"/>
          <p14:tracePt t="3649" x="4181475" y="1295400"/>
          <p14:tracePt t="3666" x="3895725" y="1485900"/>
          <p14:tracePt t="3683" x="3552825" y="1704975"/>
          <p14:tracePt t="3699" x="3295650" y="1943100"/>
          <p14:tracePt t="3716" x="3133725" y="2085975"/>
          <p14:tracePt t="3733" x="3086100" y="2162175"/>
          <p14:tracePt t="3750" x="3076575" y="2190750"/>
          <p14:tracePt t="3766" x="3067050" y="2209800"/>
          <p14:tracePt t="3783" x="3028950" y="2247900"/>
          <p14:tracePt t="3799" x="2924175" y="2295525"/>
          <p14:tracePt t="3816" x="2752725" y="2333625"/>
          <p14:tracePt t="3833" x="2581275" y="2381250"/>
          <p14:tracePt t="3849" x="2400300" y="2428875"/>
          <p14:tracePt t="3867" x="2247900" y="2476500"/>
          <p14:tracePt t="3883" x="2209800" y="2505075"/>
          <p14:tracePt t="3899" x="2181225" y="2514600"/>
          <p14:tracePt t="3916" x="2162175" y="2514600"/>
          <p14:tracePt t="3933" x="2095500" y="2533650"/>
          <p14:tracePt t="3949" x="1990725" y="2562225"/>
          <p14:tracePt t="3966" x="1895475" y="2600325"/>
          <p14:tracePt t="3983" x="1752600" y="2638425"/>
          <p14:tracePt t="3999" x="1619250" y="2686050"/>
          <p14:tracePt t="4016" x="1524000" y="2695575"/>
          <p14:tracePt t="4033" x="1476375" y="2695575"/>
          <p14:tracePt t="4049" x="1409700" y="2695575"/>
          <p14:tracePt t="4066" x="1323975" y="2695575"/>
          <p14:tracePt t="4083" x="1285875" y="2686050"/>
          <p14:tracePt t="4099" x="1257300" y="2686050"/>
          <p14:tracePt t="4116" x="1209675" y="2667000"/>
          <p14:tracePt t="4133" x="1162050" y="2647950"/>
          <p14:tracePt t="4149" x="1095375" y="2619375"/>
          <p14:tracePt t="4166" x="1028700" y="2600325"/>
          <p14:tracePt t="4183" x="971550" y="2571750"/>
          <p14:tracePt t="4199" x="942975" y="2562225"/>
          <p14:tracePt t="4216" x="933450" y="2552700"/>
          <p14:tracePt t="4233" x="923925" y="2543175"/>
          <p14:tracePt t="4249" x="914400" y="2533650"/>
          <p14:tracePt t="4250" x="904875" y="2514600"/>
          <p14:tracePt t="4267" x="876300" y="2466975"/>
          <p14:tracePt t="4283" x="857250" y="2371725"/>
          <p14:tracePt t="4299" x="857250" y="2295525"/>
          <p14:tracePt t="4316" x="857250" y="2257425"/>
          <p14:tracePt t="4333" x="857250" y="2238375"/>
          <p14:tracePt t="4366" x="866775" y="2219325"/>
          <p14:tracePt t="4383" x="885825" y="2209800"/>
          <p14:tracePt t="4399" x="962025" y="2181225"/>
          <p14:tracePt t="4416" x="1019175" y="2171700"/>
          <p14:tracePt t="4433" x="1095375" y="2143125"/>
          <p14:tracePt t="4449" x="1162050" y="2143125"/>
          <p14:tracePt t="4467" x="1333500" y="2114550"/>
          <p14:tracePt t="4483" x="1476375" y="2066925"/>
          <p14:tracePt t="4499" x="1600200" y="2028825"/>
          <p14:tracePt t="4516" x="1666875" y="2000250"/>
          <p14:tracePt t="4533" x="1685925" y="2000250"/>
          <p14:tracePt t="4549" x="1714500" y="2000250"/>
          <p14:tracePt t="4566" x="1771650" y="2019300"/>
          <p14:tracePt t="4583" x="1885950" y="2057400"/>
          <p14:tracePt t="4600" x="1981200" y="2076450"/>
          <p14:tracePt t="4616" x="2038350" y="2114550"/>
          <p14:tracePt t="4633" x="2076450" y="2162175"/>
          <p14:tracePt t="4650" x="2095500" y="2228850"/>
          <p14:tracePt t="4667" x="2085975" y="2333625"/>
          <p14:tracePt t="4683" x="2000250" y="2438400"/>
          <p14:tracePt t="4699" x="1905000" y="2495550"/>
          <p14:tracePt t="4716" x="1762125" y="2514600"/>
          <p14:tracePt t="4733" x="1619250" y="2514600"/>
          <p14:tracePt t="4749" x="1504950" y="2514600"/>
          <p14:tracePt t="4767" x="1428750" y="2514600"/>
          <p14:tracePt t="4783" x="1400175" y="2495550"/>
          <p14:tracePt t="4799" x="1390650" y="2486025"/>
          <p14:tracePt t="4816" x="1390650" y="2447925"/>
          <p14:tracePt t="4833" x="1409700" y="2390775"/>
          <p14:tracePt t="4849" x="1514475" y="2305050"/>
          <p14:tracePt t="4866" x="1771650" y="2228850"/>
          <p14:tracePt t="4883" x="1885950" y="2219325"/>
          <p14:tracePt t="4899" x="1924050" y="2219325"/>
          <p14:tracePt t="4916" x="1943100" y="2247900"/>
          <p14:tracePt t="4933" x="1943100" y="2324100"/>
          <p14:tracePt t="4949" x="1933575" y="2400300"/>
          <p14:tracePt t="4966" x="1895475" y="2447925"/>
          <p14:tracePt t="4983" x="1838325" y="2476500"/>
          <p14:tracePt t="5000" x="1762125" y="2476500"/>
          <p14:tracePt t="5016" x="1666875" y="2466975"/>
          <p14:tracePt t="5033" x="1581150" y="2428875"/>
          <p14:tracePt t="5050" x="1552575" y="2409825"/>
          <p14:tracePt t="5067" x="1543050" y="2362200"/>
          <p14:tracePt t="5083" x="1543050" y="2314575"/>
          <p14:tracePt t="5100" x="1657350" y="2257425"/>
          <p14:tracePt t="5116" x="1828800" y="2228850"/>
          <p14:tracePt t="5133" x="2009775" y="2209800"/>
          <p14:tracePt t="5149" x="2076450" y="2228850"/>
          <p14:tracePt t="5166" x="2114550" y="2266950"/>
          <p14:tracePt t="5183" x="2114550" y="2314575"/>
          <p14:tracePt t="5200" x="2095500" y="2371725"/>
          <p14:tracePt t="5216" x="2038350" y="2419350"/>
          <p14:tracePt t="5233" x="2019300" y="2447925"/>
          <p14:tracePt t="5250" x="1943100" y="2447925"/>
          <p14:tracePt t="5252" x="1914525" y="2447925"/>
          <p14:tracePt t="5267" x="1866900" y="2447925"/>
          <p14:tracePt t="5283" x="1866900" y="2438400"/>
          <p14:tracePt t="5300" x="1866900" y="2419350"/>
          <p14:tracePt t="5316" x="1885950" y="2371725"/>
          <p14:tracePt t="5333" x="1990725" y="2333625"/>
          <p14:tracePt t="5349" x="2124075" y="2305050"/>
          <p14:tracePt t="5366" x="2190750" y="2286000"/>
          <p14:tracePt t="5383" x="2219325" y="2286000"/>
          <p14:tracePt t="5400" x="2219325" y="2295525"/>
          <p14:tracePt t="5416" x="2219325" y="2343150"/>
          <p14:tracePt t="5433" x="2190750" y="2381250"/>
          <p14:tracePt t="5450" x="2143125" y="2409825"/>
          <p14:tracePt t="5467" x="2076450" y="2438400"/>
          <p14:tracePt t="5483" x="2028825" y="2438400"/>
          <p14:tracePt t="5500" x="2000250" y="2438400"/>
          <p14:tracePt t="5516" x="1990725" y="2438400"/>
          <p14:tracePt t="5533" x="1981200" y="2438400"/>
          <p14:tracePt t="5566" x="1971675" y="2428875"/>
          <p14:tracePt t="6699" x="1971675" y="2438400"/>
          <p14:tracePt t="6715" x="1962150" y="2457450"/>
          <p14:tracePt t="6739" x="1952625" y="2466975"/>
          <p14:tracePt t="6763" x="1943100" y="2476500"/>
          <p14:tracePt t="6779" x="1933575" y="2476500"/>
          <p14:tracePt t="6795" x="1924050" y="2486025"/>
          <p14:tracePt t="6811" x="1914525" y="2486025"/>
          <p14:tracePt t="6819" x="1905000" y="2486025"/>
          <p14:tracePt t="6835" x="1895475" y="2486025"/>
          <p14:tracePt t="6843" x="1885950" y="2486025"/>
          <p14:tracePt t="6851" x="1876425" y="2486025"/>
          <p14:tracePt t="6875" x="1866900" y="2486025"/>
          <p14:tracePt t="6883" x="1857375" y="2486025"/>
          <p14:tracePt t="6900" x="1838325" y="2466975"/>
          <p14:tracePt t="6917" x="1819275" y="2447925"/>
          <p14:tracePt t="6933" x="1800225" y="2438400"/>
          <p14:tracePt t="6950" x="1790700" y="2428875"/>
          <p14:tracePt t="6967" x="1790700" y="2419350"/>
          <p14:tracePt t="6983" x="1790700" y="2409825"/>
          <p14:tracePt t="7000" x="1790700" y="2400300"/>
          <p14:tracePt t="7016" x="1790700" y="2390775"/>
          <p14:tracePt t="7033" x="1790700" y="2371725"/>
          <p14:tracePt t="7050" x="1800225" y="2352675"/>
          <p14:tracePt t="7067" x="1847850" y="2333625"/>
          <p14:tracePt t="7083" x="1905000" y="2314575"/>
          <p14:tracePt t="7100" x="1924050" y="2314575"/>
          <p14:tracePt t="7116" x="1933575" y="2314575"/>
          <p14:tracePt t="7133" x="1943100" y="2314575"/>
          <p14:tracePt t="7150" x="1962150" y="2314575"/>
          <p14:tracePt t="7166" x="1971675" y="2371725"/>
          <p14:tracePt t="7183" x="1971675" y="2419350"/>
          <p14:tracePt t="7200" x="1943100" y="2466975"/>
          <p14:tracePt t="7217" x="1847850" y="2505075"/>
          <p14:tracePt t="7233" x="1771650" y="2505075"/>
          <p14:tracePt t="7250" x="1724025" y="2505075"/>
          <p14:tracePt t="7252" x="1704975" y="2505075"/>
          <p14:tracePt t="7267" x="1704975" y="2486025"/>
          <p14:tracePt t="7283" x="1704975" y="2438400"/>
          <p14:tracePt t="7300" x="1704975" y="2400300"/>
          <p14:tracePt t="7317" x="1704975" y="2371725"/>
          <p14:tracePt t="7333" x="1752600" y="2314575"/>
          <p14:tracePt t="7350" x="1876425" y="2295525"/>
          <p14:tracePt t="7367" x="2038350" y="2295525"/>
          <p14:tracePt t="7383" x="2133600" y="2305050"/>
          <p14:tracePt t="7400" x="2162175" y="2324100"/>
          <p14:tracePt t="7417" x="2171700" y="2381250"/>
          <p14:tracePt t="7433" x="2124075" y="2457450"/>
          <p14:tracePt t="7450" x="2028825" y="2495550"/>
          <p14:tracePt t="7467" x="1895475" y="2543175"/>
          <p14:tracePt t="7483" x="1847850" y="2543175"/>
          <p14:tracePt t="7500" x="1800225" y="2533650"/>
          <p14:tracePt t="7517" x="1771650" y="2505075"/>
          <p14:tracePt t="7533" x="1752600" y="2466975"/>
          <p14:tracePt t="7550" x="1743075" y="2428875"/>
          <p14:tracePt t="7567" x="1743075" y="2400300"/>
          <p14:tracePt t="7583" x="1762125" y="2362200"/>
          <p14:tracePt t="7600" x="1819275" y="2362200"/>
          <p14:tracePt t="7617" x="1895475" y="2362200"/>
          <p14:tracePt t="7633" x="1933575" y="2381250"/>
          <p14:tracePt t="7650" x="1952625" y="2428875"/>
          <p14:tracePt t="7667" x="1924050" y="2514600"/>
          <p14:tracePt t="7683" x="1847850" y="2562225"/>
          <p14:tracePt t="7700" x="1771650" y="2562225"/>
          <p14:tracePt t="7717" x="1695450" y="2562225"/>
          <p14:tracePt t="7733" x="1619250" y="2524125"/>
          <p14:tracePt t="7750" x="1590675" y="2486025"/>
          <p14:tracePt t="7767" x="1571625" y="2447925"/>
          <p14:tracePt t="7783" x="1571625" y="2400300"/>
          <p14:tracePt t="7800" x="1600200" y="2362200"/>
          <p14:tracePt t="7817" x="1695450" y="2343150"/>
          <p14:tracePt t="7833" x="1828800" y="2333625"/>
          <p14:tracePt t="7850" x="1943100" y="2371725"/>
          <p14:tracePt t="7867" x="1971675" y="2447925"/>
          <p14:tracePt t="7883" x="1971675" y="2524125"/>
          <p14:tracePt t="7900" x="1914525" y="2590800"/>
          <p14:tracePt t="7917" x="1809750" y="2619375"/>
          <p14:tracePt t="7933" x="1704975" y="2619375"/>
          <p14:tracePt t="7950" x="1581150" y="2590800"/>
          <p14:tracePt t="7967" x="1485900" y="2524125"/>
          <p14:tracePt t="7983" x="1466850" y="2457450"/>
          <p14:tracePt t="8000" x="1457325" y="2400300"/>
          <p14:tracePt t="8017" x="1495425" y="2305050"/>
          <p14:tracePt t="8034" x="1571625" y="2247900"/>
          <p14:tracePt t="8050" x="1666875" y="2228850"/>
          <p14:tracePt t="8067" x="1895475" y="2228850"/>
          <p14:tracePt t="8083" x="1933575" y="2266950"/>
          <p14:tracePt t="8100" x="1952625" y="2324100"/>
          <p14:tracePt t="8117" x="1914525" y="2419350"/>
          <p14:tracePt t="8133" x="1847850" y="2486025"/>
          <p14:tracePt t="8150" x="1704975" y="2524125"/>
          <p14:tracePt t="8167" x="1571625" y="2524125"/>
          <p14:tracePt t="8183" x="1495425" y="2505075"/>
          <p14:tracePt t="8200" x="1476375" y="2476500"/>
          <p14:tracePt t="8217" x="1485900" y="2409825"/>
          <p14:tracePt t="8234" x="1581150" y="2381250"/>
          <p14:tracePt t="8250" x="1790700" y="2352675"/>
          <p14:tracePt t="8252" x="1885950" y="2352675"/>
          <p14:tracePt t="8267" x="2047875" y="2371725"/>
          <p14:tracePt t="8283" x="2114550" y="2409825"/>
          <p14:tracePt t="8300" x="2114550" y="2447925"/>
          <p14:tracePt t="8317" x="2066925" y="2486025"/>
          <p14:tracePt t="8333" x="1962150" y="2495550"/>
          <p14:tracePt t="8350" x="1895475" y="2495550"/>
          <p14:tracePt t="8367" x="1876425" y="2466975"/>
          <p14:tracePt t="8384" x="1885950" y="2428875"/>
          <p14:tracePt t="8400" x="1981200" y="2409825"/>
          <p14:tracePt t="8417" x="2066925" y="2409825"/>
          <p14:tracePt t="8434" x="2076450" y="2409825"/>
          <p14:tracePt t="8450" x="2076450" y="2438400"/>
          <p14:tracePt t="8467" x="2019300" y="2495550"/>
          <p14:tracePt t="8483" x="1990725" y="2524125"/>
          <p14:tracePt t="8500" x="1981200" y="2552700"/>
          <p14:tracePt t="8517" x="1981200" y="2562225"/>
          <p14:tracePt t="8533" x="1981200" y="2571750"/>
          <p14:tracePt t="8851" x="1971675" y="2571750"/>
          <p14:tracePt t="8875" x="1943100" y="2562225"/>
          <p14:tracePt t="8883" x="1924050" y="2543175"/>
          <p14:tracePt t="8891" x="1895475" y="2524125"/>
          <p14:tracePt t="8900" x="1885950" y="2524125"/>
          <p14:tracePt t="8917" x="1885950" y="2505075"/>
          <p14:tracePt t="8934" x="1885950" y="2495550"/>
          <p14:tracePt t="8950" x="1876425" y="2495550"/>
          <p14:tracePt t="8971" x="1876425" y="2486025"/>
          <p14:tracePt t="8983" x="1866900" y="2476500"/>
          <p14:tracePt t="9000" x="1847850" y="2476500"/>
          <p14:tracePt t="9017" x="1828800" y="2466975"/>
          <p14:tracePt t="9034" x="1828800" y="2457450"/>
          <p14:tracePt t="9050" x="1828800" y="2447925"/>
          <p14:tracePt t="9083" x="1828800" y="2438400"/>
          <p14:tracePt t="9099" x="1828800" y="2428875"/>
          <p14:tracePt t="9107" x="1838325" y="2428875"/>
          <p14:tracePt t="9117" x="1847850" y="2428875"/>
          <p14:tracePt t="9134" x="1857375" y="2419350"/>
          <p14:tracePt t="9203" x="1828800" y="2438400"/>
          <p14:tracePt t="9211" x="1790700" y="2457450"/>
          <p14:tracePt t="9220" x="1762125" y="2457450"/>
          <p14:tracePt t="9234" x="1743075" y="2466975"/>
          <p14:tracePt t="9267" x="1762125" y="2466975"/>
          <p14:tracePt t="9275" x="1790700" y="2466975"/>
          <p14:tracePt t="9283" x="1809750" y="2466975"/>
          <p14:tracePt t="9300" x="1838325" y="2466975"/>
          <p14:tracePt t="9334" x="1828800" y="2495550"/>
          <p14:tracePt t="9350" x="1781175" y="2552700"/>
          <p14:tracePt t="9367" x="1733550" y="2590800"/>
          <p14:tracePt t="9384" x="1733550" y="2600325"/>
          <p14:tracePt t="9420" x="1762125" y="2600325"/>
          <p14:tracePt t="9434" x="1790700" y="2609850"/>
          <p14:tracePt t="9450" x="1857375" y="2628900"/>
          <p14:tracePt t="9467" x="1905000" y="2647950"/>
          <p14:tracePt t="9484" x="1914525" y="2657475"/>
          <p14:tracePt t="9500" x="1885950" y="2686050"/>
          <p14:tracePt t="9517" x="1743075" y="2714625"/>
          <p14:tracePt t="9534" x="1514475" y="2724150"/>
          <p14:tracePt t="9550" x="1362075" y="2714625"/>
          <p14:tracePt t="9567" x="1314450" y="2695575"/>
          <p14:tracePt t="9584" x="1314450" y="2676525"/>
          <p14:tracePt t="9600" x="1457325" y="2619375"/>
          <p14:tracePt t="9617" x="1762125" y="2571750"/>
          <p14:tracePt t="9634" x="2085975" y="2524125"/>
          <p14:tracePt t="9651" x="2200275" y="2505075"/>
          <p14:tracePt t="9667" x="2219325" y="2495550"/>
          <p14:tracePt t="9684" x="2162175" y="2486025"/>
          <p14:tracePt t="9700" x="2000250" y="2466975"/>
          <p14:tracePt t="9717" x="1885950" y="2466975"/>
          <p14:tracePt t="9734" x="1838325" y="2457450"/>
          <p14:tracePt t="9779" x="1857375" y="2457450"/>
          <p14:tracePt t="9787" x="1885950" y="2457450"/>
          <p14:tracePt t="9800" x="1914525" y="2457450"/>
          <p14:tracePt t="9817" x="1952625" y="2457450"/>
          <p14:tracePt t="9834" x="1971675" y="2447925"/>
          <p14:tracePt t="9867" x="1914525" y="2409825"/>
          <p14:tracePt t="9884" x="1819275" y="2400300"/>
          <p14:tracePt t="9900" x="1743075" y="2390775"/>
          <p14:tracePt t="9917" x="1695450" y="2381250"/>
          <p14:tracePt t="9950" x="1685925" y="2371725"/>
          <p14:tracePt t="9967" x="1800225" y="2362200"/>
          <p14:tracePt t="9984" x="1933575" y="2362200"/>
          <p14:tracePt t="10001" x="2019300" y="2362200"/>
          <p14:tracePt t="10017" x="2057400" y="2362200"/>
          <p14:tracePt t="10050" x="2066925" y="2362200"/>
          <p14:tracePt t="10067" x="2047875" y="2400300"/>
          <p14:tracePt t="10084" x="2000250" y="2400300"/>
          <p14:tracePt t="10100" x="1962150" y="2400300"/>
          <p14:tracePt t="10117" x="1952625" y="2400300"/>
          <p14:tracePt t="10134" x="1971675" y="2362200"/>
          <p14:tracePt t="10150" x="2143125" y="2286000"/>
          <p14:tracePt t="10167" x="2343150" y="2228850"/>
          <p14:tracePt t="10184" x="2486025" y="2200275"/>
          <p14:tracePt t="10200" x="2505075" y="2200275"/>
          <p14:tracePt t="10217" x="2495550" y="2219325"/>
          <p14:tracePt t="10234" x="2324100" y="2324100"/>
          <p14:tracePt t="10251" x="2200275" y="2390775"/>
          <p14:tracePt t="10267" x="2200275" y="2400300"/>
          <p14:tracePt t="10284" x="2343150" y="2390775"/>
          <p14:tracePt t="10300" x="2533650" y="2343150"/>
          <p14:tracePt t="10317" x="2609850" y="2333625"/>
          <p14:tracePt t="10334" x="2619375" y="2333625"/>
          <p14:tracePt t="10350" x="2543175" y="2419350"/>
          <p14:tracePt t="10367" x="2409825" y="2514600"/>
          <p14:tracePt t="10384" x="2352675" y="2543175"/>
          <p14:tracePt t="10417" x="2419350" y="2543175"/>
          <p14:tracePt t="10434" x="2552700" y="2495550"/>
          <p14:tracePt t="10451" x="2600325" y="2495550"/>
          <p14:tracePt t="10467" x="2609850" y="2495550"/>
          <p14:tracePt t="10484" x="2590800" y="2505075"/>
          <p14:tracePt t="10500" x="2571750" y="2514600"/>
          <p14:tracePt t="10534" x="2571750" y="2495550"/>
          <p14:tracePt t="10699" x="2571750" y="2486025"/>
          <p14:tracePt t="10707" x="2571750" y="2476500"/>
          <p14:tracePt t="10717" x="2571750" y="2457450"/>
          <p14:tracePt t="10819" x="2562225" y="2466975"/>
          <p14:tracePt t="10827" x="2552700" y="2476500"/>
          <p14:tracePt t="10836" x="2533650" y="2486025"/>
          <p14:tracePt t="10851" x="2505075" y="2514600"/>
          <p14:tracePt t="10867" x="2476500" y="2552700"/>
          <p14:tracePt t="10884" x="2447925" y="2590800"/>
          <p14:tracePt t="10901" x="2400300" y="2714625"/>
          <p14:tracePt t="10917" x="2381250" y="2752725"/>
          <p14:tracePt t="10934" x="2390775" y="2914650"/>
          <p14:tracePt t="10951" x="2438400" y="3038475"/>
          <p14:tracePt t="10967" x="2514600" y="3114675"/>
          <p14:tracePt t="10984" x="2600325" y="3190875"/>
          <p14:tracePt t="11001" x="2695575" y="3248025"/>
          <p14:tracePt t="11017" x="2781300" y="3314700"/>
          <p14:tracePt t="11034" x="2857500" y="3362325"/>
          <p14:tracePt t="11052" x="2924175" y="3448050"/>
          <p14:tracePt t="11067" x="2933700" y="3495675"/>
          <p14:tracePt t="11084" x="2933700" y="3524250"/>
          <p14:tracePt t="11101" x="2933700" y="3571875"/>
          <p14:tracePt t="11117" x="2933700" y="3648075"/>
          <p14:tracePt t="11134" x="2886075" y="3714750"/>
          <p14:tracePt t="11151" x="2828925" y="3752850"/>
          <p14:tracePt t="11167" x="2762250" y="3790950"/>
          <p14:tracePt t="11184" x="2714625" y="3819525"/>
          <p14:tracePt t="11201" x="2628900" y="3857625"/>
          <p14:tracePt t="11217" x="2543175" y="3876675"/>
          <p14:tracePt t="11234" x="2457450" y="3886200"/>
          <p14:tracePt t="11251" x="2352675" y="3895725"/>
          <p14:tracePt t="11267" x="2295525" y="3895725"/>
          <p14:tracePt t="11284" x="2257425" y="3895725"/>
          <p14:tracePt t="11301" x="2209800" y="3895725"/>
          <p14:tracePt t="11317" x="2143125" y="3895725"/>
          <p14:tracePt t="11334" x="2076450" y="3895725"/>
          <p14:tracePt t="11351" x="2009775" y="3895725"/>
          <p14:tracePt t="11367" x="1952625" y="3886200"/>
          <p14:tracePt t="11384" x="1847850" y="3867150"/>
          <p14:tracePt t="11401" x="1724025" y="3848100"/>
          <p14:tracePt t="11417" x="1552575" y="3829050"/>
          <p14:tracePt t="11434" x="1390650" y="3810000"/>
          <p14:tracePt t="11451" x="1114425" y="3800475"/>
          <p14:tracePt t="11467" x="962025" y="3781425"/>
          <p14:tracePt t="11484" x="876300" y="3771900"/>
          <p14:tracePt t="11501" x="781050" y="3743325"/>
          <p14:tracePt t="11518" x="695325" y="3733800"/>
          <p14:tracePt t="11534" x="609600" y="3733800"/>
          <p14:tracePt t="11551" x="542925" y="3733800"/>
          <p14:tracePt t="11567" x="476250" y="3733800"/>
          <p14:tracePt t="11584" x="428625" y="3752850"/>
          <p14:tracePt t="11601" x="361950" y="3752850"/>
          <p14:tracePt t="11617" x="295275" y="3752850"/>
          <p14:tracePt t="11634" x="209550" y="3781425"/>
          <p14:tracePt t="11652" x="123825" y="3810000"/>
          <p14:tracePt t="11668" x="104775" y="3829050"/>
          <p14:tracePt t="11701" x="95250" y="3829050"/>
          <p14:tracePt t="11763" x="104775" y="3829050"/>
          <p14:tracePt t="11772" x="133350" y="3829050"/>
          <p14:tracePt t="11779" x="161925" y="3819525"/>
          <p14:tracePt t="11787" x="219075" y="3819525"/>
          <p14:tracePt t="11801" x="266700" y="3819525"/>
          <p14:tracePt t="11817" x="381000" y="3819525"/>
          <p14:tracePt t="11834" x="495300" y="3819525"/>
          <p14:tracePt t="11851" x="704850" y="3800475"/>
          <p14:tracePt t="11868" x="828675" y="3781425"/>
          <p14:tracePt t="11884" x="933450" y="3762375"/>
          <p14:tracePt t="11901" x="1009650" y="3762375"/>
          <p14:tracePt t="11917" x="1066800" y="3762375"/>
          <p14:tracePt t="11934" x="1133475" y="3762375"/>
          <p14:tracePt t="11951" x="1238250" y="3762375"/>
          <p14:tracePt t="11967" x="1381125" y="3762375"/>
          <p14:tracePt t="11984" x="1495425" y="3743325"/>
          <p14:tracePt t="12001" x="1552575" y="3733800"/>
          <p14:tracePt t="12115" x="1524000" y="3733800"/>
          <p14:tracePt t="12124" x="1466850" y="3733800"/>
          <p14:tracePt t="12134" x="1390650" y="3733800"/>
          <p14:tracePt t="12151" x="1228725" y="3733800"/>
          <p14:tracePt t="12168" x="1038225" y="3762375"/>
          <p14:tracePt t="12184" x="847725" y="3762375"/>
          <p14:tracePt t="12201" x="666750" y="3762375"/>
          <p14:tracePt t="12218" x="542925" y="3762375"/>
          <p14:tracePt t="12234" x="438150" y="3762375"/>
          <p14:tracePt t="12251" x="361950" y="3762375"/>
          <p14:tracePt t="12267" x="342900" y="3762375"/>
          <p14:tracePt t="12284" x="323850" y="3762375"/>
          <p14:tracePt t="12317" x="314325" y="3752850"/>
          <p14:tracePt t="12334" x="304800" y="3743325"/>
          <p14:tracePt t="12351" x="295275" y="3743325"/>
          <p14:tracePt t="12380" x="295275" y="3733800"/>
          <p14:tracePt t="12388" x="304800" y="3724275"/>
          <p14:tracePt t="12401" x="361950" y="3714750"/>
          <p14:tracePt t="12418" x="542925" y="3714750"/>
          <p14:tracePt t="12434" x="828675" y="3714750"/>
          <p14:tracePt t="12452" x="1295400" y="3714750"/>
          <p14:tracePt t="12467" x="1514475" y="3714750"/>
          <p14:tracePt t="12484" x="1562100" y="3714750"/>
          <p14:tracePt t="12501" x="1571625" y="3714750"/>
          <p14:tracePt t="12643" x="1571625" y="3724275"/>
          <p14:tracePt t="12683" x="1562100" y="3724275"/>
          <p14:tracePt t="12699" x="1552575" y="3724275"/>
          <p14:tracePt t="12708" x="1543050" y="3724275"/>
          <p14:tracePt t="12724" x="1533525" y="3724275"/>
          <p14:tracePt t="12734" x="1524000" y="3724275"/>
          <p14:tracePt t="12828" x="1533525" y="3724275"/>
          <p14:tracePt t="12844" x="1543050" y="3724275"/>
          <p14:tracePt t="12852" x="1552575" y="3724275"/>
          <p14:tracePt t="12859" x="1562100" y="3733800"/>
          <p14:tracePt t="12868" x="1581150" y="3733800"/>
          <p14:tracePt t="12892" x="1590675" y="3733800"/>
          <p14:tracePt t="13075" x="1590675" y="3714750"/>
          <p14:tracePt t="13084" x="1590675" y="3695700"/>
          <p14:tracePt t="13091" x="1590675" y="3676650"/>
          <p14:tracePt t="13101" x="1590675" y="3657600"/>
          <p14:tracePt t="13118" x="1590675" y="3619500"/>
          <p14:tracePt t="13134" x="1590675" y="3590925"/>
          <p14:tracePt t="13195" x="1590675" y="3600450"/>
          <p14:tracePt t="13212" x="1590675" y="3609975"/>
          <p14:tracePt t="13220" x="1581150" y="3619500"/>
          <p14:tracePt t="13236" x="1581150" y="3629025"/>
          <p14:tracePt t="13260" x="1581150" y="3638550"/>
          <p14:tracePt t="13323" x="1581150" y="3619500"/>
          <p14:tracePt t="13340" x="1562100" y="3600450"/>
          <p14:tracePt t="13347" x="1562100" y="3581400"/>
          <p14:tracePt t="13356" x="1543050" y="3562350"/>
          <p14:tracePt t="13368" x="1533525" y="3562350"/>
          <p14:tracePt t="13384" x="1485900" y="3552825"/>
          <p14:tracePt t="13401" x="1343025" y="3609975"/>
          <p14:tracePt t="13418" x="1181100" y="3686175"/>
          <p14:tracePt t="13434" x="1019175" y="3762375"/>
          <p14:tracePt t="13452" x="866775" y="3810000"/>
          <p14:tracePt t="13468" x="819150" y="3790950"/>
          <p14:tracePt t="13484" x="800100" y="3762375"/>
          <p14:tracePt t="13501" x="771525" y="3733800"/>
          <p14:tracePt t="13518" x="752475" y="3714750"/>
          <p14:tracePt t="13588" x="752475" y="3724275"/>
          <p14:tracePt t="13596" x="752475" y="3733800"/>
          <p14:tracePt t="13612" x="752475" y="3752850"/>
          <p14:tracePt t="13627" x="752475" y="3762375"/>
          <p14:tracePt t="13636" x="771525" y="3771900"/>
          <p14:tracePt t="13652" x="828675" y="3771900"/>
          <p14:tracePt t="13668" x="885825" y="3771900"/>
          <p14:tracePt t="13685" x="914400" y="3771900"/>
          <p14:tracePt t="13701" x="923925" y="3771900"/>
          <p14:tracePt t="13718" x="962025" y="3829050"/>
          <p14:tracePt t="13734" x="1000125" y="3943350"/>
          <p14:tracePt t="13751" x="1047750" y="4048125"/>
          <p14:tracePt t="13769" x="1104900" y="4162425"/>
          <p14:tracePt t="13784" x="1162050" y="4238625"/>
          <p14:tracePt t="13801" x="1200150" y="4305300"/>
          <p14:tracePt t="13818" x="1247775" y="4391025"/>
          <p14:tracePt t="13835" x="1295400" y="4495800"/>
          <p14:tracePt t="13851" x="1343025" y="4648200"/>
          <p14:tracePt t="13868" x="1381125" y="4733925"/>
          <p14:tracePt t="13885" x="1409700" y="4791075"/>
          <p14:tracePt t="13901" x="1438275" y="4829175"/>
          <p14:tracePt t="13918" x="1466850" y="4857750"/>
          <p14:tracePt t="13935" x="1466850" y="4867275"/>
          <p14:tracePt t="13951" x="1476375" y="4867275"/>
          <p14:tracePt t="13996" x="1466850" y="4867275"/>
          <p14:tracePt t="14004" x="1457325" y="4876800"/>
          <p14:tracePt t="14018" x="1438275" y="4876800"/>
          <p14:tracePt t="14035" x="1419225" y="4895850"/>
          <p14:tracePt t="14051" x="1400175" y="4905375"/>
          <p14:tracePt t="14100" x="1409700" y="4924425"/>
          <p14:tracePt t="14108" x="1466850" y="4933950"/>
          <p14:tracePt t="14118" x="1514475" y="4933950"/>
          <p14:tracePt t="14134" x="1647825" y="4933950"/>
          <p14:tracePt t="14151" x="1771650" y="4933950"/>
          <p14:tracePt t="14168" x="1876425" y="4924425"/>
          <p14:tracePt t="14185" x="1990725" y="4886325"/>
          <p14:tracePt t="14201" x="2085975" y="4857750"/>
          <p14:tracePt t="14218" x="2124075" y="4848225"/>
          <p14:tracePt t="14235" x="2152650" y="4838700"/>
          <p14:tracePt t="14252" x="2171700" y="4838700"/>
          <p14:tracePt t="14268" x="2190750" y="4838700"/>
          <p14:tracePt t="14284" x="2219325" y="4838700"/>
          <p14:tracePt t="14301" x="2257425" y="4838700"/>
          <p14:tracePt t="14318" x="2295525" y="4838700"/>
          <p14:tracePt t="14334" x="2324100" y="4829175"/>
          <p14:tracePt t="14351" x="2333625" y="4829175"/>
          <p14:tracePt t="14368" x="2362200" y="4829175"/>
          <p14:tracePt t="14385" x="2419350" y="4829175"/>
          <p14:tracePt t="14401" x="2486025" y="4829175"/>
          <p14:tracePt t="14418" x="2571750" y="4829175"/>
          <p14:tracePt t="14435" x="2590800" y="4829175"/>
          <p14:tracePt t="14451" x="2609850" y="4829175"/>
          <p14:tracePt t="14524" x="2600325" y="4829175"/>
          <p14:tracePt t="14532" x="2562225" y="4829175"/>
          <p14:tracePt t="14540" x="2514600" y="4829175"/>
          <p14:tracePt t="14551" x="2476500" y="4838700"/>
          <p14:tracePt t="14568" x="2371725" y="4867275"/>
          <p14:tracePt t="14585" x="2314575" y="4886325"/>
          <p14:tracePt t="14601" x="2295525" y="4886325"/>
          <p14:tracePt t="14635" x="2286000" y="4886325"/>
          <p14:tracePt t="14652" x="2305050" y="4800600"/>
          <p14:tracePt t="14668" x="2333625" y="4743450"/>
          <p14:tracePt t="14685" x="2419350" y="4657725"/>
          <p14:tracePt t="14701" x="2571750" y="4619625"/>
          <p14:tracePt t="14718" x="2752725" y="4600575"/>
          <p14:tracePt t="14734" x="2924175" y="4600575"/>
          <p14:tracePt t="14751" x="2981325" y="4610100"/>
          <p14:tracePt t="14768" x="3009900" y="4638675"/>
          <p14:tracePt t="14785" x="3009900" y="4667250"/>
          <p14:tracePt t="14801" x="2990850" y="4724400"/>
          <p14:tracePt t="14818" x="2943225" y="4791075"/>
          <p14:tracePt t="14835" x="2857500" y="4848225"/>
          <p14:tracePt t="14852" x="2714625" y="4876800"/>
          <p14:tracePt t="14868" x="2667000" y="4876800"/>
          <p14:tracePt t="14885" x="2638425" y="4857750"/>
          <p14:tracePt t="14901" x="2638425" y="4838700"/>
          <p14:tracePt t="14918" x="2638425" y="4800600"/>
          <p14:tracePt t="14935" x="2714625" y="4772025"/>
          <p14:tracePt t="14951" x="2819400" y="4762500"/>
          <p14:tracePt t="14968" x="2924175" y="4752975"/>
          <p14:tracePt t="14985" x="2952750" y="4752975"/>
          <p14:tracePt t="15001" x="2952750" y="4762500"/>
          <p14:tracePt t="15018" x="2952750" y="4800600"/>
          <p14:tracePt t="15035" x="2943225" y="4829175"/>
          <p14:tracePt t="15052" x="2943225" y="4857750"/>
          <p14:tracePt t="15068" x="2971800" y="4857750"/>
          <p14:tracePt t="15085" x="3009900" y="4857750"/>
          <p14:tracePt t="15101" x="3038475" y="4857750"/>
          <p14:tracePt t="15118" x="3067050" y="4848225"/>
          <p14:tracePt t="15172" x="3076575" y="4838700"/>
          <p14:tracePt t="15196" x="3076575" y="4829175"/>
          <p14:tracePt t="15204" x="3076575" y="4810125"/>
          <p14:tracePt t="15212" x="3067050" y="4791075"/>
          <p14:tracePt t="15220" x="3067050" y="4781550"/>
          <p14:tracePt t="15235" x="3067050" y="4762500"/>
          <p14:tracePt t="15252" x="3048000" y="4705350"/>
          <p14:tracePt t="15268" x="3019425" y="4657725"/>
          <p14:tracePt t="15285" x="2990850" y="4638675"/>
          <p14:tracePt t="15301" x="2962275" y="4610100"/>
          <p14:tracePt t="15318" x="2895600" y="4581525"/>
          <p14:tracePt t="15335" x="2867025" y="4562475"/>
          <p14:tracePt t="15351" x="2819400" y="4524375"/>
          <p14:tracePt t="15368" x="2771775" y="4505325"/>
          <p14:tracePt t="15385" x="2724150" y="4476750"/>
          <p14:tracePt t="15401" x="2676525" y="4467225"/>
          <p14:tracePt t="15418" x="2638425" y="4448175"/>
          <p14:tracePt t="15435" x="2590800" y="4429125"/>
          <p14:tracePt t="15452" x="2457450" y="4362450"/>
          <p14:tracePt t="15468" x="2362200" y="4333875"/>
          <p14:tracePt t="15485" x="2305050" y="4314825"/>
          <p14:tracePt t="15501" x="2257425" y="4305300"/>
          <p14:tracePt t="15518" x="2219325" y="4305300"/>
          <p14:tracePt t="15535" x="2200275" y="4305300"/>
          <p14:tracePt t="15552" x="2181225" y="4305300"/>
          <p14:tracePt t="15568" x="2152650" y="4314825"/>
          <p14:tracePt t="15585" x="2124075" y="4324350"/>
          <p14:tracePt t="15602" x="2085975" y="4343400"/>
          <p14:tracePt t="15618" x="2047875" y="4362450"/>
          <p14:tracePt t="15635" x="2009775" y="4381500"/>
          <p14:tracePt t="15652" x="1990725" y="4400550"/>
          <p14:tracePt t="15668" x="1981200" y="4400550"/>
          <p14:tracePt t="15685" x="1962150" y="4419600"/>
          <p14:tracePt t="15701" x="1962150" y="4438650"/>
          <p14:tracePt t="15718" x="1952625" y="4457700"/>
          <p14:tracePt t="15735" x="1952625" y="4476750"/>
          <p14:tracePt t="15768" x="1952625" y="4486275"/>
          <p14:tracePt t="15836" x="1952625" y="4505325"/>
          <p14:tracePt t="15852" x="1971675" y="4514850"/>
          <p14:tracePt t="15860" x="1971675" y="4524375"/>
          <p14:tracePt t="15868" x="1981200" y="4524375"/>
          <p14:tracePt t="15885" x="2000250" y="4533900"/>
          <p14:tracePt t="15901" x="2009775" y="4552950"/>
          <p14:tracePt t="15918" x="2038350" y="4572000"/>
          <p14:tracePt t="15935" x="2076450" y="4591050"/>
          <p14:tracePt t="15951" x="2124075" y="4591050"/>
          <p14:tracePt t="15985" x="2133600" y="4591050"/>
          <p14:tracePt t="16020" x="2143125" y="4591050"/>
          <p14:tracePt t="16036" x="2133600" y="4572000"/>
          <p14:tracePt t="16044" x="2114550" y="4562475"/>
          <p14:tracePt t="16060" x="2085975" y="4543425"/>
          <p14:tracePt t="16068" x="2076450" y="4543425"/>
          <p14:tracePt t="16085" x="2028825" y="4543425"/>
          <p14:tracePt t="16101" x="1971675" y="4543425"/>
          <p14:tracePt t="16118" x="1905000" y="4552950"/>
          <p14:tracePt t="16135" x="1819275" y="4600575"/>
          <p14:tracePt t="16151" x="1743075" y="4657725"/>
          <p14:tracePt t="16168" x="1695450" y="4705350"/>
          <p14:tracePt t="16185" x="1666875" y="4743450"/>
          <p14:tracePt t="16202" x="1666875" y="4752975"/>
          <p14:tracePt t="16218" x="1666875" y="4781550"/>
          <p14:tracePt t="16235" x="1666875" y="4819650"/>
          <p14:tracePt t="16252" x="1685925" y="4886325"/>
          <p14:tracePt t="16268" x="1685925" y="4905375"/>
          <p14:tracePt t="16285" x="1695450" y="4924425"/>
          <p14:tracePt t="16340" x="1695450" y="4933950"/>
          <p14:tracePt t="16348" x="1695450" y="4943475"/>
          <p14:tracePt t="16356" x="1685925" y="4953000"/>
          <p14:tracePt t="16368" x="1676400" y="4953000"/>
          <p14:tracePt t="16385" x="1657350" y="4953000"/>
          <p14:tracePt t="16402" x="1628775" y="4953000"/>
          <p14:tracePt t="16418" x="1609725" y="4953000"/>
          <p14:tracePt t="16452" x="1600200" y="4953000"/>
          <p14:tracePt t="16468" x="1590675" y="4943475"/>
          <p14:tracePt t="16852" x="1590675" y="4933950"/>
          <p14:tracePt t="16868" x="1600200" y="4933950"/>
          <p14:tracePt t="16876" x="1609725" y="4933950"/>
          <p14:tracePt t="16885" x="1628775" y="4933950"/>
          <p14:tracePt t="16902" x="1647825" y="4933950"/>
          <p14:tracePt t="16918" x="1666875" y="4933950"/>
          <p14:tracePt t="16980" x="1676400" y="4924425"/>
          <p14:tracePt t="17012" x="1666875" y="4924425"/>
          <p14:tracePt t="17020" x="1657350" y="4924425"/>
          <p14:tracePt t="17028" x="1609725" y="4953000"/>
          <p14:tracePt t="17036" x="1552575" y="5038725"/>
          <p14:tracePt t="17052" x="1400175" y="5334000"/>
          <p14:tracePt t="17068" x="1304925" y="5514975"/>
          <p14:tracePt t="17085" x="1247775" y="5610225"/>
          <p14:tracePt t="17102" x="1228725" y="5676900"/>
          <p14:tracePt t="17118" x="1228725" y="5705475"/>
          <p14:tracePt t="17135" x="1228725" y="5724525"/>
          <p14:tracePt t="17152" x="1228725" y="5734050"/>
          <p14:tracePt t="17168" x="1228725" y="5772150"/>
          <p14:tracePt t="17185" x="1238250" y="5819775"/>
          <p14:tracePt t="17202" x="1247775" y="5867400"/>
          <p14:tracePt t="17218" x="1257300" y="5886450"/>
          <p14:tracePt t="17308" x="1266825" y="5895975"/>
          <p14:tracePt t="17316" x="1276350" y="5895975"/>
          <p14:tracePt t="17332" x="1285875" y="5905500"/>
          <p14:tracePt t="17340" x="1304925" y="5915025"/>
          <p14:tracePt t="17352" x="1323975" y="5924550"/>
          <p14:tracePt t="17368" x="1400175" y="5953125"/>
          <p14:tracePt t="17385" x="1485900" y="5991225"/>
          <p14:tracePt t="17402" x="1571625" y="6038850"/>
          <p14:tracePt t="17419" x="1647825" y="6057900"/>
          <p14:tracePt t="17435" x="1695450" y="6067425"/>
          <p14:tracePt t="17452" x="1762125" y="6067425"/>
          <p14:tracePt t="17468" x="1800225" y="6048375"/>
          <p14:tracePt t="17485" x="1838325" y="6038850"/>
          <p14:tracePt t="17502" x="1847850" y="6038850"/>
          <p14:tracePt t="17519" x="1866900" y="6029325"/>
          <p14:tracePt t="17535" x="1876425" y="6019800"/>
          <p14:tracePt t="17552" x="1895475" y="6019800"/>
          <p14:tracePt t="17568" x="1933575" y="6010275"/>
          <p14:tracePt t="17652" x="1943100" y="6010275"/>
          <p14:tracePt t="17660" x="1943100" y="6000750"/>
          <p14:tracePt t="17668" x="1952625" y="5991225"/>
          <p14:tracePt t="17685" x="1962150" y="5981700"/>
          <p14:tracePt t="17702" x="1971675" y="5972175"/>
          <p14:tracePt t="17735" x="1981200" y="5972175"/>
          <p14:tracePt t="17844" x="2000250" y="5972175"/>
          <p14:tracePt t="17852" x="2019300" y="5972175"/>
          <p14:tracePt t="17860" x="2038350" y="5972175"/>
          <p14:tracePt t="17868" x="2066925" y="5972175"/>
          <p14:tracePt t="17885" x="2114550" y="5972175"/>
          <p14:tracePt t="17902" x="2152650" y="5972175"/>
          <p14:tracePt t="17918" x="2190750" y="5972175"/>
          <p14:tracePt t="17935" x="2219325" y="5972175"/>
          <p14:tracePt t="17952" x="2266950" y="5972175"/>
          <p14:tracePt t="17969" x="2333625" y="5972175"/>
          <p14:tracePt t="17985" x="2409825" y="5991225"/>
          <p14:tracePt t="18002" x="2476500" y="6000750"/>
          <p14:tracePt t="18019" x="2524125" y="6019800"/>
          <p14:tracePt t="18035" x="2571750" y="6029325"/>
          <p14:tracePt t="18052" x="2638425" y="6029325"/>
          <p14:tracePt t="18068" x="2676525" y="6038850"/>
          <p14:tracePt t="18085" x="2686050" y="6038850"/>
          <p14:tracePt t="18102" x="2686050" y="6048375"/>
          <p14:tracePt t="18135" x="2695575" y="6048375"/>
          <p14:tracePt t="18244" x="2705100" y="6057900"/>
          <p14:tracePt t="18253" x="2724150" y="6057900"/>
          <p14:tracePt t="18268" x="2733675" y="6067425"/>
          <p14:tracePt t="18276" x="2743200" y="6067425"/>
          <p14:tracePt t="18285" x="2752725" y="6067425"/>
          <p14:tracePt t="18302" x="2762250" y="6067425"/>
          <p14:tracePt t="18318" x="2790825" y="6067425"/>
          <p14:tracePt t="18335" x="2819400" y="6086475"/>
          <p14:tracePt t="18352" x="2857500" y="6115050"/>
          <p14:tracePt t="18368" x="2914650" y="6143625"/>
          <p14:tracePt t="18385" x="3038475" y="6200775"/>
          <p14:tracePt t="18402" x="3152775" y="6229350"/>
          <p14:tracePt t="18419" x="3257550" y="6248400"/>
          <p14:tracePt t="18435" x="3381375" y="6286500"/>
          <p14:tracePt t="18452" x="3562350" y="6315075"/>
          <p14:tracePt t="18468" x="3705225" y="6334125"/>
          <p14:tracePt t="18485" x="3848100" y="6334125"/>
          <p14:tracePt t="18502" x="3943350" y="6334125"/>
          <p14:tracePt t="18518" x="3981450" y="6334125"/>
          <p14:tracePt t="18535" x="4019550" y="6324600"/>
          <p14:tracePt t="18552" x="4038600" y="6305550"/>
          <p14:tracePt t="18569" x="4076700" y="6286500"/>
          <p14:tracePt t="18585" x="4114800" y="6257925"/>
          <p14:tracePt t="18602" x="4162425" y="6238875"/>
          <p14:tracePt t="18619" x="4181475" y="6229350"/>
          <p14:tracePt t="18635" x="4219575" y="6200775"/>
          <p14:tracePt t="18652" x="4257675" y="6181725"/>
          <p14:tracePt t="18669" x="4286250" y="6172200"/>
          <p14:tracePt t="18685" x="4314825" y="6162675"/>
          <p14:tracePt t="18702" x="4333875" y="6153150"/>
          <p14:tracePt t="18735" x="4343400" y="6143625"/>
          <p14:tracePt t="18752" x="4352925" y="6134100"/>
          <p14:tracePt t="18769" x="4381500" y="6105525"/>
          <p14:tracePt t="18785" x="4410075" y="6076950"/>
          <p14:tracePt t="18802" x="4419600" y="6057900"/>
          <p14:tracePt t="18819" x="4429125" y="6057900"/>
          <p14:tracePt t="18852" x="4429125" y="6048375"/>
          <p14:tracePt t="19348" x="4448175" y="6038850"/>
          <p14:tracePt t="19372" x="4448175" y="6048375"/>
          <p14:tracePt t="19380" x="4448175" y="6067425"/>
          <p14:tracePt t="19388" x="4457700" y="6086475"/>
          <p14:tracePt t="19402" x="4457700" y="6096000"/>
          <p14:tracePt t="19419" x="4457700" y="6105525"/>
          <p14:tracePt t="19436" x="4457700" y="6115050"/>
          <p14:tracePt t="19452" x="4457700" y="6124575"/>
          <p14:tracePt t="19884" x="4457700" y="6105525"/>
          <p14:tracePt t="19892" x="4457700" y="6086475"/>
          <p14:tracePt t="19902" x="4457700" y="606742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49B1A9-BBE1-4E56-93A2-9A65AB6A70C4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Reading Input from the Keyboard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82133"/>
            <a:ext cx="8686800" cy="5266266"/>
          </a:xfrm>
          <a:noFill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 err="1"/>
              <a:t>c</a:t>
            </a:r>
            <a:r>
              <a:rPr lang="en-US" altLang="en-US" dirty="0" err="1" smtClean="0"/>
              <a:t>in</a:t>
            </a:r>
            <a:r>
              <a:rPr lang="en-US" altLang="en-US" dirty="0" smtClean="0"/>
              <a:t> &gt;&gt; variable;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Examples: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health_points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cin</a:t>
            </a:r>
            <a:r>
              <a:rPr lang="en-US" altLang="en-US" dirty="0" smtClean="0"/>
              <a:t> &gt;&gt; </a:t>
            </a:r>
            <a:r>
              <a:rPr lang="en-US" altLang="en-US" dirty="0" err="1" smtClean="0"/>
              <a:t>health_points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float </a:t>
            </a:r>
            <a:r>
              <a:rPr lang="en-US" altLang="en-US" dirty="0" err="1" smtClean="0"/>
              <a:t>fValue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 smtClean="0"/>
              <a:t>cin</a:t>
            </a:r>
            <a:r>
              <a:rPr lang="en-US" altLang="en-US" dirty="0" smtClean="0"/>
              <a:t> &gt;&gt; </a:t>
            </a:r>
            <a:r>
              <a:rPr lang="en-US" altLang="en-US" dirty="0" err="1" smtClean="0"/>
              <a:t>fValue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unsigned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score;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 smtClean="0"/>
              <a:t>cin</a:t>
            </a:r>
            <a:r>
              <a:rPr lang="en-US" altLang="en-US" dirty="0" smtClean="0"/>
              <a:t> &gt;&gt; score;</a:t>
            </a:r>
          </a:p>
        </p:txBody>
      </p:sp>
    </p:spTree>
    <p:extLst>
      <p:ext uri="{BB962C8B-B14F-4D97-AF65-F5344CB8AC3E}">
        <p14:creationId xmlns:p14="http://schemas.microsoft.com/office/powerpoint/2010/main" val="1524170204"/>
      </p:ext>
    </p:extLst>
  </p:cSld>
  <p:clrMapOvr>
    <a:masterClrMapping/>
  </p:clrMapOvr>
  <p:transition advTm="44531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364" x="4457700" y="6029325"/>
          <p14:tracePt t="17372" x="4495800" y="5981700"/>
          <p14:tracePt t="17380" x="4543425" y="5943600"/>
          <p14:tracePt t="17388" x="4552950" y="5934075"/>
          <p14:tracePt t="17400" x="4562475" y="5934075"/>
          <p14:tracePt t="17436" x="4572000" y="5934075"/>
          <p14:tracePt t="17444" x="4600575" y="5934075"/>
          <p14:tracePt t="17460" x="4619625" y="5934075"/>
          <p14:tracePt t="17860" x="4619625" y="5981700"/>
          <p14:tracePt t="17868" x="4619625" y="6000750"/>
          <p14:tracePt t="17876" x="4610100" y="6067425"/>
          <p14:tracePt t="17884" x="4610100" y="6076950"/>
          <p14:tracePt t="17901" x="4600575" y="6096000"/>
          <p14:tracePt t="17917" x="4581525" y="6181725"/>
          <p14:tracePt t="17934" x="4524375" y="6276975"/>
          <p14:tracePt t="17951" x="4391025" y="6343650"/>
          <p14:tracePt t="17967" x="4000500" y="6496050"/>
          <p14:tracePt t="17984" x="3362325" y="6724650"/>
          <p14:tracePt t="18184" x="1447800" y="5162550"/>
          <p14:tracePt t="18201" x="1800225" y="4552950"/>
          <p14:tracePt t="18218" x="2085975" y="3914775"/>
          <p14:tracePt t="18234" x="2457450" y="3209925"/>
          <p14:tracePt t="18251" x="2790825" y="2733675"/>
          <p14:tracePt t="18268" x="3019425" y="2390775"/>
          <p14:tracePt t="18284" x="3076575" y="2266950"/>
          <p14:tracePt t="18301" x="3076575" y="2238375"/>
          <p14:tracePt t="18317" x="3076575" y="2209800"/>
          <p14:tracePt t="18334" x="3057525" y="2171700"/>
          <p14:tracePt t="18351" x="3009900" y="2124075"/>
          <p14:tracePt t="18367" x="2971800" y="2085975"/>
          <p14:tracePt t="18384" x="2943225" y="2085975"/>
          <p14:tracePt t="18401" x="2924175" y="2066925"/>
          <p14:tracePt t="18418" x="2914650" y="2066925"/>
          <p14:tracePt t="18516" x="2952750" y="2057400"/>
          <p14:tracePt t="18524" x="3057525" y="2047875"/>
          <p14:tracePt t="18534" x="3238500" y="2000250"/>
          <p14:tracePt t="18551" x="3733800" y="1847850"/>
          <p14:tracePt t="18567" x="3933825" y="1781175"/>
          <p14:tracePt t="18584" x="4086225" y="1762125"/>
          <p14:tracePt t="18601" x="4267200" y="1714500"/>
          <p14:tracePt t="18618" x="4429125" y="1666875"/>
          <p14:tracePt t="18634" x="4524375" y="1619250"/>
          <p14:tracePt t="18651" x="4543425" y="1600200"/>
          <p14:tracePt t="18668" x="4543425" y="1590675"/>
          <p14:tracePt t="18684" x="4505325" y="1552575"/>
          <p14:tracePt t="18701" x="4295775" y="1457325"/>
          <p14:tracePt t="18718" x="3933825" y="1333500"/>
          <p14:tracePt t="18734" x="3543300" y="1209675"/>
          <p14:tracePt t="18751" x="3286125" y="1143000"/>
          <p14:tracePt t="18767" x="3152775" y="1114425"/>
          <p14:tracePt t="18784" x="3143250" y="1114425"/>
          <p14:tracePt t="18828" x="3124200" y="1114425"/>
          <p14:tracePt t="18836" x="3086100" y="1114425"/>
          <p14:tracePt t="18851" x="3009900" y="1152525"/>
          <p14:tracePt t="18868" x="2752725" y="1219200"/>
          <p14:tracePt t="18884" x="2609850" y="1257300"/>
          <p14:tracePt t="18901" x="2562225" y="1266825"/>
          <p14:tracePt t="18918" x="2543175" y="1276350"/>
          <p14:tracePt t="18964" x="2533650" y="1276350"/>
          <p14:tracePt t="18972" x="2524125" y="1276350"/>
          <p14:tracePt t="18984" x="2505075" y="1276350"/>
          <p14:tracePt t="19001" x="2466975" y="1276350"/>
          <p14:tracePt t="19018" x="2438400" y="1285875"/>
          <p14:tracePt t="19034" x="2381250" y="1304925"/>
          <p14:tracePt t="19051" x="2276475" y="1314450"/>
          <p14:tracePt t="19068" x="2219325" y="1333500"/>
          <p14:tracePt t="19116" x="2257425" y="1333500"/>
          <p14:tracePt t="19124" x="2371725" y="1333500"/>
          <p14:tracePt t="19134" x="2495550" y="1333500"/>
          <p14:tracePt t="19151" x="2762250" y="1333500"/>
          <p14:tracePt t="19168" x="3048000" y="1333500"/>
          <p14:tracePt t="19184" x="3181350" y="1333500"/>
          <p14:tracePt t="19201" x="3200400" y="1333500"/>
          <p14:tracePt t="19372" x="3219450" y="1333500"/>
          <p14:tracePt t="19380" x="3257550" y="1343025"/>
          <p14:tracePt t="19388" x="3314700" y="1352550"/>
          <p14:tracePt t="19401" x="3352800" y="1352550"/>
          <p14:tracePt t="19418" x="3390900" y="1352550"/>
          <p14:tracePt t="19434" x="3409950" y="1362075"/>
          <p14:tracePt t="19492" x="3400425" y="1371600"/>
          <p14:tracePt t="19500" x="3390900" y="1371600"/>
          <p14:tracePt t="19508" x="3362325" y="1381125"/>
          <p14:tracePt t="19518" x="3343275" y="1400175"/>
          <p14:tracePt t="19534" x="3295650" y="1409700"/>
          <p14:tracePt t="19551" x="3267075" y="1409700"/>
          <p14:tracePt t="19568" x="3228975" y="1428750"/>
          <p14:tracePt t="19601" x="3219450" y="1438275"/>
          <p14:tracePt t="19618" x="3200400" y="1447800"/>
          <p14:tracePt t="19635" x="3181350" y="1466850"/>
          <p14:tracePt t="19651" x="3171825" y="1466850"/>
          <p14:tracePt t="19668" x="3171825" y="1476375"/>
          <p14:tracePt t="19780" x="3190875" y="1476375"/>
          <p14:tracePt t="19788" x="3238500" y="1476375"/>
          <p14:tracePt t="19796" x="3305175" y="1476375"/>
          <p14:tracePt t="19804" x="3352800" y="1476375"/>
          <p14:tracePt t="19818" x="3409950" y="1476375"/>
          <p14:tracePt t="19834" x="3457575" y="1476375"/>
          <p14:tracePt t="19851" x="3467100" y="1476375"/>
          <p14:tracePt t="19884" x="3476625" y="1485900"/>
          <p14:tracePt t="22172" x="3476625" y="1476375"/>
          <p14:tracePt t="22180" x="3467100" y="1466850"/>
          <p14:tracePt t="22333" x="3457575" y="1466850"/>
          <p14:tracePt t="22413" x="3448050" y="1466850"/>
          <p14:tracePt t="22420" x="3390900" y="1485900"/>
          <p14:tracePt t="22429" x="3305175" y="1514475"/>
          <p14:tracePt t="22437" x="3209925" y="1533525"/>
          <p14:tracePt t="22452" x="3143250" y="1543050"/>
          <p14:tracePt t="22468" x="3086100" y="1543050"/>
          <p14:tracePt t="22485" x="3067050" y="1524000"/>
          <p14:tracePt t="22502" x="3038475" y="1466850"/>
          <p14:tracePt t="22518" x="3028950" y="1400175"/>
          <p14:tracePt t="22535" x="3019425" y="1362075"/>
          <p14:tracePt t="22551" x="3009900" y="1343025"/>
          <p14:tracePt t="22568" x="2990850" y="1343025"/>
          <p14:tracePt t="22585" x="2905125" y="1333500"/>
          <p14:tracePt t="22602" x="2743200" y="1333500"/>
          <p14:tracePt t="22618" x="2590800" y="1333500"/>
          <p14:tracePt t="22635" x="2466975" y="1333500"/>
          <p14:tracePt t="22652" x="2419350" y="1323975"/>
          <p14:tracePt t="22668" x="2381250" y="1304925"/>
          <p14:tracePt t="22685" x="2362200" y="1295400"/>
          <p14:tracePt t="22702" x="2343150" y="1295400"/>
          <p14:tracePt t="22718" x="2305050" y="1295400"/>
          <p14:tracePt t="22735" x="2257425" y="1295400"/>
          <p14:tracePt t="22752" x="2209800" y="1295400"/>
          <p14:tracePt t="22768" x="2171700" y="1295400"/>
          <p14:tracePt t="22785" x="2152650" y="1295400"/>
          <p14:tracePt t="22802" x="2143125" y="1295400"/>
          <p14:tracePt t="22876" x="2143125" y="1247775"/>
          <p14:tracePt t="22884" x="2152650" y="1238250"/>
          <p14:tracePt t="22893" x="2181225" y="1219200"/>
          <p14:tracePt t="22902" x="2209800" y="1181100"/>
          <p14:tracePt t="22918" x="2305050" y="1133475"/>
          <p14:tracePt t="22935" x="2371725" y="1104900"/>
          <p14:tracePt t="22952" x="2457450" y="1066800"/>
          <p14:tracePt t="22968" x="2533650" y="1047750"/>
          <p14:tracePt t="22985" x="2581275" y="1019175"/>
          <p14:tracePt t="23002" x="2600325" y="1009650"/>
          <p14:tracePt t="23018" x="2619375" y="1009650"/>
          <p14:tracePt t="23035" x="2657475" y="1000125"/>
          <p14:tracePt t="23052" x="2686050" y="990600"/>
          <p14:tracePt t="23068" x="2771775" y="981075"/>
          <p14:tracePt t="23085" x="2800350" y="971550"/>
          <p14:tracePt t="23102" x="2838450" y="971550"/>
          <p14:tracePt t="23118" x="2886075" y="971550"/>
          <p14:tracePt t="23135" x="2943225" y="971550"/>
          <p14:tracePt t="23152" x="3000375" y="990600"/>
          <p14:tracePt t="23168" x="3048000" y="1009650"/>
          <p14:tracePt t="23185" x="3095625" y="1038225"/>
          <p14:tracePt t="23202" x="3124200" y="1047750"/>
          <p14:tracePt t="23218" x="3133725" y="1057275"/>
          <p14:tracePt t="23235" x="3152775" y="1066800"/>
          <p14:tracePt t="23252" x="3162300" y="1104900"/>
          <p14:tracePt t="23268" x="3171825" y="1162050"/>
          <p14:tracePt t="23285" x="3181350" y="1209675"/>
          <p14:tracePt t="23302" x="3181350" y="1238250"/>
          <p14:tracePt t="23318" x="3181350" y="1247775"/>
          <p14:tracePt t="23335" x="3171825" y="1257300"/>
          <p14:tracePt t="23368" x="3162300" y="1257300"/>
          <p14:tracePt t="23397" x="3152775" y="1247775"/>
          <p14:tracePt t="23413" x="3152775" y="1238250"/>
          <p14:tracePt t="23421" x="3152775" y="1228725"/>
          <p14:tracePt t="23435" x="3162300" y="1228725"/>
          <p14:tracePt t="23452" x="3209925" y="1219200"/>
          <p14:tracePt t="23468" x="3286125" y="1219200"/>
          <p14:tracePt t="23485" x="3390900" y="1257300"/>
          <p14:tracePt t="23502" x="3419475" y="1285875"/>
          <p14:tracePt t="23519" x="3429000" y="1285875"/>
          <p14:tracePt t="23535" x="3429000" y="1314450"/>
          <p14:tracePt t="23552" x="3381375" y="1333500"/>
          <p14:tracePt t="23568" x="3314700" y="1333500"/>
          <p14:tracePt t="23585" x="3248025" y="1323975"/>
          <p14:tracePt t="23602" x="3219450" y="1304925"/>
          <p14:tracePt t="23635" x="3219450" y="1285875"/>
          <p14:tracePt t="23652" x="3286125" y="1276350"/>
          <p14:tracePt t="23669" x="3371850" y="1276350"/>
          <p14:tracePt t="23685" x="3409950" y="1276350"/>
          <p14:tracePt t="23702" x="3419475" y="1285875"/>
          <p14:tracePt t="23718" x="3419475" y="1304925"/>
          <p14:tracePt t="23735" x="3343275" y="1314450"/>
          <p14:tracePt t="23752" x="3219450" y="1314450"/>
          <p14:tracePt t="23768" x="3152775" y="1314450"/>
          <p14:tracePt t="23785" x="3143250" y="1314450"/>
          <p14:tracePt t="23818" x="3152775" y="1304925"/>
          <p14:tracePt t="23835" x="3248025" y="1333500"/>
          <p14:tracePt t="23852" x="3295650" y="1352550"/>
          <p14:tracePt t="23869" x="3305175" y="1390650"/>
          <p14:tracePt t="23885" x="3286125" y="1419225"/>
          <p14:tracePt t="23902" x="3219450" y="1447800"/>
          <p14:tracePt t="23918" x="3209925" y="1447800"/>
          <p14:tracePt t="24173" x="3209925" y="1438275"/>
          <p14:tracePt t="24189" x="3209925" y="1428750"/>
          <p14:tracePt t="24221" x="3219450" y="1419225"/>
          <p14:tracePt t="24260" x="3228975" y="1419225"/>
          <p14:tracePt t="24268" x="3228975" y="1409700"/>
          <p14:tracePt t="24301" x="3238500" y="1400175"/>
          <p14:tracePt t="24317" x="3248025" y="1390650"/>
          <p14:tracePt t="24757" x="3286125" y="1390650"/>
          <p14:tracePt t="24765" x="3381375" y="1409700"/>
          <p14:tracePt t="24773" x="3467100" y="1447800"/>
          <p14:tracePt t="24785" x="3562350" y="1476375"/>
          <p14:tracePt t="24802" x="3724275" y="1533525"/>
          <p14:tracePt t="24819" x="3867150" y="1581150"/>
          <p14:tracePt t="24835" x="3952875" y="1619250"/>
          <p14:tracePt t="24852" x="3962400" y="1638300"/>
          <p14:tracePt t="24869" x="3933825" y="1714500"/>
          <p14:tracePt t="24885" x="3810000" y="1781175"/>
          <p14:tracePt t="24902" x="3667125" y="1809750"/>
          <p14:tracePt t="24919" x="3619500" y="1819275"/>
          <p14:tracePt t="24957" x="3676650" y="1819275"/>
          <p14:tracePt t="24969" x="3800475" y="1819275"/>
          <p14:tracePt t="24985" x="4038600" y="1819275"/>
          <p14:tracePt t="25002" x="4276725" y="1895475"/>
          <p14:tracePt t="25019" x="4429125" y="1981200"/>
          <p14:tracePt t="25035" x="4476750" y="2019300"/>
          <p14:tracePt t="25052" x="4486275" y="2028825"/>
          <p14:tracePt t="25069" x="4486275" y="2095500"/>
          <p14:tracePt t="25085" x="4486275" y="2133600"/>
          <p14:tracePt t="25102" x="4486275" y="2181225"/>
          <p14:tracePt t="25119" x="4543425" y="2257425"/>
          <p14:tracePt t="25135" x="4648200" y="2314575"/>
          <p14:tracePt t="25152" x="4791075" y="2343150"/>
          <p14:tracePt t="25169" x="4933950" y="2352675"/>
          <p14:tracePt t="25185" x="5057775" y="2352675"/>
          <p14:tracePt t="25202" x="5114925" y="2352675"/>
          <p14:tracePt t="25219" x="5162550" y="2362200"/>
          <p14:tracePt t="25235" x="5172075" y="2362200"/>
          <p14:tracePt t="25277" x="5181600" y="2362200"/>
          <p14:tracePt t="25293" x="5191125" y="2362200"/>
          <p14:tracePt t="25302" x="5200650" y="2362200"/>
          <p14:tracePt t="25319" x="5210175" y="2362200"/>
          <p14:tracePt t="25336" x="5229225" y="2362200"/>
          <p14:tracePt t="25352" x="5257800" y="2362200"/>
          <p14:tracePt t="25369" x="5295900" y="2362200"/>
          <p14:tracePt t="25385" x="5314950" y="2362200"/>
          <p14:tracePt t="25402" x="5324475" y="2362200"/>
          <p14:tracePt t="25419" x="5334000" y="2362200"/>
          <p14:tracePt t="25436" x="5343525" y="2371725"/>
          <p14:tracePt t="25453" x="5391150" y="2381250"/>
          <p14:tracePt t="25469" x="5419725" y="2381250"/>
          <p14:tracePt t="25485" x="5467350" y="2381250"/>
          <p14:tracePt t="25502" x="5486400" y="2390775"/>
          <p14:tracePt t="25519" x="5495925" y="2390775"/>
          <p14:tracePt t="25535" x="5505450" y="2400300"/>
          <p14:tracePt t="25573" x="5514975" y="2400300"/>
          <p14:tracePt t="25589" x="5524500" y="2400300"/>
          <p14:tracePt t="25605" x="5534025" y="2400300"/>
          <p14:tracePt t="25619" x="5543550" y="2400300"/>
          <p14:tracePt t="25636" x="5562600" y="2409825"/>
          <p14:tracePt t="25653" x="5581650" y="2409825"/>
          <p14:tracePt t="25669" x="5600700" y="2428875"/>
          <p14:tracePt t="25702" x="5610225" y="2428875"/>
          <p14:tracePt t="25719" x="5610225" y="2438400"/>
          <p14:tracePt t="25735" x="5619750" y="2438400"/>
          <p14:tracePt t="25752" x="5629275" y="2447925"/>
          <p14:tracePt t="25773" x="5638800" y="2447925"/>
          <p14:tracePt t="25925" x="5648325" y="2447925"/>
          <p14:tracePt t="25941" x="5648325" y="2457450"/>
          <p14:tracePt t="25957" x="5657850" y="2466975"/>
          <p14:tracePt t="25981" x="5657850" y="2476500"/>
          <p14:tracePt t="25997" x="5667375" y="2486025"/>
          <p14:tracePt t="26005" x="5667375" y="2495550"/>
          <p14:tracePt t="26013" x="5676900" y="2505075"/>
          <p14:tracePt t="26021" x="5676900" y="2533650"/>
          <p14:tracePt t="26035" x="5676900" y="2552700"/>
          <p14:tracePt t="26053" x="5676900" y="2600325"/>
          <p14:tracePt t="26069" x="5676900" y="2667000"/>
          <p14:tracePt t="26086" x="5667375" y="2705100"/>
          <p14:tracePt t="26102" x="5648325" y="2752725"/>
          <p14:tracePt t="26119" x="5638800" y="2781300"/>
          <p14:tracePt t="26135" x="5610225" y="2809875"/>
          <p14:tracePt t="26152" x="5572125" y="2847975"/>
          <p14:tracePt t="26169" x="5495925" y="2905125"/>
          <p14:tracePt t="26186" x="5353050" y="2981325"/>
          <p14:tracePt t="26202" x="5229225" y="3048000"/>
          <p14:tracePt t="26219" x="5172075" y="3067050"/>
          <p14:tracePt t="26236" x="5095875" y="3095625"/>
          <p14:tracePt t="26253" x="5010150" y="3114675"/>
          <p14:tracePt t="26269" x="4972050" y="3124200"/>
          <p14:tracePt t="26286" x="4933950" y="3133725"/>
          <p14:tracePt t="26302" x="4867275" y="3162300"/>
          <p14:tracePt t="26319" x="4800600" y="3171825"/>
          <p14:tracePt t="26336" x="4752975" y="3190875"/>
          <p14:tracePt t="26352" x="4714875" y="3200400"/>
          <p14:tracePt t="26369" x="4676775" y="3219450"/>
          <p14:tracePt t="26386" x="4629150" y="3219450"/>
          <p14:tracePt t="26402" x="4600575" y="3238500"/>
          <p14:tracePt t="26419" x="4552950" y="3248025"/>
          <p14:tracePt t="26436" x="4495800" y="3267075"/>
          <p14:tracePt t="26452" x="4438650" y="3267075"/>
          <p14:tracePt t="26469" x="4314825" y="3248025"/>
          <p14:tracePt t="26486" x="4181475" y="3190875"/>
          <p14:tracePt t="26502" x="4048125" y="3162300"/>
          <p14:tracePt t="26519" x="3943350" y="3152775"/>
          <p14:tracePt t="26536" x="3819525" y="3162300"/>
          <p14:tracePt t="26552" x="3714750" y="3181350"/>
          <p14:tracePt t="26569" x="3638550" y="3181350"/>
          <p14:tracePt t="26586" x="3571875" y="3200400"/>
          <p14:tracePt t="26602" x="3533775" y="3200400"/>
          <p14:tracePt t="26619" x="3476625" y="3200400"/>
          <p14:tracePt t="26636" x="3371850" y="3190875"/>
          <p14:tracePt t="26653" x="3181350" y="3171825"/>
          <p14:tracePt t="26669" x="3009900" y="3162300"/>
          <p14:tracePt t="26686" x="2886075" y="3143250"/>
          <p14:tracePt t="26702" x="2828925" y="3143250"/>
          <p14:tracePt t="26719" x="2809875" y="3143250"/>
          <p14:tracePt t="26736" x="2800350" y="3143250"/>
          <p14:tracePt t="26752" x="2771775" y="3143250"/>
          <p14:tracePt t="26769" x="2724150" y="3143250"/>
          <p14:tracePt t="26786" x="2676525" y="3143250"/>
          <p14:tracePt t="26803" x="2619375" y="3143250"/>
          <p14:tracePt t="26819" x="2581275" y="3143250"/>
          <p14:tracePt t="26836" x="2562225" y="3143250"/>
          <p14:tracePt t="26853" x="2533650" y="3143250"/>
          <p14:tracePt t="26869" x="2495550" y="3143250"/>
          <p14:tracePt t="26886" x="2466975" y="3133725"/>
          <p14:tracePt t="26902" x="2447925" y="3133725"/>
          <p14:tracePt t="26919" x="2419350" y="3133725"/>
          <p14:tracePt t="26936" x="2409825" y="3133725"/>
          <p14:tracePt t="26952" x="2390775" y="3133725"/>
          <p14:tracePt t="26969" x="2381250" y="3133725"/>
          <p14:tracePt t="26986" x="2343150" y="3133725"/>
          <p14:tracePt t="27002" x="2324100" y="3133725"/>
          <p14:tracePt t="27019" x="2295525" y="3133725"/>
          <p14:tracePt t="27036" x="2286000" y="3133725"/>
          <p14:tracePt t="27052" x="2266950" y="3133725"/>
          <p14:tracePt t="27069" x="2257425" y="3143250"/>
          <p14:tracePt t="27102" x="2247900" y="3143250"/>
          <p14:tracePt t="27119" x="2238375" y="3143250"/>
          <p14:tracePt t="27293" x="2238375" y="3152775"/>
          <p14:tracePt t="27309" x="2247900" y="3152775"/>
          <p14:tracePt t="27325" x="2257425" y="3152775"/>
          <p14:tracePt t="27333" x="2266950" y="3152775"/>
          <p14:tracePt t="27341" x="2276475" y="3152775"/>
          <p14:tracePt t="27352" x="2295525" y="3152775"/>
          <p14:tracePt t="27369" x="2314575" y="3152775"/>
          <p14:tracePt t="27386" x="2352675" y="3152775"/>
          <p14:tracePt t="27403" x="2381250" y="3152775"/>
          <p14:tracePt t="27419" x="2390775" y="3152775"/>
          <p14:tracePt t="27436" x="2409825" y="3152775"/>
          <p14:tracePt t="27453" x="2476500" y="3162300"/>
          <p14:tracePt t="27469" x="2495550" y="3162300"/>
          <p14:tracePt t="27486" x="2524125" y="3162300"/>
          <p14:tracePt t="27502" x="2543175" y="3162300"/>
          <p14:tracePt t="27519" x="2581275" y="3162300"/>
          <p14:tracePt t="27536" x="2628900" y="3162300"/>
          <p14:tracePt t="27552" x="2686050" y="3162300"/>
          <p14:tracePt t="27569" x="2762250" y="3162300"/>
          <p14:tracePt t="27586" x="2828925" y="3162300"/>
          <p14:tracePt t="27603" x="2905125" y="3162300"/>
          <p14:tracePt t="27619" x="2962275" y="3162300"/>
          <p14:tracePt t="27636" x="3019425" y="3162300"/>
          <p14:tracePt t="27653" x="3076575" y="3152775"/>
          <p14:tracePt t="27669" x="3095625" y="3152775"/>
          <p14:tracePt t="27686" x="3114675" y="3152775"/>
          <p14:tracePt t="27702" x="3124200" y="3143250"/>
          <p14:tracePt t="27719" x="3152775" y="3133725"/>
          <p14:tracePt t="27736" x="3181350" y="3133725"/>
          <p14:tracePt t="27753" x="3200400" y="3133725"/>
          <p14:tracePt t="27769" x="3209925" y="3124200"/>
          <p14:tracePt t="27803" x="3209925" y="3114675"/>
          <p14:tracePt t="27819" x="3228975" y="3114675"/>
          <p14:tracePt t="27836" x="3257550" y="3114675"/>
          <p14:tracePt t="27853" x="3324225" y="3105150"/>
          <p14:tracePt t="27869" x="3381375" y="3105150"/>
          <p14:tracePt t="27886" x="3467100" y="3105150"/>
          <p14:tracePt t="27902" x="3543300" y="3095625"/>
          <p14:tracePt t="27919" x="3581400" y="3095625"/>
          <p14:tracePt t="27936" x="3590925" y="3086100"/>
          <p14:tracePt t="28029" x="3600450" y="3086100"/>
          <p14:tracePt t="28037" x="3609975" y="3086100"/>
          <p14:tracePt t="28045" x="3629025" y="3095625"/>
          <p14:tracePt t="28053" x="3648075" y="3095625"/>
          <p14:tracePt t="28069" x="3733800" y="3105150"/>
          <p14:tracePt t="28086" x="3819525" y="3105150"/>
          <p14:tracePt t="28102" x="3943350" y="3105150"/>
          <p14:tracePt t="28119" x="4086225" y="3105150"/>
          <p14:tracePt t="28136" x="4219575" y="3105150"/>
          <p14:tracePt t="28153" x="4305300" y="3105150"/>
          <p14:tracePt t="28169" x="4343400" y="3114675"/>
          <p14:tracePt t="28186" x="4352925" y="3114675"/>
          <p14:tracePt t="28203" x="4362450" y="3114675"/>
          <p14:tracePt t="28219" x="4371975" y="3124200"/>
          <p14:tracePt t="28236" x="4410075" y="3124200"/>
          <p14:tracePt t="28253" x="4457700" y="3133725"/>
          <p14:tracePt t="28269" x="4467225" y="3133725"/>
          <p14:tracePt t="28286" x="4495800" y="3133725"/>
          <p14:tracePt t="28303" x="4524375" y="3133725"/>
          <p14:tracePt t="28319" x="4572000" y="3133725"/>
          <p14:tracePt t="28336" x="4629150" y="3133725"/>
          <p14:tracePt t="28353" x="4686300" y="3133725"/>
          <p14:tracePt t="28369" x="4724400" y="3143250"/>
          <p14:tracePt t="28386" x="4743450" y="3143250"/>
          <p14:tracePt t="28403" x="4752975" y="3143250"/>
          <p14:tracePt t="28846" x="4752975" y="3152775"/>
          <p14:tracePt t="28853" x="4762500" y="3171825"/>
          <p14:tracePt t="28861" x="4762500" y="3219450"/>
          <p14:tracePt t="28869" x="4762500" y="3248025"/>
          <p14:tracePt t="28886" x="4762500" y="3362325"/>
          <p14:tracePt t="28903" x="4762500" y="3552825"/>
          <p14:tracePt t="28919" x="4752975" y="3752850"/>
          <p14:tracePt t="28936" x="4743450" y="3838575"/>
          <p14:tracePt t="28953" x="4743450" y="3952875"/>
          <p14:tracePt t="28969" x="4743450" y="4038600"/>
          <p14:tracePt t="28986" x="4733925" y="4114800"/>
          <p14:tracePt t="29003" x="4714875" y="4152900"/>
          <p14:tracePt t="29020" x="4686300" y="4191000"/>
          <p14:tracePt t="29036" x="4629150" y="4229100"/>
          <p14:tracePt t="29053" x="4391025" y="4276725"/>
          <p14:tracePt t="29070" x="4219575" y="4324350"/>
          <p14:tracePt t="29086" x="4076700" y="4343400"/>
          <p14:tracePt t="29103" x="3933825" y="4391025"/>
          <p14:tracePt t="29119" x="3771900" y="4419600"/>
          <p14:tracePt t="29136" x="3629025" y="4438650"/>
          <p14:tracePt t="29153" x="3457575" y="4486275"/>
          <p14:tracePt t="29169" x="3314700" y="4524375"/>
          <p14:tracePt t="29186" x="3228975" y="4543425"/>
          <p14:tracePt t="29203" x="3190875" y="4552950"/>
          <p14:tracePt t="29236" x="3181350" y="4562475"/>
          <p14:tracePt t="29254" x="3171825" y="4562475"/>
          <p14:tracePt t="29269" x="3162300" y="4562475"/>
          <p14:tracePt t="29286" x="3133725" y="4562475"/>
          <p14:tracePt t="29303" x="3095625" y="4562475"/>
          <p14:tracePt t="29320" x="3057525" y="4562475"/>
          <p14:tracePt t="29336" x="3048000" y="4562475"/>
          <p14:tracePt t="29353" x="3038475" y="4562475"/>
          <p14:tracePt t="29386" x="3028950" y="4552950"/>
          <p14:tracePt t="29421" x="3028950" y="4562475"/>
          <p14:tracePt t="29429" x="3048000" y="4562475"/>
          <p14:tracePt t="29438" x="3086100" y="4562475"/>
          <p14:tracePt t="29453" x="3209925" y="4591050"/>
          <p14:tracePt t="29470" x="3314700" y="4591050"/>
          <p14:tracePt t="29486" x="3371850" y="4591050"/>
          <p14:tracePt t="29503" x="3381375" y="4591050"/>
          <p14:tracePt t="29541" x="3400425" y="4591050"/>
          <p14:tracePt t="29621" x="3409950" y="4591050"/>
          <p14:tracePt t="29765" x="3419475" y="4591050"/>
          <p14:tracePt t="29773" x="3419475" y="4581525"/>
          <p14:tracePt t="29781" x="3419475" y="4572000"/>
          <p14:tracePt t="29789" x="3419475" y="4562475"/>
          <p14:tracePt t="29803" x="3429000" y="4562475"/>
          <p14:tracePt t="29820" x="3429000" y="4552950"/>
          <p14:tracePt t="29836" x="3429000" y="4533900"/>
          <p14:tracePt t="29853" x="3429000" y="4495800"/>
          <p14:tracePt t="29870" x="3419475" y="4467225"/>
          <p14:tracePt t="29886" x="3419475" y="4457700"/>
          <p14:tracePt t="29903" x="3419475" y="4448175"/>
          <p14:tracePt t="29936" x="3448050" y="4438650"/>
          <p14:tracePt t="29953" x="3514725" y="4438650"/>
          <p14:tracePt t="29970" x="3552825" y="4457700"/>
          <p14:tracePt t="30013" x="3562350" y="4457700"/>
          <p14:tracePt t="30061" x="3571875" y="4457700"/>
          <p14:tracePt t="30085" x="3581400" y="4457700"/>
          <p14:tracePt t="30141" x="3600450" y="4467225"/>
          <p14:tracePt t="30157" x="3600450" y="4476750"/>
          <p14:tracePt t="30277" x="3600450" y="4486275"/>
          <p14:tracePt t="30285" x="3609975" y="4486275"/>
          <p14:tracePt t="30294" x="3609975" y="4495800"/>
          <p14:tracePt t="30303" x="3609975" y="4505325"/>
          <p14:tracePt t="30320" x="3629025" y="4514850"/>
          <p14:tracePt t="30336" x="3638550" y="4533900"/>
          <p14:tracePt t="30353" x="3657600" y="4562475"/>
          <p14:tracePt t="30370" x="3676650" y="4581525"/>
          <p14:tracePt t="30386" x="3705225" y="4619625"/>
          <p14:tracePt t="30403" x="3743325" y="4657725"/>
          <p14:tracePt t="30420" x="3781425" y="4686300"/>
          <p14:tracePt t="30436" x="3838575" y="4724400"/>
          <p14:tracePt t="30453" x="3971925" y="4829175"/>
          <p14:tracePt t="30470" x="4171950" y="4914900"/>
          <p14:tracePt t="30486" x="4419600" y="5000625"/>
          <p14:tracePt t="30503" x="4648200" y="5067300"/>
          <p14:tracePt t="30520" x="4819650" y="5105400"/>
          <p14:tracePt t="30536" x="4886325" y="5114925"/>
          <p14:tracePt t="30553" x="4905375" y="5124450"/>
          <p14:tracePt t="30587" x="4905375" y="5153025"/>
          <p14:tracePt t="30603" x="4895850" y="5162550"/>
          <p14:tracePt t="30620" x="4895850" y="5172075"/>
          <p14:tracePt t="30621" x="4895850" y="5191125"/>
          <p14:tracePt t="30637" x="4895850" y="5219700"/>
          <p14:tracePt t="30654" x="4962525" y="5267325"/>
          <p14:tracePt t="30670" x="4991100" y="5286375"/>
          <p14:tracePt t="30686" x="5000625" y="5334000"/>
          <p14:tracePt t="30703" x="5029200" y="5381625"/>
          <p14:tracePt t="30720" x="5067300" y="5429250"/>
          <p14:tracePt t="30736" x="5086350" y="5457825"/>
          <p14:tracePt t="30753" x="5114925" y="5476875"/>
          <p14:tracePt t="30770" x="5124450" y="5476875"/>
          <p14:tracePt t="30861" x="5143500" y="5495925"/>
          <p14:tracePt t="30869" x="5162550" y="5495925"/>
          <p14:tracePt t="30878" x="5172075" y="5505450"/>
          <p14:tracePt t="30893" x="5181600" y="5514975"/>
          <p14:tracePt t="30903" x="5191125" y="5514975"/>
          <p14:tracePt t="31094" x="5191125" y="5505450"/>
          <p14:tracePt t="31102" x="5191125" y="5467350"/>
          <p14:tracePt t="31109" x="5181600" y="5419725"/>
          <p14:tracePt t="31120" x="5143500" y="5324475"/>
          <p14:tracePt t="31136" x="4981575" y="5124450"/>
          <p14:tracePt t="31153" x="4610100" y="4686300"/>
          <p14:tracePt t="31170" x="4276725" y="4476750"/>
          <p14:tracePt t="31186" x="3895725" y="4391025"/>
          <p14:tracePt t="31203" x="3667125" y="4362450"/>
          <p14:tracePt t="31220" x="3448050" y="4400550"/>
          <p14:tracePt t="31237" x="3305175" y="4486275"/>
          <p14:tracePt t="31253" x="3238500" y="4581525"/>
          <p14:tracePt t="31270" x="3238500" y="4591050"/>
          <p14:tracePt t="31287" x="3238500" y="4600575"/>
          <p14:tracePt t="31326" x="3228975" y="4610100"/>
          <p14:tracePt t="31336" x="3219450" y="4610100"/>
          <p14:tracePt t="31353" x="3162300" y="4610100"/>
          <p14:tracePt t="31370" x="3076575" y="4610100"/>
          <p14:tracePt t="31387" x="2990850" y="4610100"/>
          <p14:tracePt t="31403" x="2962275" y="4610100"/>
          <p14:tracePt t="31420" x="2952750" y="4610100"/>
          <p14:tracePt t="31453" x="2971800" y="4591050"/>
          <p14:tracePt t="31470" x="3009900" y="4572000"/>
          <p14:tracePt t="31503" x="3019425" y="4572000"/>
          <p14:tracePt t="31520" x="3000375" y="4562475"/>
          <p14:tracePt t="31536" x="2943225" y="4562475"/>
          <p14:tracePt t="31553" x="2914650" y="4562475"/>
          <p14:tracePt t="31570" x="2905125" y="4562475"/>
          <p14:tracePt t="31606" x="2943225" y="4572000"/>
          <p14:tracePt t="31620" x="2981325" y="4572000"/>
          <p14:tracePt t="31636" x="3133725" y="4572000"/>
          <p14:tracePt t="31654" x="3390900" y="4572000"/>
          <p14:tracePt t="31670" x="3467100" y="4562475"/>
          <p14:tracePt t="31687" x="3486150" y="4552950"/>
          <p14:tracePt t="31703" x="3505200" y="4543425"/>
          <p14:tracePt t="31765" x="3524250" y="4552950"/>
          <p14:tracePt t="31774" x="3552825" y="4591050"/>
          <p14:tracePt t="31781" x="3600450" y="4629150"/>
          <p14:tracePt t="31790" x="3667125" y="4667250"/>
          <p14:tracePt t="31803" x="3686175" y="4676775"/>
          <p14:tracePt t="31820" x="3829050" y="4762500"/>
          <p14:tracePt t="31837" x="3924300" y="4829175"/>
          <p14:tracePt t="31854" x="3952875" y="4895850"/>
          <p14:tracePt t="31870" x="3952875" y="4933950"/>
          <p14:tracePt t="31887" x="3981450" y="4981575"/>
          <p14:tracePt t="31903" x="4019550" y="5010150"/>
          <p14:tracePt t="31920" x="4076700" y="5038725"/>
          <p14:tracePt t="31936" x="4133850" y="5048250"/>
          <p14:tracePt t="31953" x="4200525" y="5086350"/>
          <p14:tracePt t="31970" x="4238625" y="5105400"/>
          <p14:tracePt t="31986" x="4362450" y="5153025"/>
          <p14:tracePt t="32003" x="4524375" y="5181600"/>
          <p14:tracePt t="32020" x="4648200" y="5219700"/>
          <p14:tracePt t="32037" x="4686300" y="5238750"/>
          <p14:tracePt t="32086" x="4695825" y="5238750"/>
          <p14:tracePt t="32094" x="4714875" y="5238750"/>
          <p14:tracePt t="32103" x="4733925" y="5248275"/>
          <p14:tracePt t="32120" x="4752975" y="5257800"/>
          <p14:tracePt t="32137" x="4772025" y="5257800"/>
          <p14:tracePt t="32153" x="4781550" y="5267325"/>
          <p14:tracePt t="32187" x="4800600" y="5286375"/>
          <p14:tracePt t="32203" x="4829175" y="5314950"/>
          <p14:tracePt t="32220" x="4886325" y="5362575"/>
          <p14:tracePt t="32237" x="4953000" y="5410200"/>
          <p14:tracePt t="32254" x="5010150" y="5448300"/>
          <p14:tracePt t="32270" x="5010150" y="5457825"/>
          <p14:tracePt t="32287" x="5010150" y="5467350"/>
          <p14:tracePt t="32303" x="5010150" y="5495925"/>
          <p14:tracePt t="32320" x="5010150" y="5524500"/>
          <p14:tracePt t="32337" x="4991100" y="5543550"/>
          <p14:tracePt t="32353" x="4981575" y="5562600"/>
          <p14:tracePt t="32370" x="4962525" y="5581650"/>
          <p14:tracePt t="32387" x="4943475" y="5591175"/>
          <p14:tracePt t="32403" x="4905375" y="5610225"/>
          <p14:tracePt t="32420" x="4848225" y="5629275"/>
          <p14:tracePt t="32437" x="4781550" y="5648325"/>
          <p14:tracePt t="32454" x="4686300" y="5667375"/>
          <p14:tracePt t="32470" x="4638675" y="5676900"/>
          <p14:tracePt t="32487" x="4600575" y="5676900"/>
          <p14:tracePt t="32503" x="4543425" y="5676900"/>
          <p14:tracePt t="32520" x="4476750" y="5686425"/>
          <p14:tracePt t="32537" x="4410075" y="5686425"/>
          <p14:tracePt t="32553" x="4362450" y="5686425"/>
          <p14:tracePt t="32570" x="4333875" y="5686425"/>
          <p14:tracePt t="32587" x="4324350" y="5686425"/>
          <p14:tracePt t="32603" x="4314825" y="5686425"/>
          <p14:tracePt t="32637" x="4305300" y="5686425"/>
          <p14:tracePt t="32654" x="4267200" y="5695950"/>
          <p14:tracePt t="32670" x="4257675" y="5705475"/>
          <p14:tracePt t="32687" x="4248150" y="5705475"/>
          <p14:tracePt t="32703" x="4238625" y="5705475"/>
          <p14:tracePt t="32720" x="4238625" y="5715000"/>
          <p14:tracePt t="32737" x="4229100" y="5724525"/>
          <p14:tracePt t="32753" x="4219575" y="5734050"/>
          <p14:tracePt t="32770" x="4210050" y="5734050"/>
          <p14:tracePt t="32787" x="4200525" y="5734050"/>
          <p14:tracePt t="32804" x="4191000" y="5743575"/>
          <p14:tracePt t="32820" x="4181475" y="5753100"/>
          <p14:tracePt t="32926" x="4171950" y="5762625"/>
          <p14:tracePt t="32942" x="4171950" y="5772150"/>
          <p14:tracePt t="32950" x="4181475" y="5772150"/>
          <p14:tracePt t="32958" x="4200525" y="5772150"/>
          <p14:tracePt t="32970" x="4219575" y="5772150"/>
          <p14:tracePt t="32987" x="4257675" y="5772150"/>
          <p14:tracePt t="33003" x="4276725" y="5772150"/>
          <p14:tracePt t="33020" x="4286250" y="5772150"/>
          <p14:tracePt t="33053" x="4286250" y="5753100"/>
          <p14:tracePt t="33070" x="4286250" y="5743575"/>
          <p14:tracePt t="33087" x="4286250" y="5705475"/>
          <p14:tracePt t="33103" x="4286250" y="5676900"/>
          <p14:tracePt t="33120" x="4229100" y="5610225"/>
          <p14:tracePt t="33137" x="4181475" y="5581650"/>
          <p14:tracePt t="33154" x="4114800" y="5543550"/>
          <p14:tracePt t="33170" x="4048125" y="5524500"/>
          <p14:tracePt t="33187" x="3990975" y="5505450"/>
          <p14:tracePt t="33204" x="3905250" y="5495925"/>
          <p14:tracePt t="33220" x="3829050" y="5495925"/>
          <p14:tracePt t="33237" x="3781425" y="5495925"/>
          <p14:tracePt t="33254" x="3705225" y="5534025"/>
          <p14:tracePt t="33287" x="3686175" y="5553075"/>
          <p14:tracePt t="33304" x="3676650" y="5591175"/>
          <p14:tracePt t="33320" x="3667125" y="5600700"/>
          <p14:tracePt t="33337" x="3648075" y="5629275"/>
          <p14:tracePt t="33353" x="3619500" y="5638800"/>
          <p14:tracePt t="33370" x="3571875" y="5638800"/>
          <p14:tracePt t="33387" x="3505200" y="5648325"/>
          <p14:tracePt t="33404" x="3400425" y="5657850"/>
          <p14:tracePt t="33420" x="3314700" y="5676900"/>
          <p14:tracePt t="33437" x="3276600" y="5686425"/>
          <p14:tracePt t="33454" x="3248025" y="5695950"/>
          <p14:tracePt t="33477" x="3248025" y="5705475"/>
          <p14:tracePt t="33494" x="3248025" y="5715000"/>
          <p14:tracePt t="33510" x="3248025" y="5724525"/>
          <p14:tracePt t="33520" x="3267075" y="5734050"/>
          <p14:tracePt t="33537" x="3314700" y="5762625"/>
          <p14:tracePt t="33553" x="3390900" y="5762625"/>
          <p14:tracePt t="33570" x="3467100" y="5772150"/>
          <p14:tracePt t="33587" x="3505200" y="5791200"/>
          <p14:tracePt t="33638" x="3486150" y="5791200"/>
          <p14:tracePt t="33646" x="3467100" y="5791200"/>
          <p14:tracePt t="33654" x="3448050" y="5791200"/>
          <p14:tracePt t="33670" x="3409950" y="5800725"/>
          <p14:tracePt t="33687" x="3381375" y="5800725"/>
          <p14:tracePt t="33742" x="3419475" y="5800725"/>
          <p14:tracePt t="33750" x="3457575" y="5800725"/>
          <p14:tracePt t="33758" x="3505200" y="5800725"/>
          <p14:tracePt t="33770" x="3543300" y="5800725"/>
          <p14:tracePt t="33787" x="3590925" y="5800725"/>
          <p14:tracePt t="33804" x="3600450" y="5800725"/>
          <p14:tracePt t="33838" x="3571875" y="5800725"/>
          <p14:tracePt t="33854" x="3533775" y="5800725"/>
          <p14:tracePt t="33870" x="3524250" y="5800725"/>
          <p14:tracePt t="33910" x="3552825" y="5800725"/>
          <p14:tracePt t="33920" x="3571875" y="5800725"/>
          <p14:tracePt t="33937" x="3590925" y="5810250"/>
          <p14:tracePt t="33954" x="3590925" y="5819775"/>
          <p14:tracePt t="34054" x="3600450" y="5829300"/>
          <p14:tracePt t="34654" x="3581400" y="5829300"/>
          <p14:tracePt t="34662" x="3571875" y="5829300"/>
          <p14:tracePt t="34670" x="3552825" y="5829300"/>
          <p14:tracePt t="34687" x="3505200" y="5829300"/>
          <p14:tracePt t="34704" x="3457575" y="5829300"/>
          <p14:tracePt t="34720" x="3409950" y="5838825"/>
          <p14:tracePt t="34737" x="3352800" y="5838825"/>
          <p14:tracePt t="34754" x="3276600" y="5838825"/>
          <p14:tracePt t="34771" x="3200400" y="5838825"/>
          <p14:tracePt t="34787" x="3105150" y="5819775"/>
          <p14:tracePt t="34804" x="3019425" y="5791200"/>
          <p14:tracePt t="34821" x="2943225" y="5762625"/>
          <p14:tracePt t="34837" x="2924175" y="5762625"/>
          <p14:tracePt t="34854" x="2914650" y="5762625"/>
          <p14:tracePt t="34870" x="2886075" y="5753100"/>
          <p14:tracePt t="34887" x="2867025" y="5753100"/>
          <p14:tracePt t="34904" x="2838450" y="5743575"/>
          <p14:tracePt t="34920" x="2790825" y="5743575"/>
          <p14:tracePt t="34937" x="2752725" y="5734050"/>
          <p14:tracePt t="34954" x="2733675" y="5734050"/>
          <p14:tracePt t="34971" x="2714625" y="5734050"/>
          <p14:tracePt t="34987" x="2695575" y="5724525"/>
          <p14:tracePt t="35004" x="2657475" y="5715000"/>
          <p14:tracePt t="35021" x="2609850" y="5695950"/>
          <p14:tracePt t="35037" x="2571750" y="5695950"/>
          <p14:tracePt t="35054" x="2533650" y="5695950"/>
          <p14:tracePt t="35071" x="2524125" y="5695950"/>
          <p14:tracePt t="35087" x="2505075" y="5695950"/>
          <p14:tracePt t="35104" x="2486025" y="5695950"/>
          <p14:tracePt t="35120" x="2419350" y="5695950"/>
          <p14:tracePt t="35137" x="2371725" y="5715000"/>
          <p14:tracePt t="35154" x="2343150" y="5724525"/>
          <p14:tracePt t="35171" x="2324100" y="5734050"/>
          <p14:tracePt t="35187" x="2305050" y="5743575"/>
          <p14:tracePt t="35204" x="2286000" y="5762625"/>
          <p14:tracePt t="35221" x="2276475" y="5772150"/>
          <p14:tracePt t="35270" x="2266950" y="5772150"/>
          <p14:tracePt t="35278" x="2257425" y="5772150"/>
          <p14:tracePt t="35294" x="2247900" y="5772150"/>
          <p14:tracePt t="35310" x="2228850" y="578167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809"/>
            <a:ext cx="121920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white space to make the program readable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6793441" y="1390650"/>
            <a:ext cx="4213226" cy="518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err="1">
                <a:solidFill>
                  <a:schemeClr val="tx2"/>
                </a:solidFill>
              </a:rPr>
              <a:t>int</a:t>
            </a:r>
            <a:r>
              <a:rPr lang="en-US" altLang="en-US" sz="2000" dirty="0">
                <a:solidFill>
                  <a:schemeClr val="tx2"/>
                </a:solidFill>
              </a:rPr>
              <a:t> main()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radius;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area;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Step 1: Read in radius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radius = 20;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Step 2: Compute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area = radius * radius * 3.14159;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Step 3: Display the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"The area is ";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area &lt;&lt;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>
                <a:solidFill>
                  <a:schemeClr val="tx2"/>
                </a:solidFill>
              </a:rPr>
              <a:t>::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21267" y="1390650"/>
            <a:ext cx="3987800" cy="4095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err="1">
                <a:solidFill>
                  <a:schemeClr val="tx2"/>
                </a:solidFill>
              </a:rPr>
              <a:t>int</a:t>
            </a:r>
            <a:r>
              <a:rPr lang="en-US" altLang="en-US" sz="2000" dirty="0">
                <a:solidFill>
                  <a:schemeClr val="tx2"/>
                </a:solidFill>
              </a:rPr>
              <a:t> main()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radius;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area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Step 1: Read in radius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radius = 20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Step 2: Compute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area = radius * radius * 3.14159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Step 3: Display the area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"The area is ";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area &lt;&lt;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>
                <a:solidFill>
                  <a:schemeClr val="tx2"/>
                </a:solidFill>
              </a:rPr>
              <a:t>::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71"/>
    </mc:Choice>
    <mc:Fallback xmlns="">
      <p:transition spd="slow" advTm="11297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05" x="2228850" y="5819775"/>
          <p14:tracePt t="3620" x="2209800" y="5791200"/>
          <p14:tracePt t="3628" x="2162175" y="5715000"/>
          <p14:tracePt t="3636" x="2133600" y="5610225"/>
          <p14:tracePt t="3645" x="2105025" y="5476875"/>
          <p14:tracePt t="3659" x="2105025" y="5343525"/>
          <p14:tracePt t="3675" x="2105025" y="4933950"/>
          <p14:tracePt t="3692" x="2143125" y="4381500"/>
          <p14:tracePt t="3709" x="2209800" y="4133850"/>
          <p14:tracePt t="3725" x="2295525" y="3981450"/>
          <p14:tracePt t="3742" x="2305050" y="3962400"/>
          <p14:tracePt t="3759" x="2305050" y="3952875"/>
          <p14:tracePt t="3775" x="2314575" y="3943350"/>
          <p14:tracePt t="3792" x="2314575" y="3924300"/>
          <p14:tracePt t="3808" x="2314575" y="3857625"/>
          <p14:tracePt t="3825" x="2276475" y="3695700"/>
          <p14:tracePt t="3842" x="2181225" y="3486150"/>
          <p14:tracePt t="3859" x="2095500" y="3267075"/>
          <p14:tracePt t="3875" x="2028825" y="3019425"/>
          <p14:tracePt t="3893" x="1990725" y="2609850"/>
          <p14:tracePt t="3908" x="1990725" y="2343150"/>
          <p14:tracePt t="3925" x="2085975" y="1914525"/>
          <p14:tracePt t="3942" x="2114550" y="1514475"/>
          <p14:tracePt t="3959" x="2114550" y="1171575"/>
          <p14:tracePt t="3975" x="2066925" y="942975"/>
          <p14:tracePt t="3992" x="2000250" y="771525"/>
          <p14:tracePt t="4009" x="1876425" y="638175"/>
          <p14:tracePt t="4025" x="1781175" y="600075"/>
          <p14:tracePt t="4042" x="1647825" y="590550"/>
          <p14:tracePt t="4059" x="1543050" y="590550"/>
          <p14:tracePt t="4075" x="1447800" y="647700"/>
          <p14:tracePt t="4092" x="1371600" y="733425"/>
          <p14:tracePt t="4109" x="1352550" y="781050"/>
          <p14:tracePt t="4164" x="1343025" y="790575"/>
          <p14:tracePt t="4172" x="1323975" y="790575"/>
          <p14:tracePt t="4180" x="1323975" y="781050"/>
          <p14:tracePt t="4192" x="1304925" y="771525"/>
          <p14:tracePt t="4209" x="1276350" y="771525"/>
          <p14:tracePt t="4225" x="1238250" y="762000"/>
          <p14:tracePt t="4242" x="1200150" y="762000"/>
          <p14:tracePt t="4259" x="1171575" y="762000"/>
          <p14:tracePt t="4275" x="1152525" y="762000"/>
          <p14:tracePt t="4293" x="1114425" y="752475"/>
          <p14:tracePt t="4309" x="1095375" y="752475"/>
          <p14:tracePt t="4325" x="1066800" y="752475"/>
          <p14:tracePt t="4342" x="1038225" y="752475"/>
          <p14:tracePt t="4359" x="990600" y="752475"/>
          <p14:tracePt t="4375" x="952500" y="752475"/>
          <p14:tracePt t="4392" x="942975" y="752475"/>
          <p14:tracePt t="4409" x="933450" y="752475"/>
          <p14:tracePt t="4509" x="923925" y="752475"/>
          <p14:tracePt t="5037" x="914400" y="762000"/>
          <p14:tracePt t="5085" x="904875" y="771525"/>
          <p14:tracePt t="5108" x="885825" y="781050"/>
          <p14:tracePt t="5117" x="876300" y="790575"/>
          <p14:tracePt t="5125" x="866775" y="790575"/>
          <p14:tracePt t="5142" x="857250" y="790575"/>
          <p14:tracePt t="5159" x="838200" y="790575"/>
          <p14:tracePt t="5175" x="828675" y="790575"/>
          <p14:tracePt t="5192" x="809625" y="790575"/>
          <p14:tracePt t="5209" x="790575" y="790575"/>
          <p14:tracePt t="5226" x="771525" y="800100"/>
          <p14:tracePt t="5242" x="752475" y="800100"/>
          <p14:tracePt t="6037" x="742950" y="809625"/>
          <p14:tracePt t="6517" x="752475" y="809625"/>
          <p14:tracePt t="6525" x="762000" y="819150"/>
          <p14:tracePt t="6533" x="781050" y="828675"/>
          <p14:tracePt t="6549" x="790575" y="828675"/>
          <p14:tracePt t="6559" x="809625" y="828675"/>
          <p14:tracePt t="6576" x="828675" y="847725"/>
          <p14:tracePt t="6592" x="847725" y="847725"/>
          <p14:tracePt t="6609" x="866775" y="866775"/>
          <p14:tracePt t="6626" x="876300" y="866775"/>
          <p14:tracePt t="6643" x="904875" y="876300"/>
          <p14:tracePt t="6659" x="914400" y="885825"/>
          <p14:tracePt t="6676" x="942975" y="885825"/>
          <p14:tracePt t="6693" x="990600" y="895350"/>
          <p14:tracePt t="6709" x="1038225" y="895350"/>
          <p14:tracePt t="6726" x="1085850" y="904875"/>
          <p14:tracePt t="6742" x="1114425" y="904875"/>
          <p14:tracePt t="6759" x="1162050" y="904875"/>
          <p14:tracePt t="6776" x="1171575" y="904875"/>
          <p14:tracePt t="6792" x="1190625" y="904875"/>
          <p14:tracePt t="6826" x="1200150" y="904875"/>
          <p14:tracePt t="6843" x="1219200" y="904875"/>
          <p14:tracePt t="6859" x="1238250" y="904875"/>
          <p14:tracePt t="6876" x="1247775" y="904875"/>
          <p14:tracePt t="6893" x="1266825" y="904875"/>
          <p14:tracePt t="6965" x="1276350" y="904875"/>
          <p14:tracePt t="7245" x="1247775" y="904875"/>
          <p14:tracePt t="7253" x="1219200" y="885825"/>
          <p14:tracePt t="7261" x="1209675" y="876300"/>
          <p14:tracePt t="7276" x="1209675" y="866775"/>
          <p14:tracePt t="7293" x="1200150" y="828675"/>
          <p14:tracePt t="7309" x="1200150" y="819150"/>
          <p14:tracePt t="7326" x="1190625" y="809625"/>
          <p14:tracePt t="7342" x="1190625" y="800100"/>
          <p14:tracePt t="7359" x="1181100" y="800100"/>
          <p14:tracePt t="7392" x="1171575" y="800100"/>
          <p14:tracePt t="7409" x="1162050" y="790575"/>
          <p14:tracePt t="7426" x="1133475" y="790575"/>
          <p14:tracePt t="7442" x="1123950" y="790575"/>
          <p14:tracePt t="7459" x="1114425" y="790575"/>
          <p14:tracePt t="7476" x="1095375" y="781050"/>
          <p14:tracePt t="7493" x="1085850" y="771525"/>
          <p14:tracePt t="7509" x="1057275" y="771525"/>
          <p14:tracePt t="7526" x="1047750" y="771525"/>
          <p14:tracePt t="7543" x="1028700" y="762000"/>
          <p14:tracePt t="7559" x="1009650" y="762000"/>
          <p14:tracePt t="7576" x="1000125" y="762000"/>
          <p14:tracePt t="7593" x="990600" y="762000"/>
          <p14:tracePt t="7609" x="981075" y="762000"/>
          <p14:tracePt t="7637" x="971550" y="762000"/>
          <p14:tracePt t="7653" x="962025" y="762000"/>
          <p14:tracePt t="8069" x="981075" y="762000"/>
          <p14:tracePt t="8077" x="1000125" y="762000"/>
          <p14:tracePt t="8085" x="1019175" y="762000"/>
          <p14:tracePt t="8093" x="1047750" y="762000"/>
          <p14:tracePt t="8109" x="1095375" y="762000"/>
          <p14:tracePt t="8126" x="1152525" y="762000"/>
          <p14:tracePt t="8143" x="1200150" y="762000"/>
          <p14:tracePt t="8159" x="1238250" y="762000"/>
          <p14:tracePt t="8176" x="1247775" y="752475"/>
          <p14:tracePt t="8193" x="1257300" y="752475"/>
          <p14:tracePt t="8209" x="1266825" y="752475"/>
          <p14:tracePt t="8226" x="1276350" y="752475"/>
          <p14:tracePt t="8243" x="1285875" y="752475"/>
          <p14:tracePt t="8259" x="1304925" y="742950"/>
          <p14:tracePt t="8276" x="1333500" y="742950"/>
          <p14:tracePt t="8293" x="1371600" y="733425"/>
          <p14:tracePt t="8309" x="1381125" y="723900"/>
          <p14:tracePt t="8343" x="1400175" y="723900"/>
          <p14:tracePt t="8359" x="1419225" y="723900"/>
          <p14:tracePt t="8376" x="1447800" y="714375"/>
          <p14:tracePt t="8393" x="1476375" y="714375"/>
          <p14:tracePt t="8409" x="1514475" y="704850"/>
          <p14:tracePt t="8426" x="1524000" y="695325"/>
          <p14:tracePt t="8443" x="1543050" y="695325"/>
          <p14:tracePt t="8459" x="1562100" y="685800"/>
          <p14:tracePt t="8476" x="1600200" y="685800"/>
          <p14:tracePt t="8493" x="1657350" y="685800"/>
          <p14:tracePt t="8509" x="1695450" y="676275"/>
          <p14:tracePt t="8526" x="1733550" y="676275"/>
          <p14:tracePt t="8543" x="1762125" y="676275"/>
          <p14:tracePt t="8559" x="1800225" y="676275"/>
          <p14:tracePt t="8576" x="1838325" y="676275"/>
          <p14:tracePt t="8593" x="1857375" y="676275"/>
          <p14:tracePt t="8610" x="1876425" y="666750"/>
          <p14:tracePt t="8626" x="1885950" y="666750"/>
          <p14:tracePt t="8643" x="1895475" y="666750"/>
          <p14:tracePt t="8659" x="1914525" y="666750"/>
          <p14:tracePt t="8676" x="1943100" y="666750"/>
          <p14:tracePt t="8693" x="1981200" y="666750"/>
          <p14:tracePt t="8709" x="2000250" y="666750"/>
          <p14:tracePt t="8726" x="2009775" y="666750"/>
          <p14:tracePt t="8743" x="2028825" y="666750"/>
          <p14:tracePt t="8760" x="2085975" y="657225"/>
          <p14:tracePt t="8776" x="2228850" y="647700"/>
          <p14:tracePt t="8793" x="2419350" y="628650"/>
          <p14:tracePt t="8809" x="2628900" y="609600"/>
          <p14:tracePt t="8826" x="2781300" y="609600"/>
          <p14:tracePt t="8843" x="2895600" y="609600"/>
          <p14:tracePt t="8859" x="3009900" y="619125"/>
          <p14:tracePt t="8876" x="3086100" y="619125"/>
          <p14:tracePt t="8893" x="3257550" y="609600"/>
          <p14:tracePt t="8909" x="3352800" y="600075"/>
          <p14:tracePt t="8926" x="3419475" y="590550"/>
          <p14:tracePt t="8943" x="3457575" y="590550"/>
          <p14:tracePt t="8959" x="3495675" y="590550"/>
          <p14:tracePt t="8976" x="3533775" y="590550"/>
          <p14:tracePt t="8993" x="3562350" y="581025"/>
          <p14:tracePt t="9010" x="3619500" y="561975"/>
          <p14:tracePt t="9026" x="3657600" y="542925"/>
          <p14:tracePt t="9043" x="3714750" y="533400"/>
          <p14:tracePt t="9060" x="3752850" y="514350"/>
          <p14:tracePt t="9076" x="3781425" y="514350"/>
          <p14:tracePt t="9093" x="3790950" y="514350"/>
          <p14:tracePt t="9109" x="3810000" y="514350"/>
          <p14:tracePt t="9126" x="3838575" y="514350"/>
          <p14:tracePt t="9143" x="3886200" y="514350"/>
          <p14:tracePt t="9159" x="3952875" y="542925"/>
          <p14:tracePt t="9176" x="4048125" y="581025"/>
          <p14:tracePt t="9193" x="4133850" y="600075"/>
          <p14:tracePt t="9210" x="4152900" y="600075"/>
          <p14:tracePt t="9477" x="4181475" y="600075"/>
          <p14:tracePt t="9485" x="4238625" y="590550"/>
          <p14:tracePt t="9493" x="4324350" y="590550"/>
          <p14:tracePt t="9509" x="4524375" y="590550"/>
          <p14:tracePt t="9526" x="4810125" y="590550"/>
          <p14:tracePt t="9543" x="5200650" y="590550"/>
          <p14:tracePt t="9560" x="5715000" y="590550"/>
          <p14:tracePt t="9576" x="6191250" y="590550"/>
          <p14:tracePt t="9593" x="6438900" y="590550"/>
          <p14:tracePt t="9610" x="6629400" y="590550"/>
          <p14:tracePt t="9626" x="6743700" y="590550"/>
          <p14:tracePt t="9643" x="6810375" y="581025"/>
          <p14:tracePt t="9659" x="6858000" y="571500"/>
          <p14:tracePt t="9676" x="6877050" y="561975"/>
          <p14:tracePt t="9693" x="6886575" y="552450"/>
          <p14:tracePt t="9710" x="6896100" y="552450"/>
          <p14:tracePt t="9726" x="6915150" y="552450"/>
          <p14:tracePt t="9743" x="6934200" y="552450"/>
          <p14:tracePt t="9760" x="6972300" y="542925"/>
          <p14:tracePt t="9776" x="7029450" y="542925"/>
          <p14:tracePt t="9793" x="7105650" y="533400"/>
          <p14:tracePt t="9810" x="7191375" y="533400"/>
          <p14:tracePt t="9826" x="7324725" y="533400"/>
          <p14:tracePt t="9843" x="7534275" y="533400"/>
          <p14:tracePt t="9860" x="7743825" y="533400"/>
          <p14:tracePt t="9876" x="7972425" y="533400"/>
          <p14:tracePt t="9894" x="8286750" y="533400"/>
          <p14:tracePt t="9910" x="8572500" y="504825"/>
          <p14:tracePt t="9926" x="8915400" y="457200"/>
          <p14:tracePt t="9943" x="9210675" y="409575"/>
          <p14:tracePt t="9960" x="9429750" y="390525"/>
          <p14:tracePt t="9976" x="9563100" y="390525"/>
          <p14:tracePt t="9993" x="9639300" y="390525"/>
          <p14:tracePt t="10010" x="9705975" y="390525"/>
          <p14:tracePt t="10026" x="9763125" y="390525"/>
          <p14:tracePt t="10043" x="9858375" y="390525"/>
          <p14:tracePt t="10060" x="9925050" y="390525"/>
          <p14:tracePt t="10076" x="9982200" y="390525"/>
          <p14:tracePt t="10093" x="10039350" y="381000"/>
          <p14:tracePt t="10110" x="10058400" y="381000"/>
          <p14:tracePt t="10126" x="10067925" y="381000"/>
          <p14:tracePt t="10149" x="10077450" y="371475"/>
          <p14:tracePt t="10253" x="10077450" y="381000"/>
          <p14:tracePt t="10261" x="10077450" y="390525"/>
          <p14:tracePt t="10269" x="10058400" y="400050"/>
          <p14:tracePt t="10278" x="10039350" y="428625"/>
          <p14:tracePt t="10293" x="10010775" y="457200"/>
          <p14:tracePt t="10310" x="9953625" y="495300"/>
          <p14:tracePt t="10326" x="9896475" y="523875"/>
          <p14:tracePt t="10343" x="9810750" y="552450"/>
          <p14:tracePt t="10360" x="9677400" y="590550"/>
          <p14:tracePt t="10377" x="9525000" y="628650"/>
          <p14:tracePt t="10393" x="9305925" y="685800"/>
          <p14:tracePt t="10410" x="9039225" y="781050"/>
          <p14:tracePt t="10426" x="8791575" y="809625"/>
          <p14:tracePt t="10443" x="8543925" y="885825"/>
          <p14:tracePt t="10460" x="8172450" y="990600"/>
          <p14:tracePt t="10477" x="7753350" y="1114425"/>
          <p14:tracePt t="10493" x="7086600" y="1362075"/>
          <p14:tracePt t="10510" x="6743700" y="1476375"/>
          <p14:tracePt t="10526" x="6276975" y="1609725"/>
          <p14:tracePt t="10543" x="5838825" y="1704975"/>
          <p14:tracePt t="10560" x="5448300" y="1828800"/>
          <p14:tracePt t="10576" x="5210175" y="1876425"/>
          <p14:tracePt t="10593" x="5038725" y="1914525"/>
          <p14:tracePt t="10610" x="4962525" y="1943100"/>
          <p14:tracePt t="10627" x="4953000" y="1952625"/>
          <p14:tracePt t="10643" x="4933950" y="1962150"/>
          <p14:tracePt t="10660" x="4924425" y="1962150"/>
          <p14:tracePt t="10676" x="4914900" y="1962150"/>
          <p14:tracePt t="10765" x="4905375" y="1962150"/>
          <p14:tracePt t="10773" x="4905375" y="1952625"/>
          <p14:tracePt t="10781" x="4895850" y="1914525"/>
          <p14:tracePt t="10793" x="4895850" y="1895475"/>
          <p14:tracePt t="10810" x="4876800" y="1838325"/>
          <p14:tracePt t="10827" x="4876800" y="1819275"/>
          <p14:tracePt t="10843" x="4876800" y="1809750"/>
          <p14:tracePt t="10876" x="4876800" y="1800225"/>
          <p14:tracePt t="11149" x="4867275" y="1790700"/>
          <p14:tracePt t="11165" x="4848225" y="1781175"/>
          <p14:tracePt t="11173" x="4838700" y="1781175"/>
          <p14:tracePt t="11189" x="4829175" y="1781175"/>
          <p14:tracePt t="11469" x="4810125" y="1781175"/>
          <p14:tracePt t="11478" x="4800600" y="1790700"/>
          <p14:tracePt t="11485" x="4791075" y="1809750"/>
          <p14:tracePt t="11494" x="4772025" y="1819275"/>
          <p14:tracePt t="11510" x="4743450" y="1838325"/>
          <p14:tracePt t="11527" x="4724400" y="1866900"/>
          <p14:tracePt t="11544" x="4686300" y="1895475"/>
          <p14:tracePt t="11560" x="4638675" y="1933575"/>
          <p14:tracePt t="11577" x="4591050" y="2000250"/>
          <p14:tracePt t="11593" x="4543425" y="2076450"/>
          <p14:tracePt t="11610" x="4467225" y="2162175"/>
          <p14:tracePt t="11627" x="4352925" y="2219325"/>
          <p14:tracePt t="11644" x="4200525" y="2276475"/>
          <p14:tracePt t="11660" x="4048125" y="2371725"/>
          <p14:tracePt t="11677" x="3962400" y="2438400"/>
          <p14:tracePt t="11693" x="3943350" y="2447925"/>
          <p14:tracePt t="11710" x="3933825" y="2457450"/>
          <p14:tracePt t="11949" x="3924300" y="2466975"/>
          <p14:tracePt t="11965" x="3914775" y="2466975"/>
          <p14:tracePt t="11981" x="3905250" y="2466975"/>
          <p14:tracePt t="11997" x="3905250" y="2457450"/>
          <p14:tracePt t="12005" x="3895725" y="2457450"/>
          <p14:tracePt t="12013" x="3886200" y="2447925"/>
          <p14:tracePt t="12029" x="3876675" y="2447925"/>
          <p14:tracePt t="12043" x="3857625" y="2447925"/>
          <p14:tracePt t="12060" x="3819525" y="2428875"/>
          <p14:tracePt t="12077" x="3762375" y="2419350"/>
          <p14:tracePt t="12093" x="3667125" y="2409825"/>
          <p14:tracePt t="12110" x="3571875" y="2400300"/>
          <p14:tracePt t="12127" x="3457575" y="2400300"/>
          <p14:tracePt t="12144" x="3314700" y="2419350"/>
          <p14:tracePt t="12160" x="3162300" y="2486025"/>
          <p14:tracePt t="12177" x="3019425" y="2533650"/>
          <p14:tracePt t="12194" x="2867025" y="2571750"/>
          <p14:tracePt t="12210" x="2686050" y="2590800"/>
          <p14:tracePt t="12227" x="2495550" y="2619375"/>
          <p14:tracePt t="12243" x="2266950" y="2647950"/>
          <p14:tracePt t="12260" x="2076450" y="2657475"/>
          <p14:tracePt t="12277" x="1952625" y="2686050"/>
          <p14:tracePt t="12293" x="1905000" y="2695575"/>
          <p14:tracePt t="12310" x="1885950" y="2705100"/>
          <p14:tracePt t="12343" x="1876425" y="2705100"/>
          <p14:tracePt t="12360" x="1838325" y="2714625"/>
          <p14:tracePt t="12377" x="1790700" y="2714625"/>
          <p14:tracePt t="12394" x="1762125" y="2714625"/>
          <p14:tracePt t="12410" x="1752600" y="2714625"/>
          <p14:tracePt t="12427" x="1743075" y="2714625"/>
          <p14:tracePt t="12443" x="1724025" y="2714625"/>
          <p14:tracePt t="12460" x="1685925" y="2714625"/>
          <p14:tracePt t="12477" x="1657350" y="2705100"/>
          <p14:tracePt t="12493" x="1638300" y="2705100"/>
          <p14:tracePt t="12510" x="1628775" y="2705100"/>
          <p14:tracePt t="12527" x="1628775" y="2695575"/>
          <p14:tracePt t="13494" x="1628775" y="2705100"/>
          <p14:tracePt t="13502" x="1638300" y="2724150"/>
          <p14:tracePt t="13510" x="1657350" y="2752725"/>
          <p14:tracePt t="13527" x="1685925" y="2790825"/>
          <p14:tracePt t="13543" x="1714500" y="2819400"/>
          <p14:tracePt t="13560" x="1752600" y="2847975"/>
          <p14:tracePt t="13577" x="1771650" y="2857500"/>
          <p14:tracePt t="13594" x="1790700" y="2876550"/>
          <p14:tracePt t="13610" x="1809750" y="2895600"/>
          <p14:tracePt t="13627" x="1828800" y="2914650"/>
          <p14:tracePt t="13644" x="1866900" y="2933700"/>
          <p14:tracePt t="13660" x="1885950" y="2962275"/>
          <p14:tracePt t="13677" x="1943100" y="3019425"/>
          <p14:tracePt t="13694" x="1981200" y="3057525"/>
          <p14:tracePt t="13710" x="2009775" y="3095625"/>
          <p14:tracePt t="13727" x="2038350" y="3133725"/>
          <p14:tracePt t="13744" x="2066925" y="3171825"/>
          <p14:tracePt t="13760" x="2095500" y="3200400"/>
          <p14:tracePt t="13777" x="2133600" y="3267075"/>
          <p14:tracePt t="13794" x="2181225" y="3343275"/>
          <p14:tracePt t="13810" x="2238375" y="3438525"/>
          <p14:tracePt t="13827" x="2286000" y="3524250"/>
          <p14:tracePt t="13844" x="2314575" y="3590925"/>
          <p14:tracePt t="13860" x="2343150" y="3667125"/>
          <p14:tracePt t="13878" x="2362200" y="3876675"/>
          <p14:tracePt t="13894" x="2371725" y="4019550"/>
          <p14:tracePt t="13910" x="2381250" y="4152900"/>
          <p14:tracePt t="13927" x="2381250" y="4267200"/>
          <p14:tracePt t="13944" x="2381250" y="4343400"/>
          <p14:tracePt t="13960" x="2371725" y="4438650"/>
          <p14:tracePt t="13977" x="2343150" y="4533900"/>
          <p14:tracePt t="13994" x="2324100" y="4619625"/>
          <p14:tracePt t="14010" x="2286000" y="4714875"/>
          <p14:tracePt t="14027" x="2257425" y="4810125"/>
          <p14:tracePt t="14044" x="2238375" y="4886325"/>
          <p14:tracePt t="14061" x="2200275" y="4972050"/>
          <p14:tracePt t="14078" x="2143125" y="5057775"/>
          <p14:tracePt t="14094" x="2076450" y="5133975"/>
          <p14:tracePt t="14110" x="2047875" y="5172075"/>
          <p14:tracePt t="14127" x="2009775" y="5219700"/>
          <p14:tracePt t="14144" x="1981200" y="5229225"/>
          <p14:tracePt t="14160" x="1952625" y="5238750"/>
          <p14:tracePt t="14177" x="1905000" y="5238750"/>
          <p14:tracePt t="14194" x="1866900" y="5238750"/>
          <p14:tracePt t="14210" x="1781175" y="5229225"/>
          <p14:tracePt t="14227" x="1695450" y="5210175"/>
          <p14:tracePt t="14244" x="1600200" y="5191125"/>
          <p14:tracePt t="14261" x="1495425" y="5153025"/>
          <p14:tracePt t="14278" x="1390650" y="5019675"/>
          <p14:tracePt t="14294" x="1314450" y="4810125"/>
          <p14:tracePt t="14310" x="1266825" y="4600575"/>
          <p14:tracePt t="14327" x="1247775" y="4362450"/>
          <p14:tracePt t="14344" x="1266825" y="4095750"/>
          <p14:tracePt t="14360" x="1343025" y="3829050"/>
          <p14:tracePt t="14377" x="1419225" y="3581400"/>
          <p14:tracePt t="14394" x="1524000" y="3324225"/>
          <p14:tracePt t="14410" x="1581150" y="3114675"/>
          <p14:tracePt t="14427" x="1638300" y="2952750"/>
          <p14:tracePt t="14444" x="1685925" y="2819400"/>
          <p14:tracePt t="14460" x="1752600" y="2667000"/>
          <p14:tracePt t="14477" x="1819275" y="2533650"/>
          <p14:tracePt t="14494" x="1857375" y="2486025"/>
          <p14:tracePt t="14511" x="1876425" y="2466975"/>
          <p14:tracePt t="14527" x="1905000" y="2428875"/>
          <p14:tracePt t="14544" x="1933575" y="2390775"/>
          <p14:tracePt t="14560" x="1981200" y="2324100"/>
          <p14:tracePt t="14577" x="2009775" y="2295525"/>
          <p14:tracePt t="14594" x="2028825" y="2276475"/>
          <p14:tracePt t="14610" x="2066925" y="2238375"/>
          <p14:tracePt t="14627" x="2133600" y="2200275"/>
          <p14:tracePt t="14644" x="2200275" y="2171700"/>
          <p14:tracePt t="14660" x="2286000" y="2133600"/>
          <p14:tracePt t="14678" x="2400300" y="2124075"/>
          <p14:tracePt t="14694" x="2457450" y="2124075"/>
          <p14:tracePt t="14711" x="2543175" y="2171700"/>
          <p14:tracePt t="14727" x="2647950" y="2266950"/>
          <p14:tracePt t="14744" x="2752725" y="2352675"/>
          <p14:tracePt t="14760" x="2867025" y="2457450"/>
          <p14:tracePt t="14777" x="2952750" y="2571750"/>
          <p14:tracePt t="14794" x="3000375" y="2695575"/>
          <p14:tracePt t="14811" x="3028950" y="2867025"/>
          <p14:tracePt t="14827" x="3038475" y="3038475"/>
          <p14:tracePt t="14844" x="3038475" y="3228975"/>
          <p14:tracePt t="14861" x="2990850" y="3429000"/>
          <p14:tracePt t="14878" x="2905125" y="3695700"/>
          <p14:tracePt t="14894" x="2857500" y="3838575"/>
          <p14:tracePt t="14910" x="2781300" y="3990975"/>
          <p14:tracePt t="14927" x="2724150" y="4133850"/>
          <p14:tracePt t="14944" x="2657475" y="4276725"/>
          <p14:tracePt t="14961" x="2619375" y="4371975"/>
          <p14:tracePt t="14977" x="2552700" y="4486275"/>
          <p14:tracePt t="14994" x="2476500" y="4600575"/>
          <p14:tracePt t="15011" x="2371725" y="4714875"/>
          <p14:tracePt t="15027" x="2266950" y="4810125"/>
          <p14:tracePt t="15044" x="2114550" y="4924425"/>
          <p14:tracePt t="15061" x="2000250" y="5000625"/>
          <p14:tracePt t="15078" x="1838325" y="5076825"/>
          <p14:tracePt t="15094" x="1743075" y="5105400"/>
          <p14:tracePt t="15111" x="1600200" y="5133975"/>
          <p14:tracePt t="15127" x="1495425" y="5143500"/>
          <p14:tracePt t="15144" x="1438275" y="5143500"/>
          <p14:tracePt t="15161" x="1409700" y="5143500"/>
          <p14:tracePt t="15177" x="1381125" y="5124450"/>
          <p14:tracePt t="15194" x="1352550" y="5095875"/>
          <p14:tracePt t="15211" x="1323975" y="5057775"/>
          <p14:tracePt t="15227" x="1266825" y="4991100"/>
          <p14:tracePt t="15244" x="1238250" y="4905375"/>
          <p14:tracePt t="15260" x="1228725" y="4772025"/>
          <p14:tracePt t="15278" x="1228725" y="4476750"/>
          <p14:tracePt t="15294" x="1228725" y="4286250"/>
          <p14:tracePt t="15311" x="1238250" y="4114800"/>
          <p14:tracePt t="15327" x="1276350" y="3962400"/>
          <p14:tracePt t="15344" x="1304925" y="3810000"/>
          <p14:tracePt t="15361" x="1333500" y="3676650"/>
          <p14:tracePt t="15377" x="1362075" y="3571875"/>
          <p14:tracePt t="15394" x="1390650" y="3514725"/>
          <p14:tracePt t="15411" x="1419225" y="3438525"/>
          <p14:tracePt t="15428" x="1457325" y="3390900"/>
          <p14:tracePt t="15444" x="1485900" y="3352800"/>
          <p14:tracePt t="15461" x="1524000" y="3305175"/>
          <p14:tracePt t="15478" x="1543050" y="3267075"/>
          <p14:tracePt t="15494" x="1562100" y="3238500"/>
          <p14:tracePt t="15511" x="1581150" y="3228975"/>
          <p14:tracePt t="15527" x="1581150" y="3219450"/>
          <p14:tracePt t="15544" x="1590675" y="3219450"/>
          <p14:tracePt t="15561" x="1600200" y="3219450"/>
          <p14:tracePt t="15966" x="1600200" y="3209925"/>
          <p14:tracePt t="15974" x="1600200" y="3200400"/>
          <p14:tracePt t="15982" x="1600200" y="3190875"/>
          <p14:tracePt t="15994" x="1600200" y="3162300"/>
          <p14:tracePt t="16011" x="1600200" y="3152775"/>
          <p14:tracePt t="16027" x="1600200" y="3143250"/>
          <p14:tracePt t="16044" x="1609725" y="3133725"/>
          <p14:tracePt t="16061" x="1619250" y="3124200"/>
          <p14:tracePt t="16110" x="1628775" y="3114675"/>
          <p14:tracePt t="16182" x="1647825" y="3114675"/>
          <p14:tracePt t="16190" x="1657350" y="3114675"/>
          <p14:tracePt t="16198" x="1666875" y="3114675"/>
          <p14:tracePt t="16211" x="1695450" y="3114675"/>
          <p14:tracePt t="16228" x="1743075" y="3114675"/>
          <p14:tracePt t="16244" x="1819275" y="3124200"/>
          <p14:tracePt t="16261" x="1876425" y="3133725"/>
          <p14:tracePt t="16278" x="1914525" y="3143250"/>
          <p14:tracePt t="16294" x="1924050" y="3152775"/>
          <p14:tracePt t="16311" x="1943100" y="3152775"/>
          <p14:tracePt t="16328" x="1962150" y="3152775"/>
          <p14:tracePt t="16344" x="1971675" y="3162300"/>
          <p14:tracePt t="16361" x="1981200" y="3162300"/>
          <p14:tracePt t="16377" x="2000250" y="3162300"/>
          <p14:tracePt t="16558" x="2009775" y="3162300"/>
          <p14:tracePt t="16566" x="2019300" y="3162300"/>
          <p14:tracePt t="16574" x="2028825" y="3171825"/>
          <p14:tracePt t="16582" x="2028825" y="3181350"/>
          <p14:tracePt t="16598" x="2038350" y="3181350"/>
          <p14:tracePt t="16611" x="2038350" y="3190875"/>
          <p14:tracePt t="16942" x="2038350" y="3181350"/>
          <p14:tracePt t="17054" x="2038350" y="3171825"/>
          <p14:tracePt t="17070" x="2038350" y="3162300"/>
          <p14:tracePt t="17078" x="2047875" y="3162300"/>
          <p14:tracePt t="17134" x="2057400" y="3143250"/>
          <p14:tracePt t="17166" x="2066925" y="3133725"/>
          <p14:tracePt t="17174" x="2066925" y="3124200"/>
          <p14:tracePt t="17182" x="2076450" y="3114675"/>
          <p14:tracePt t="17194" x="2085975" y="3095625"/>
          <p14:tracePt t="17211" x="2114550" y="3067050"/>
          <p14:tracePt t="17228" x="2133600" y="3019425"/>
          <p14:tracePt t="17244" x="2152650" y="2990850"/>
          <p14:tracePt t="17261" x="2152650" y="2981325"/>
          <p14:tracePt t="17278" x="2162175" y="2981325"/>
          <p14:tracePt t="20782" x="2171700" y="2981325"/>
          <p14:tracePt t="20790" x="2181225" y="2981325"/>
          <p14:tracePt t="20798" x="2190750" y="2962275"/>
          <p14:tracePt t="20812" x="2209800" y="2952750"/>
          <p14:tracePt t="20831" x="2219325" y="2933700"/>
          <p14:tracePt t="20847" x="2228850" y="2924175"/>
          <p14:tracePt t="20878" x="2228850" y="2914650"/>
          <p14:tracePt t="20886" x="2228850" y="2905125"/>
          <p14:tracePt t="20895" x="2238375" y="2895600"/>
          <p14:tracePt t="20912" x="2247900" y="2876550"/>
          <p14:tracePt t="20928" x="2257425" y="2857500"/>
          <p14:tracePt t="20945" x="2266950" y="2828925"/>
          <p14:tracePt t="20962" x="2276475" y="2809875"/>
          <p14:tracePt t="20978" x="2286000" y="2781300"/>
          <p14:tracePt t="20995" x="2295525" y="2743200"/>
          <p14:tracePt t="21012" x="2314575" y="2714625"/>
          <p14:tracePt t="21028" x="2333625" y="2695575"/>
          <p14:tracePt t="21045" x="2343150" y="2667000"/>
          <p14:tracePt t="21062" x="2371725" y="2628900"/>
          <p14:tracePt t="21095" x="2390775" y="2609850"/>
          <p14:tracePt t="21112" x="2400300" y="2609850"/>
          <p14:tracePt t="21128" x="2438400" y="2590800"/>
          <p14:tracePt t="21145" x="2476500" y="2590800"/>
          <p14:tracePt t="21162" x="2524125" y="2590800"/>
          <p14:tracePt t="21178" x="2619375" y="2638425"/>
          <p14:tracePt t="21195" x="2705100" y="2695575"/>
          <p14:tracePt t="21212" x="2819400" y="2819400"/>
          <p14:tracePt t="21229" x="2914650" y="2952750"/>
          <p14:tracePt t="21245" x="2981325" y="3095625"/>
          <p14:tracePt t="21262" x="3048000" y="3219450"/>
          <p14:tracePt t="21279" x="3124200" y="3371850"/>
          <p14:tracePt t="21295" x="3152775" y="3438525"/>
          <p14:tracePt t="21312" x="3162300" y="3467100"/>
          <p14:tracePt t="21328" x="3171825" y="3514725"/>
          <p14:tracePt t="21345" x="3171825" y="3533775"/>
          <p14:tracePt t="21362" x="3171825" y="3552825"/>
          <p14:tracePt t="21406" x="3171825" y="3562350"/>
          <p14:tracePt t="21415" x="3162300" y="3571875"/>
          <p14:tracePt t="21428" x="3162300" y="3581400"/>
          <p14:tracePt t="21445" x="3152775" y="3590925"/>
          <p14:tracePt t="21462" x="3124200" y="3619500"/>
          <p14:tracePt t="21479" x="3124200" y="3638550"/>
          <p14:tracePt t="21495" x="3105150" y="3648075"/>
          <p14:tracePt t="21512" x="3105150" y="3657600"/>
          <p14:tracePt t="21528" x="3095625" y="3676650"/>
          <p14:tracePt t="21545" x="3086100" y="3686175"/>
          <p14:tracePt t="21562" x="3076575" y="3695700"/>
          <p14:tracePt t="21578" x="3038475" y="3695700"/>
          <p14:tracePt t="21595" x="3009900" y="3695700"/>
          <p14:tracePt t="21612" x="2971800" y="3695700"/>
          <p14:tracePt t="21629" x="2924175" y="3695700"/>
          <p14:tracePt t="21645" x="2876550" y="3695700"/>
          <p14:tracePt t="21662" x="2809875" y="3695700"/>
          <p14:tracePt t="21678" x="2628900" y="3619500"/>
          <p14:tracePt t="21695" x="2533650" y="3571875"/>
          <p14:tracePt t="21712" x="2419350" y="3524250"/>
          <p14:tracePt t="21728" x="2333625" y="3467100"/>
          <p14:tracePt t="21745" x="2286000" y="3390900"/>
          <p14:tracePt t="21762" x="2238375" y="3314700"/>
          <p14:tracePt t="21779" x="2181225" y="3219450"/>
          <p14:tracePt t="21795" x="2105025" y="3114675"/>
          <p14:tracePt t="21812" x="2047875" y="2990850"/>
          <p14:tracePt t="21829" x="2038350" y="2876550"/>
          <p14:tracePt t="21845" x="2038350" y="2781300"/>
          <p14:tracePt t="21863" x="2076450" y="2647950"/>
          <p14:tracePt t="21879" x="2133600" y="2581275"/>
          <p14:tracePt t="21895" x="2181225" y="2514600"/>
          <p14:tracePt t="21912" x="2286000" y="2438400"/>
          <p14:tracePt t="21928" x="2438400" y="2343150"/>
          <p14:tracePt t="21945" x="2609850" y="2276475"/>
          <p14:tracePt t="21962" x="2800350" y="2209800"/>
          <p14:tracePt t="21979" x="2981325" y="2181225"/>
          <p14:tracePt t="21995" x="3171825" y="2162175"/>
          <p14:tracePt t="22012" x="3362325" y="2152650"/>
          <p14:tracePt t="22029" x="3505200" y="2152650"/>
          <p14:tracePt t="22045" x="3600450" y="2162175"/>
          <p14:tracePt t="22063" x="3686175" y="2200275"/>
          <p14:tracePt t="22079" x="3714750" y="2238375"/>
          <p14:tracePt t="22095" x="3733800" y="2286000"/>
          <p14:tracePt t="22112" x="3743325" y="2352675"/>
          <p14:tracePt t="22128" x="3752850" y="2409825"/>
          <p14:tracePt t="22145" x="3762375" y="2457450"/>
          <p14:tracePt t="22162" x="3771900" y="2486025"/>
          <p14:tracePt t="22179" x="3771900" y="2505075"/>
          <p14:tracePt t="22195" x="3771900" y="2524125"/>
          <p14:tracePt t="22212" x="3781425" y="2533650"/>
          <p14:tracePt t="22245" x="3790950" y="2543175"/>
          <p14:tracePt t="22262" x="3790950" y="2552700"/>
          <p14:tracePt t="22375" x="3790950" y="2562225"/>
          <p14:tracePt t="31432" x="3800475" y="2390775"/>
          <p14:tracePt t="31440" x="4019550" y="1790700"/>
          <p14:tracePt t="31448" x="4229100" y="1247775"/>
          <p14:tracePt t="31463" x="4695825" y="190500"/>
          <p14:tracePt t="31814" x="4724400" y="142875"/>
          <p14:tracePt t="31830" x="4838700" y="476250"/>
          <p14:tracePt t="31848" x="5162550" y="990600"/>
          <p14:tracePt t="31864" x="5400675" y="1371600"/>
          <p14:tracePt t="31880" x="5753100" y="1724025"/>
          <p14:tracePt t="31897" x="6115050" y="1962150"/>
          <p14:tracePt t="31914" x="6334125" y="2105025"/>
          <p14:tracePt t="31930" x="6486525" y="2190750"/>
          <p14:tracePt t="31947" x="6572250" y="2295525"/>
          <p14:tracePt t="31964" x="6657975" y="2371725"/>
          <p14:tracePt t="31980" x="6772275" y="2409825"/>
          <p14:tracePt t="31997" x="6877050" y="2438400"/>
          <p14:tracePt t="32014" x="7000875" y="2476500"/>
          <p14:tracePt t="32030" x="7105650" y="2505075"/>
          <p14:tracePt t="32048" x="7334250" y="2600325"/>
          <p14:tracePt t="32064" x="7524750" y="2695575"/>
          <p14:tracePt t="32080" x="7715250" y="2809875"/>
          <p14:tracePt t="32097" x="7886700" y="2914650"/>
          <p14:tracePt t="32114" x="8020050" y="3009900"/>
          <p14:tracePt t="32130" x="8162925" y="3152775"/>
          <p14:tracePt t="32147" x="8315325" y="3343275"/>
          <p14:tracePt t="32164" x="8534400" y="3505200"/>
          <p14:tracePt t="32180" x="8724900" y="3590925"/>
          <p14:tracePt t="32197" x="8829675" y="3629025"/>
          <p14:tracePt t="32214" x="8886825" y="3629025"/>
          <p14:tracePt t="32230" x="8905875" y="3629025"/>
          <p14:tracePt t="32320" x="8905875" y="3619500"/>
          <p14:tracePt t="32328" x="8905875" y="3600450"/>
          <p14:tracePt t="32336" x="8915400" y="3590925"/>
          <p14:tracePt t="32368" x="8915400" y="3581400"/>
          <p14:tracePt t="32376" x="8924925" y="3581400"/>
          <p14:tracePt t="32528" x="8934450" y="3571875"/>
          <p14:tracePt t="32592" x="8924925" y="3571875"/>
          <p14:tracePt t="32600" x="8905875" y="3571875"/>
          <p14:tracePt t="32616" x="8896350" y="3571875"/>
          <p14:tracePt t="33144" x="8886825" y="3571875"/>
          <p14:tracePt t="33152" x="8877300" y="3571875"/>
          <p14:tracePt t="33175" x="8867775" y="3571875"/>
          <p14:tracePt t="33192" x="8848725" y="3571875"/>
          <p14:tracePt t="33200" x="8820150" y="3562350"/>
          <p14:tracePt t="33208" x="8810625" y="3552825"/>
          <p14:tracePt t="33216" x="8791575" y="3543300"/>
          <p14:tracePt t="33231" x="8791575" y="3533775"/>
          <p14:tracePt t="33248" x="8763000" y="3505200"/>
          <p14:tracePt t="33264" x="8743950" y="3476625"/>
          <p14:tracePt t="33280" x="8715375" y="3448050"/>
          <p14:tracePt t="33297" x="8705850" y="3409950"/>
          <p14:tracePt t="33314" x="8667750" y="3362325"/>
          <p14:tracePt t="33330" x="8629650" y="3324225"/>
          <p14:tracePt t="33347" x="8591550" y="3286125"/>
          <p14:tracePt t="33364" x="8562975" y="3238500"/>
          <p14:tracePt t="33381" x="8543925" y="3209925"/>
          <p14:tracePt t="33397" x="8515350" y="3162300"/>
          <p14:tracePt t="33414" x="8496300" y="3124200"/>
          <p14:tracePt t="33431" x="8486775" y="3105150"/>
          <p14:tracePt t="33448" x="8458200" y="3086100"/>
          <p14:tracePt t="33464" x="8448675" y="3076575"/>
          <p14:tracePt t="33480" x="8429625" y="3067050"/>
          <p14:tracePt t="33497" x="8410575" y="3048000"/>
          <p14:tracePt t="33531" x="8401050" y="3048000"/>
          <p14:tracePt t="33547" x="8391525" y="3038475"/>
          <p14:tracePt t="33581" x="8382000" y="3038475"/>
          <p14:tracePt t="33597" x="8353425" y="3019425"/>
          <p14:tracePt t="33614" x="8315325" y="2990850"/>
          <p14:tracePt t="33631" x="8296275" y="2990850"/>
          <p14:tracePt t="33648" x="8258175" y="2981325"/>
          <p14:tracePt t="33664" x="8248650" y="2981325"/>
          <p14:tracePt t="33681" x="8239125" y="2981325"/>
          <p14:tracePt t="33697" x="8229600" y="2981325"/>
          <p14:tracePt t="33744" x="8220075" y="2981325"/>
          <p14:tracePt t="33952" x="8248650" y="2981325"/>
          <p14:tracePt t="33960" x="8305800" y="2981325"/>
          <p14:tracePt t="33968" x="8391525" y="2981325"/>
          <p14:tracePt t="33981" x="8496300" y="2981325"/>
          <p14:tracePt t="33997" x="8743950" y="2971800"/>
          <p14:tracePt t="34014" x="8934450" y="2952750"/>
          <p14:tracePt t="34031" x="9020175" y="2952750"/>
          <p14:tracePt t="34048" x="9048750" y="2952750"/>
          <p14:tracePt t="34120" x="9067800" y="2952750"/>
          <p14:tracePt t="34128" x="9077325" y="2952750"/>
          <p14:tracePt t="34136" x="9086850" y="2952750"/>
          <p14:tracePt t="34148" x="9105900" y="2943225"/>
          <p14:tracePt t="34248" x="9086850" y="2943225"/>
          <p14:tracePt t="34256" x="9058275" y="2952750"/>
          <p14:tracePt t="34264" x="9001125" y="2962275"/>
          <p14:tracePt t="34281" x="8886825" y="3000375"/>
          <p14:tracePt t="34297" x="8772525" y="3038475"/>
          <p14:tracePt t="34314" x="8686800" y="3067050"/>
          <p14:tracePt t="34331" x="8610600" y="3086100"/>
          <p14:tracePt t="34347" x="8572500" y="3095625"/>
          <p14:tracePt t="34364" x="8534400" y="3095625"/>
          <p14:tracePt t="34381" x="8486775" y="3095625"/>
          <p14:tracePt t="34398" x="8429625" y="3114675"/>
          <p14:tracePt t="34414" x="8362950" y="3114675"/>
          <p14:tracePt t="34431" x="8258175" y="3133725"/>
          <p14:tracePt t="34448" x="8086725" y="3143250"/>
          <p14:tracePt t="34464" x="8010525" y="3143250"/>
          <p14:tracePt t="34481" x="7962900" y="3143250"/>
          <p14:tracePt t="34497" x="7924800" y="3152775"/>
          <p14:tracePt t="34514" x="7886700" y="3152775"/>
          <p14:tracePt t="34531" x="7800975" y="3133725"/>
          <p14:tracePt t="34547" x="7734300" y="3105150"/>
          <p14:tracePt t="34564" x="7629525" y="3067050"/>
          <p14:tracePt t="34581" x="7562850" y="3009900"/>
          <p14:tracePt t="34597" x="7534275" y="2981325"/>
          <p14:tracePt t="34614" x="7486650" y="2952750"/>
          <p14:tracePt t="34631" x="7429500" y="2905125"/>
          <p14:tracePt t="34648" x="7353300" y="2838450"/>
          <p14:tracePt t="34664" x="7334250" y="2819400"/>
          <p14:tracePt t="34681" x="7324725" y="2809875"/>
          <p14:tracePt t="34697" x="7324725" y="2800350"/>
          <p14:tracePt t="34714" x="7324725" y="2790825"/>
          <p14:tracePt t="34731" x="7324725" y="2781300"/>
          <p14:tracePt t="34747" x="7324725" y="2771775"/>
          <p14:tracePt t="34764" x="7324725" y="2762250"/>
          <p14:tracePt t="34781" x="7353300" y="2743200"/>
          <p14:tracePt t="34797" x="7458075" y="2724150"/>
          <p14:tracePt t="34814" x="7591425" y="2705100"/>
          <p14:tracePt t="34831" x="7753350" y="2695575"/>
          <p14:tracePt t="34848" x="7953375" y="2695575"/>
          <p14:tracePt t="34864" x="8048625" y="2695575"/>
          <p14:tracePt t="34881" x="8172450" y="2705100"/>
          <p14:tracePt t="34898" x="8305800" y="2743200"/>
          <p14:tracePt t="34914" x="8439150" y="2781300"/>
          <p14:tracePt t="34931" x="8524875" y="2809875"/>
          <p14:tracePt t="34947" x="8591550" y="2847975"/>
          <p14:tracePt t="34964" x="8610600" y="2867025"/>
          <p14:tracePt t="34981" x="8610600" y="2886075"/>
          <p14:tracePt t="34998" x="8610600" y="2895600"/>
          <p14:tracePt t="35014" x="8610600" y="2914650"/>
          <p14:tracePt t="35031" x="8601075" y="2952750"/>
          <p14:tracePt t="35048" x="8448675" y="3019425"/>
          <p14:tracePt t="35064" x="8315325" y="3038475"/>
          <p14:tracePt t="35081" x="8210550" y="3048000"/>
          <p14:tracePt t="35097" x="8086725" y="3000375"/>
          <p14:tracePt t="35114" x="7962900" y="2952750"/>
          <p14:tracePt t="35131" x="7877175" y="2924175"/>
          <p14:tracePt t="35148" x="7858125" y="2914650"/>
          <p14:tracePt t="35168" x="7848600" y="2914650"/>
          <p14:tracePt t="35181" x="7848600" y="2905125"/>
          <p14:tracePt t="35198" x="7848600" y="2886075"/>
          <p14:tracePt t="35214" x="7886700" y="2847975"/>
          <p14:tracePt t="35231" x="7962900" y="2838450"/>
          <p14:tracePt t="35248" x="8210550" y="2828925"/>
          <p14:tracePt t="35264" x="8353425" y="2876550"/>
          <p14:tracePt t="35281" x="8391525" y="2905125"/>
          <p14:tracePt t="35297" x="8401050" y="2933700"/>
          <p14:tracePt t="35314" x="8401050" y="2971800"/>
          <p14:tracePt t="35331" x="8353425" y="3019425"/>
          <p14:tracePt t="35348" x="8305800" y="3048000"/>
          <p14:tracePt t="35364" x="8286750" y="3057525"/>
          <p14:tracePt t="35408" x="8296275" y="3057525"/>
          <p14:tracePt t="35416" x="8353425" y="3057525"/>
          <p14:tracePt t="35431" x="8410575" y="3048000"/>
          <p14:tracePt t="35448" x="8629650" y="3038475"/>
          <p14:tracePt t="35464" x="8772525" y="3038475"/>
          <p14:tracePt t="35481" x="8810625" y="3038475"/>
          <p14:tracePt t="35528" x="8810625" y="3048000"/>
          <p14:tracePt t="35616" x="8810625" y="3057525"/>
          <p14:tracePt t="35808" x="8810625" y="3067050"/>
          <p14:tracePt t="36456" x="8810625" y="3076575"/>
          <p14:tracePt t="36464" x="8810625" y="3086100"/>
          <p14:tracePt t="36472" x="8810625" y="3105150"/>
          <p14:tracePt t="36481" x="8820150" y="3114675"/>
          <p14:tracePt t="36498" x="8858250" y="3143250"/>
          <p14:tracePt t="36514" x="8877300" y="3162300"/>
          <p14:tracePt t="36548" x="8896350" y="3181350"/>
          <p14:tracePt t="36564" x="8905875" y="3190875"/>
          <p14:tracePt t="36581" x="8924925" y="3219450"/>
          <p14:tracePt t="36598" x="8963025" y="3267075"/>
          <p14:tracePt t="36615" x="8991600" y="3295650"/>
          <p14:tracePt t="36631" x="9010650" y="3305175"/>
          <p14:tracePt t="36648" x="9086850" y="3314700"/>
          <p14:tracePt t="36664" x="9096375" y="3324225"/>
          <p14:tracePt t="36681" x="9105900" y="3352800"/>
          <p14:tracePt t="36698" x="9105900" y="3381375"/>
          <p14:tracePt t="36714" x="9105900" y="3400425"/>
          <p14:tracePt t="36731" x="9115425" y="3438525"/>
          <p14:tracePt t="36748" x="9115425" y="3495675"/>
          <p14:tracePt t="36765" x="9124950" y="3543300"/>
          <p14:tracePt t="36781" x="9124950" y="3590925"/>
          <p14:tracePt t="36798" x="9124950" y="3629025"/>
          <p14:tracePt t="36815" x="9144000" y="3667125"/>
          <p14:tracePt t="36831" x="9144000" y="3695700"/>
          <p14:tracePt t="36848" x="9163050" y="3724275"/>
          <p14:tracePt t="36864" x="9163050" y="3733800"/>
          <p14:tracePt t="36881" x="9163050" y="3771900"/>
          <p14:tracePt t="36898" x="9163050" y="3810000"/>
          <p14:tracePt t="36914" x="9163050" y="3829050"/>
          <p14:tracePt t="36931" x="9163050" y="3848100"/>
          <p14:tracePt t="36948" x="9163050" y="3867150"/>
          <p14:tracePt t="36965" x="9163050" y="3886200"/>
          <p14:tracePt t="36981" x="9163050" y="3895725"/>
          <p14:tracePt t="36998" x="9153525" y="3914775"/>
          <p14:tracePt t="37015" x="9144000" y="3933825"/>
          <p14:tracePt t="37031" x="9134475" y="3943350"/>
          <p14:tracePt t="37048" x="9124950" y="3962400"/>
          <p14:tracePt t="37065" x="9115425" y="3971925"/>
          <p14:tracePt t="37081" x="9096375" y="3971925"/>
          <p14:tracePt t="37098" x="9077325" y="3990975"/>
          <p14:tracePt t="37114" x="9048750" y="4010025"/>
          <p14:tracePt t="37131" x="9039225" y="4010025"/>
          <p14:tracePt t="37148" x="9010650" y="4019550"/>
          <p14:tracePt t="37165" x="9001125" y="4038600"/>
          <p14:tracePt t="37181" x="8963025" y="4038600"/>
          <p14:tracePt t="37198" x="8934450" y="4038600"/>
          <p14:tracePt t="37215" x="8886825" y="4048125"/>
          <p14:tracePt t="37231" x="8848725" y="4057650"/>
          <p14:tracePt t="37248" x="8791575" y="4067175"/>
          <p14:tracePt t="37265" x="8772525" y="4076700"/>
          <p14:tracePt t="37281" x="8724900" y="4076700"/>
          <p14:tracePt t="37298" x="8667750" y="4076700"/>
          <p14:tracePt t="37315" x="8610600" y="4076700"/>
          <p14:tracePt t="37331" x="8543925" y="4076700"/>
          <p14:tracePt t="37348" x="8486775" y="4076700"/>
          <p14:tracePt t="37365" x="8429625" y="4067175"/>
          <p14:tracePt t="37381" x="8362950" y="4057650"/>
          <p14:tracePt t="37398" x="8305800" y="4048125"/>
          <p14:tracePt t="37415" x="8229600" y="4038600"/>
          <p14:tracePt t="37431" x="8134350" y="4010025"/>
          <p14:tracePt t="37448" x="8029575" y="3971925"/>
          <p14:tracePt t="37465" x="7991475" y="3962400"/>
          <p14:tracePt t="37481" x="7943850" y="3943350"/>
          <p14:tracePt t="37498" x="7934325" y="3933825"/>
          <p14:tracePt t="37515" x="7915275" y="3924300"/>
          <p14:tracePt t="37531" x="7896225" y="3914775"/>
          <p14:tracePt t="37548" x="7896225" y="3905250"/>
          <p14:tracePt t="37565" x="7877175" y="3895725"/>
          <p14:tracePt t="37581" x="7867650" y="3895725"/>
          <p14:tracePt t="37598" x="7867650" y="3876675"/>
          <p14:tracePt t="37615" x="7858125" y="3867150"/>
          <p14:tracePt t="37631" x="7858125" y="3857625"/>
          <p14:tracePt t="37648" x="7858125" y="3838575"/>
          <p14:tracePt t="37672" x="7858125" y="3829050"/>
          <p14:tracePt t="37704" x="7858125" y="3810000"/>
          <p14:tracePt t="37752" x="7858125" y="3800475"/>
          <p14:tracePt t="37760" x="7858125" y="3790950"/>
          <p14:tracePt t="37768" x="7877175" y="3781425"/>
          <p14:tracePt t="37781" x="7896225" y="3771900"/>
          <p14:tracePt t="37798" x="7943850" y="3762375"/>
          <p14:tracePt t="37815" x="7981950" y="3752850"/>
          <p14:tracePt t="37831" x="8029575" y="3752850"/>
          <p14:tracePt t="37848" x="8096250" y="3743325"/>
          <p14:tracePt t="37865" x="8143875" y="3733800"/>
          <p14:tracePt t="37881" x="8172450" y="3724275"/>
          <p14:tracePt t="37898" x="8210550" y="3724275"/>
          <p14:tracePt t="37915" x="8229600" y="3724275"/>
          <p14:tracePt t="37931" x="8258175" y="3724275"/>
          <p14:tracePt t="37948" x="8277225" y="3724275"/>
          <p14:tracePt t="37965" x="8324850" y="3724275"/>
          <p14:tracePt t="37981" x="8382000" y="3724275"/>
          <p14:tracePt t="37998" x="8429625" y="3724275"/>
          <p14:tracePt t="38015" x="8477250" y="3724275"/>
          <p14:tracePt t="38031" x="8515350" y="3724275"/>
          <p14:tracePt t="38048" x="8582025" y="3733800"/>
          <p14:tracePt t="38065" x="8629650" y="3762375"/>
          <p14:tracePt t="38081" x="8667750" y="3771900"/>
          <p14:tracePt t="38098" x="8696325" y="3781425"/>
          <p14:tracePt t="38115" x="8743950" y="3800475"/>
          <p14:tracePt t="38131" x="8791575" y="3800475"/>
          <p14:tracePt t="38148" x="8820150" y="3800475"/>
          <p14:tracePt t="38165" x="8858250" y="3810000"/>
          <p14:tracePt t="38182" x="8905875" y="3829050"/>
          <p14:tracePt t="38198" x="8934450" y="3829050"/>
          <p14:tracePt t="38215" x="8963025" y="3838575"/>
          <p14:tracePt t="38232" x="8991600" y="3848100"/>
          <p14:tracePt t="38248" x="9001125" y="3857625"/>
          <p14:tracePt t="38265" x="9010650" y="3857625"/>
          <p14:tracePt t="38282" x="9039225" y="3876675"/>
          <p14:tracePt t="38298" x="9058275" y="3876675"/>
          <p14:tracePt t="38315" x="9067800" y="3895725"/>
          <p14:tracePt t="38331" x="9077325" y="3895725"/>
          <p14:tracePt t="38348" x="9077325" y="3914775"/>
          <p14:tracePt t="38365" x="9077325" y="3924300"/>
          <p14:tracePt t="38381" x="9058275" y="3952875"/>
          <p14:tracePt t="38398" x="9010650" y="3990975"/>
          <p14:tracePt t="38415" x="8924925" y="4019550"/>
          <p14:tracePt t="38432" x="8858250" y="4038600"/>
          <p14:tracePt t="38448" x="8772525" y="4057650"/>
          <p14:tracePt t="38465" x="8715375" y="4076700"/>
          <p14:tracePt t="38482" x="8677275" y="4076700"/>
          <p14:tracePt t="38498" x="8610600" y="4076700"/>
          <p14:tracePt t="38515" x="8543925" y="4076700"/>
          <p14:tracePt t="38531" x="8467725" y="4076700"/>
          <p14:tracePt t="38548" x="8391525" y="4067175"/>
          <p14:tracePt t="38565" x="8296275" y="4029075"/>
          <p14:tracePt t="38582" x="8181975" y="3990975"/>
          <p14:tracePt t="38598" x="8115300" y="3962400"/>
          <p14:tracePt t="38615" x="8048625" y="3943350"/>
          <p14:tracePt t="38632" x="8029575" y="3933825"/>
          <p14:tracePt t="38648" x="8020050" y="3924300"/>
          <p14:tracePt t="38672" x="8020050" y="3914775"/>
          <p14:tracePt t="38688" x="8020050" y="3905250"/>
          <p14:tracePt t="38698" x="8010525" y="3886200"/>
          <p14:tracePt t="38715" x="8010525" y="3857625"/>
          <p14:tracePt t="38731" x="8010525" y="3838575"/>
          <p14:tracePt t="38748" x="8010525" y="3819525"/>
          <p14:tracePt t="38765" x="8020050" y="3790950"/>
          <p14:tracePt t="38782" x="8058150" y="3771900"/>
          <p14:tracePt t="38798" x="8115300" y="3752850"/>
          <p14:tracePt t="38815" x="8201025" y="3743325"/>
          <p14:tracePt t="38832" x="8296275" y="3705225"/>
          <p14:tracePt t="38848" x="8458200" y="3686175"/>
          <p14:tracePt t="38865" x="8562975" y="3686175"/>
          <p14:tracePt t="38882" x="8667750" y="3686175"/>
          <p14:tracePt t="38898" x="8743950" y="3686175"/>
          <p14:tracePt t="38915" x="8772525" y="3686175"/>
          <p14:tracePt t="38932" x="8801100" y="3686175"/>
          <p14:tracePt t="38948" x="8829675" y="3705225"/>
          <p14:tracePt t="38965" x="8858250" y="3733800"/>
          <p14:tracePt t="38982" x="8886825" y="3800475"/>
          <p14:tracePt t="38998" x="8915400" y="3848100"/>
          <p14:tracePt t="39015" x="8924925" y="3867150"/>
          <p14:tracePt t="39032" x="8924925" y="3876675"/>
          <p14:tracePt t="39048" x="8915400" y="3895725"/>
          <p14:tracePt t="39065" x="8858250" y="3905250"/>
          <p14:tracePt t="39082" x="8743950" y="3933825"/>
          <p14:tracePt t="39098" x="8610600" y="3952875"/>
          <p14:tracePt t="39115" x="8477250" y="3952875"/>
          <p14:tracePt t="39132" x="8362950" y="3952875"/>
          <p14:tracePt t="39148" x="8296275" y="3952875"/>
          <p14:tracePt t="39165" x="8267700" y="3952875"/>
          <p14:tracePt t="39182" x="8220075" y="3933825"/>
          <p14:tracePt t="39198" x="8210550" y="3933825"/>
          <p14:tracePt t="39215" x="8210550" y="3924300"/>
          <p14:tracePt t="39232" x="8210550" y="3905250"/>
          <p14:tracePt t="39248" x="8210550" y="3876675"/>
          <p14:tracePt t="39265" x="8229600" y="3848100"/>
          <p14:tracePt t="39282" x="8296275" y="3829050"/>
          <p14:tracePt t="39298" x="8410575" y="3810000"/>
          <p14:tracePt t="39315" x="8524875" y="3810000"/>
          <p14:tracePt t="39332" x="8582025" y="3810000"/>
          <p14:tracePt t="39348" x="8610600" y="3819525"/>
          <p14:tracePt t="39365" x="8610600" y="3829050"/>
          <p14:tracePt t="39382" x="8610600" y="3848100"/>
          <p14:tracePt t="39399" x="8610600" y="3857625"/>
          <p14:tracePt t="39415" x="8610600" y="3867150"/>
          <p14:tracePt t="39512" x="8620125" y="3876675"/>
          <p14:tracePt t="39537" x="8629650" y="3876675"/>
          <p14:tracePt t="39568" x="8639175" y="3876675"/>
          <p14:tracePt t="39609" x="8648700" y="3876675"/>
          <p14:tracePt t="39633" x="8658225" y="3876675"/>
          <p14:tracePt t="39657" x="8667750" y="3876675"/>
          <p14:tracePt t="39673" x="8677275" y="3876675"/>
          <p14:tracePt t="39681" x="8686800" y="3876675"/>
          <p14:tracePt t="39697" x="8696325" y="3876675"/>
          <p14:tracePt t="39729" x="8705850" y="3876675"/>
          <p14:tracePt t="39753" x="8715375" y="3876675"/>
          <p14:tracePt t="39761" x="8724900" y="3886200"/>
          <p14:tracePt t="39785" x="8724900" y="3895725"/>
          <p14:tracePt t="39792" x="8734425" y="3895725"/>
          <p14:tracePt t="39809" x="8734425" y="3905250"/>
          <p14:tracePt t="39817" x="8734425" y="3914775"/>
          <p14:tracePt t="39832" x="8743950" y="3914775"/>
          <p14:tracePt t="39848" x="8763000" y="3962400"/>
          <p14:tracePt t="39865" x="8791575" y="3990975"/>
          <p14:tracePt t="39882" x="8810625" y="4029075"/>
          <p14:tracePt t="39898" x="8829675" y="4067175"/>
          <p14:tracePt t="39915" x="8877300" y="4143375"/>
          <p14:tracePt t="39932" x="8934450" y="4229100"/>
          <p14:tracePt t="39948" x="9001125" y="4343400"/>
          <p14:tracePt t="39965" x="9067800" y="4429125"/>
          <p14:tracePt t="39982" x="9144000" y="4543425"/>
          <p14:tracePt t="39999" x="9210675" y="4629150"/>
          <p14:tracePt t="40015" x="9267825" y="4667250"/>
          <p14:tracePt t="40032" x="9324975" y="4714875"/>
          <p14:tracePt t="40049" x="9439275" y="4772025"/>
          <p14:tracePt t="40065" x="9486900" y="4800600"/>
          <p14:tracePt t="40082" x="9534525" y="4829175"/>
          <p14:tracePt t="40098" x="9553575" y="4829175"/>
          <p14:tracePt t="40115" x="9572625" y="4848225"/>
          <p14:tracePt t="40132" x="9610725" y="4876800"/>
          <p14:tracePt t="40149" x="9629775" y="4895850"/>
          <p14:tracePt t="40165" x="9648825" y="4914900"/>
          <p14:tracePt t="40182" x="9658350" y="4924425"/>
          <p14:tracePt t="40199" x="9667875" y="4933950"/>
          <p14:tracePt t="40215" x="9686925" y="4943475"/>
          <p14:tracePt t="40232" x="9715500" y="4943475"/>
          <p14:tracePt t="40249" x="9772650" y="4943475"/>
          <p14:tracePt t="40265" x="9810750" y="4943475"/>
          <p14:tracePt t="40282" x="9858375" y="4953000"/>
          <p14:tracePt t="40298" x="9934575" y="4953000"/>
          <p14:tracePt t="40315" x="9982200" y="4953000"/>
          <p14:tracePt t="40332" x="10029825" y="4953000"/>
          <p14:tracePt t="40349" x="10077450" y="4953000"/>
          <p14:tracePt t="40365" x="10115550" y="4953000"/>
          <p14:tracePt t="40382" x="10163175" y="4933950"/>
          <p14:tracePt t="40399" x="10220325" y="4924425"/>
          <p14:tracePt t="40415" x="10267950" y="4924425"/>
          <p14:tracePt t="40432" x="10296525" y="4914900"/>
          <p14:tracePt t="40449" x="10315575" y="4905375"/>
          <p14:tracePt t="40465" x="10334625" y="4905375"/>
          <p14:tracePt t="40482" x="10363200" y="4895850"/>
          <p14:tracePt t="40499" x="10410825" y="4886325"/>
          <p14:tracePt t="40515" x="10429875" y="4876800"/>
          <p14:tracePt t="40532" x="10448925" y="4876800"/>
          <p14:tracePt t="40565" x="10458450" y="4876800"/>
          <p14:tracePt t="40582" x="10477500" y="4867275"/>
          <p14:tracePt t="40599" x="10487025" y="4857750"/>
          <p14:tracePt t="40615" x="10496550" y="4848225"/>
          <p14:tracePt t="40913" x="10496550" y="4867275"/>
          <p14:tracePt t="40921" x="10487025" y="4876800"/>
          <p14:tracePt t="40937" x="10477500" y="4876800"/>
          <p14:tracePt t="40949" x="10477500" y="4886325"/>
          <p14:tracePt t="40969" x="10467975" y="4895850"/>
          <p14:tracePt t="41009" x="10448925" y="4905375"/>
          <p14:tracePt t="41033" x="10439400" y="4905375"/>
          <p14:tracePt t="41041" x="10429875" y="4905375"/>
          <p14:tracePt t="41049" x="10420350" y="4905375"/>
          <p14:tracePt t="41065" x="10401300" y="4905375"/>
          <p14:tracePt t="41099" x="10391775" y="4895850"/>
          <p14:tracePt t="41217" x="10391775" y="4905375"/>
          <p14:tracePt t="41225" x="10401300" y="4905375"/>
          <p14:tracePt t="41233" x="10420350" y="4905375"/>
          <p14:tracePt t="41249" x="10429875" y="4905375"/>
          <p14:tracePt t="41265" x="10448925" y="4905375"/>
          <p14:tracePt t="41345" x="10439400" y="4914900"/>
          <p14:tracePt t="41352" x="10429875" y="4914900"/>
          <p14:tracePt t="41369" x="10420350" y="4914900"/>
          <p14:tracePt t="41465" x="10439400" y="4914900"/>
          <p14:tracePt t="41473" x="10458450" y="4924425"/>
          <p14:tracePt t="41482" x="10467975" y="4924425"/>
          <p14:tracePt t="41499" x="10477500" y="4924425"/>
          <p14:tracePt t="41585" x="10487025" y="4933950"/>
          <p14:tracePt t="43841" x="10458450" y="4933950"/>
          <p14:tracePt t="43849" x="10429875" y="4924425"/>
          <p14:tracePt t="43857" x="10391775" y="4924425"/>
          <p14:tracePt t="43866" x="10353675" y="4924425"/>
          <p14:tracePt t="43882" x="10267950" y="4933950"/>
          <p14:tracePt t="43899" x="10220325" y="4943475"/>
          <p14:tracePt t="43916" x="10210800" y="4953000"/>
          <p14:tracePt t="44009" x="10220325" y="4953000"/>
          <p14:tracePt t="44017" x="10248900" y="4953000"/>
          <p14:tracePt t="44025" x="10287000" y="4953000"/>
          <p14:tracePt t="44033" x="10315575" y="4953000"/>
          <p14:tracePt t="44049" x="10353675" y="4943475"/>
          <p14:tracePt t="44066" x="10382250" y="4943475"/>
          <p14:tracePt t="44082" x="10401300" y="4943475"/>
          <p14:tracePt t="44145" x="10391775" y="4943475"/>
          <p14:tracePt t="44153" x="10363200" y="4943475"/>
          <p14:tracePt t="44161" x="10363200" y="4933950"/>
          <p14:tracePt t="44169" x="10325100" y="4933950"/>
          <p14:tracePt t="44183" x="10315575" y="4924425"/>
          <p14:tracePt t="44199" x="10287000" y="4914900"/>
          <p14:tracePt t="44216" x="10287000" y="4895850"/>
          <p14:tracePt t="44233" x="10353675" y="4829175"/>
          <p14:tracePt t="44249" x="10448925" y="4791075"/>
          <p14:tracePt t="44266" x="10544175" y="4781550"/>
          <p14:tracePt t="44282" x="10582275" y="4781550"/>
          <p14:tracePt t="44299" x="10591800" y="4781550"/>
          <p14:tracePt t="44332" x="10572750" y="4781550"/>
          <p14:tracePt t="44349" x="10506075" y="4781550"/>
          <p14:tracePt t="44366" x="10448925" y="4791075"/>
          <p14:tracePt t="44383" x="10420350" y="4800600"/>
          <p14:tracePt t="44418" x="10410825" y="4800600"/>
          <p14:tracePt t="44433" x="10429875" y="4772025"/>
          <p14:tracePt t="44921" x="10439400" y="4781550"/>
          <p14:tracePt t="44929" x="10429875" y="4810125"/>
          <p14:tracePt t="44937" x="10410825" y="4867275"/>
          <p14:tracePt t="44949" x="10372725" y="4933950"/>
          <p14:tracePt t="44966" x="10258425" y="5086350"/>
          <p14:tracePt t="44983" x="10125075" y="5267325"/>
          <p14:tracePt t="45000" x="10039350" y="5353050"/>
          <p14:tracePt t="45016" x="10001250" y="5419725"/>
          <p14:tracePt t="45033" x="9991725" y="5438775"/>
          <p14:tracePt t="45049" x="9972675" y="5448300"/>
          <p14:tracePt t="45066" x="9934575" y="5467350"/>
          <p14:tracePt t="45083" x="9896475" y="5476875"/>
          <p14:tracePt t="45099" x="9858375" y="5486400"/>
          <p14:tracePt t="45116" x="9829800" y="5495925"/>
          <p14:tracePt t="45133" x="9791700" y="5495925"/>
          <p14:tracePt t="45149" x="9715500" y="5495925"/>
          <p14:tracePt t="45166" x="9667875" y="5505450"/>
          <p14:tracePt t="45183" x="9572625" y="5534025"/>
          <p14:tracePt t="45199" x="9544050" y="5543550"/>
          <p14:tracePt t="45216" x="9525000" y="5543550"/>
          <p14:tracePt t="45233" x="9496425" y="5543550"/>
          <p14:tracePt t="45249" x="9458325" y="5543550"/>
          <p14:tracePt t="45266" x="9429750" y="5543550"/>
          <p14:tracePt t="45283" x="9401175" y="5543550"/>
          <p14:tracePt t="45299" x="9382125" y="5534025"/>
          <p14:tracePt t="45316" x="9372600" y="5524500"/>
          <p14:tracePt t="45333" x="9353550" y="5514975"/>
          <p14:tracePt t="45366" x="9353550" y="5495925"/>
          <p14:tracePt t="45383" x="9353550" y="5467350"/>
          <p14:tracePt t="45400" x="9401175" y="5448300"/>
          <p14:tracePt t="45416" x="9477375" y="5438775"/>
          <p14:tracePt t="45433" x="9639300" y="5438775"/>
          <p14:tracePt t="45450" x="9686925" y="5448300"/>
          <p14:tracePt t="45466" x="9744075" y="5476875"/>
          <p14:tracePt t="45483" x="9782175" y="5514975"/>
          <p14:tracePt t="45500" x="9801225" y="5543550"/>
          <p14:tracePt t="45516" x="9820275" y="5591175"/>
          <p14:tracePt t="45533" x="9829800" y="5676900"/>
          <p14:tracePt t="45549" x="9839325" y="5791200"/>
          <p14:tracePt t="45566" x="9858375" y="5886450"/>
          <p14:tracePt t="45583" x="9858375" y="5972175"/>
          <p14:tracePt t="45599" x="9858375" y="6029325"/>
          <p14:tracePt t="45633" x="9858375" y="6048375"/>
          <p14:tracePt t="45649" x="9839325" y="6048375"/>
          <p14:tracePt t="45666" x="9763125" y="6048375"/>
          <p14:tracePt t="45683" x="9648825" y="6048375"/>
          <p14:tracePt t="45699" x="9525000" y="6057900"/>
          <p14:tracePt t="45716" x="9448800" y="6048375"/>
          <p14:tracePt t="45733" x="9391650" y="6019800"/>
          <p14:tracePt t="45749" x="9344025" y="5981700"/>
          <p14:tracePt t="45766" x="9315450" y="5924550"/>
          <p14:tracePt t="45783" x="9305925" y="5867400"/>
          <p14:tracePt t="45800" x="9296400" y="5810250"/>
          <p14:tracePt t="45816" x="9305925" y="5753100"/>
          <p14:tracePt t="45833" x="9391650" y="5619750"/>
          <p14:tracePt t="45849" x="9505950" y="5562600"/>
          <p14:tracePt t="45866" x="9601200" y="5524500"/>
          <p14:tracePt t="45883" x="9667875" y="5524500"/>
          <p14:tracePt t="45900" x="9705975" y="5524500"/>
          <p14:tracePt t="45916" x="9753600" y="5562600"/>
          <p14:tracePt t="45933" x="9763125" y="5600700"/>
          <p14:tracePt t="45949" x="9782175" y="5657850"/>
          <p14:tracePt t="45966" x="9782175" y="5705475"/>
          <p14:tracePt t="45983" x="9763125" y="5772150"/>
          <p14:tracePt t="46000" x="9677400" y="5829300"/>
          <p14:tracePt t="46016" x="9553575" y="5867400"/>
          <p14:tracePt t="46033" x="9458325" y="5886450"/>
          <p14:tracePt t="46050" x="9429750" y="5886450"/>
          <p14:tracePt t="46066" x="9401175" y="5838825"/>
          <p14:tracePt t="46083" x="9363075" y="5772150"/>
          <p14:tracePt t="46099" x="9353550" y="5705475"/>
          <p14:tracePt t="46116" x="9353550" y="5657850"/>
          <p14:tracePt t="46133" x="9353550" y="5638800"/>
          <p14:tracePt t="46150" x="9382125" y="5572125"/>
          <p14:tracePt t="46167" x="9439275" y="5524500"/>
          <p14:tracePt t="46183" x="9515475" y="5495925"/>
          <p14:tracePt t="46200" x="9610725" y="5476875"/>
          <p14:tracePt t="46216" x="9677400" y="5476875"/>
          <p14:tracePt t="46233" x="9744075" y="5514975"/>
          <p14:tracePt t="46249" x="9744075" y="5562600"/>
          <p14:tracePt t="46266" x="9744075" y="5638800"/>
          <p14:tracePt t="46283" x="9696450" y="5715000"/>
          <p14:tracePt t="46300" x="9620250" y="5791200"/>
          <p14:tracePt t="46316" x="9515475" y="5848350"/>
          <p14:tracePt t="46333" x="9439275" y="5876925"/>
          <p14:tracePt t="46349" x="9410700" y="5886450"/>
          <p14:tracePt t="46366" x="9401175" y="5886450"/>
          <p14:tracePt t="46383" x="9382125" y="5886450"/>
          <p14:tracePt t="46400" x="9382125" y="5838825"/>
          <p14:tracePt t="46416" x="9382125" y="5772150"/>
          <p14:tracePt t="46433" x="9448800" y="5638800"/>
          <p14:tracePt t="46449" x="9515475" y="5572125"/>
          <p14:tracePt t="46466" x="9591675" y="5534025"/>
          <p14:tracePt t="46483" x="9648825" y="5524500"/>
          <p14:tracePt t="46500" x="9705975" y="5524500"/>
          <p14:tracePt t="46516" x="9744075" y="5562600"/>
          <p14:tracePt t="46533" x="9763125" y="5619750"/>
          <p14:tracePt t="46550" x="9763125" y="5676900"/>
          <p14:tracePt t="46566" x="9744075" y="5762625"/>
          <p14:tracePt t="46583" x="9658350" y="5848350"/>
          <p14:tracePt t="46600" x="9582150" y="5915025"/>
          <p14:tracePt t="46616" x="9505950" y="5934075"/>
          <p14:tracePt t="46633" x="9467850" y="5943600"/>
          <p14:tracePt t="46649" x="9458325" y="5943600"/>
          <p14:tracePt t="46666" x="9448800" y="5895975"/>
          <p14:tracePt t="46683" x="9439275" y="5876925"/>
          <p14:tracePt t="46700" x="9439275" y="5857875"/>
          <p14:tracePt t="46716" x="9458325" y="5800725"/>
          <p14:tracePt t="46733" x="9563100" y="5743575"/>
          <p14:tracePt t="46750" x="9696450" y="5715000"/>
          <p14:tracePt t="46766" x="9810750" y="5715000"/>
          <p14:tracePt t="46783" x="9877425" y="5743575"/>
          <p14:tracePt t="46800" x="9896475" y="5781675"/>
          <p14:tracePt t="46816" x="9896475" y="5829300"/>
          <p14:tracePt t="46833" x="9877425" y="5905500"/>
          <p14:tracePt t="46850" x="9810750" y="5953125"/>
          <p14:tracePt t="46866" x="9725025" y="6010275"/>
          <p14:tracePt t="46883" x="9648825" y="6038850"/>
          <p14:tracePt t="46900" x="9610725" y="6057900"/>
          <p14:tracePt t="46916" x="9601200" y="6057900"/>
          <p14:tracePt t="46933" x="9582150" y="6048375"/>
          <p14:tracePt t="46950" x="9563100" y="6038850"/>
          <p14:tracePt t="46967" x="9553575" y="6029325"/>
          <p14:tracePt t="46983" x="9553575" y="5972175"/>
          <p14:tracePt t="47000" x="9591675" y="5895975"/>
          <p14:tracePt t="47016" x="9648825" y="5810250"/>
          <p14:tracePt t="47033" x="9763125" y="5753100"/>
          <p14:tracePt t="47050" x="9791700" y="5753100"/>
          <p14:tracePt t="47067" x="9801225" y="5753100"/>
          <p14:tracePt t="47100" x="9801225" y="5800725"/>
          <p14:tracePt t="47116" x="9734550" y="5924550"/>
          <p14:tracePt t="47133" x="9667875" y="6019800"/>
          <p14:tracePt t="47150" x="9591675" y="6096000"/>
          <p14:tracePt t="47167" x="9572625" y="6124575"/>
          <p14:tracePt t="47185" x="9563100" y="6124575"/>
          <p14:tracePt t="47202" x="9544050" y="6115050"/>
          <p14:tracePt t="47218" x="9544050" y="6105525"/>
          <p14:tracePt t="47234" x="9544050" y="6086475"/>
          <p14:tracePt t="47250" x="9544050" y="6048375"/>
          <p14:tracePt t="47266" x="9544050" y="6010275"/>
          <p14:tracePt t="47283" x="9553575" y="5981700"/>
          <p14:tracePt t="47353" x="9563100" y="5981700"/>
          <p14:tracePt t="47521" x="9572625" y="5991225"/>
          <p14:tracePt t="56291" x="9591675" y="5972175"/>
          <p14:tracePt t="56299" x="9620250" y="5895975"/>
          <p14:tracePt t="56307" x="9667875" y="5810250"/>
          <p14:tracePt t="56318" x="9725025" y="5715000"/>
          <p14:tracePt t="56335" x="9953625" y="5410200"/>
          <p14:tracePt t="56351" x="10229850" y="5162550"/>
          <p14:tracePt t="56368" x="10639425" y="4657725"/>
          <p14:tracePt t="56385" x="10801350" y="4276725"/>
          <p14:tracePt t="56402" x="10858500" y="3857625"/>
          <p14:tracePt t="56419" x="10877550" y="3371850"/>
          <p14:tracePt t="56435" x="10877550" y="3028950"/>
          <p14:tracePt t="56451" x="10848975" y="2714625"/>
          <p14:tracePt t="56468" x="10772775" y="2543175"/>
          <p14:tracePt t="56485" x="10744200" y="2495550"/>
          <p14:tracePt t="56501" x="10725150" y="2495550"/>
          <p14:tracePt t="56518" x="10696575" y="2495550"/>
          <p14:tracePt t="56535" x="10668000" y="2495550"/>
          <p14:tracePt t="56626" x="10658475" y="2514600"/>
          <p14:tracePt t="56634" x="10648950" y="2552700"/>
          <p14:tracePt t="56643" x="10610850" y="2609850"/>
          <p14:tracePt t="56651" x="10563225" y="2667000"/>
          <p14:tracePt t="56668" x="10477500" y="2743200"/>
          <p14:tracePt t="56685" x="10401300" y="2790825"/>
          <p14:tracePt t="56702" x="10353675" y="2819400"/>
          <p14:tracePt t="56718" x="10306050" y="2828925"/>
          <p14:tracePt t="56735" x="10201275" y="2828925"/>
          <p14:tracePt t="56752" x="10039350" y="2828925"/>
          <p14:tracePt t="56768" x="9829800" y="2809875"/>
          <p14:tracePt t="56785" x="9686925" y="2809875"/>
          <p14:tracePt t="56802" x="9629775" y="2809875"/>
          <p14:tracePt t="56818" x="9610725" y="2828925"/>
          <p14:tracePt t="56835" x="9582150" y="2847975"/>
          <p14:tracePt t="56852" x="9563100" y="2886075"/>
          <p14:tracePt t="56868" x="9544050" y="2914650"/>
          <p14:tracePt t="56885" x="9515475" y="2933700"/>
          <p14:tracePt t="56902" x="9372600" y="2943225"/>
          <p14:tracePt t="56918" x="9182100" y="2962275"/>
          <p14:tracePt t="56935" x="9001125" y="2990850"/>
          <p14:tracePt t="56952" x="8886825" y="3000375"/>
          <p14:tracePt t="56968" x="8801100" y="3009900"/>
          <p14:tracePt t="56985" x="8753475" y="3019425"/>
          <p14:tracePt t="57002" x="8705850" y="3019425"/>
          <p14:tracePt t="57019" x="8639175" y="3048000"/>
          <p14:tracePt t="57035" x="8553450" y="3067050"/>
          <p14:tracePt t="57051" x="8477250" y="3086100"/>
          <p14:tracePt t="57068" x="8420100" y="3105150"/>
          <p14:tracePt t="57085" x="8362950" y="3105150"/>
          <p14:tracePt t="57101" x="8277225" y="3086100"/>
          <p14:tracePt t="57118" x="8201025" y="3076575"/>
          <p14:tracePt t="57135" x="8153400" y="3076575"/>
          <p14:tracePt t="57152" x="8143875" y="3076575"/>
          <p14:tracePt t="57243" x="8124825" y="3076575"/>
          <p14:tracePt t="57291" x="8124825" y="3067050"/>
          <p14:tracePt t="57298" x="8124825" y="3057525"/>
          <p14:tracePt t="57307" x="8124825" y="3048000"/>
          <p14:tracePt t="57323" x="8134350" y="3038475"/>
          <p14:tracePt t="57335" x="8143875" y="3038475"/>
          <p14:tracePt t="57351" x="8153400" y="3019425"/>
          <p14:tracePt t="57368" x="8162925" y="3009900"/>
          <p14:tracePt t="57385" x="8191500" y="3000375"/>
          <p14:tracePt t="57402" x="8239125" y="3000375"/>
          <p14:tracePt t="57418" x="8277225" y="2990850"/>
          <p14:tracePt t="57435" x="8286750" y="2990850"/>
          <p14:tracePt t="57483" x="8286750" y="2981325"/>
          <p14:tracePt t="57491" x="8296275" y="2981325"/>
          <p14:tracePt t="57501" x="8315325" y="2981325"/>
          <p14:tracePt t="57518" x="8372475" y="2971800"/>
          <p14:tracePt t="57535" x="8429625" y="2971800"/>
          <p14:tracePt t="57552" x="8477250" y="2962275"/>
          <p14:tracePt t="57568" x="8543925" y="2952750"/>
          <p14:tracePt t="57585" x="8629650" y="2943225"/>
          <p14:tracePt t="57602" x="8715375" y="2933700"/>
          <p14:tracePt t="57619" x="8801100" y="2867025"/>
          <p14:tracePt t="57635" x="8820150" y="2847975"/>
          <p14:tracePt t="57652" x="8829675" y="2838450"/>
          <p14:tracePt t="60859" x="8858250" y="2857500"/>
          <p14:tracePt t="60867" x="8915400" y="2905125"/>
          <p14:tracePt t="60875" x="8963025" y="2924175"/>
          <p14:tracePt t="60885" x="9001125" y="2962275"/>
          <p14:tracePt t="60902" x="9020175" y="3009900"/>
          <p14:tracePt t="60919" x="9029700" y="3067050"/>
          <p14:tracePt t="60936" x="9029700" y="3162300"/>
          <p14:tracePt t="60952" x="8972550" y="3295650"/>
          <p14:tracePt t="60969" x="8877300" y="3438525"/>
          <p14:tracePt t="60986" x="8839200" y="3495675"/>
          <p14:tracePt t="61019" x="8810625" y="3524250"/>
          <p14:tracePt t="61036" x="8782050" y="3562350"/>
          <p14:tracePt t="61052" x="8763000" y="3581400"/>
          <p14:tracePt t="61069" x="8743950" y="3590925"/>
          <p14:tracePt t="61086" x="8743950" y="3600450"/>
          <p14:tracePt t="61102" x="8705850" y="3657600"/>
          <p14:tracePt t="61119" x="8629650" y="3733800"/>
          <p14:tracePt t="61136" x="8562975" y="3800475"/>
          <p14:tracePt t="61152" x="8524875" y="3838575"/>
          <p14:tracePt t="61169" x="8505825" y="3857625"/>
          <p14:tracePt t="61186" x="8486775" y="3867150"/>
          <p14:tracePt t="61202" x="8486775" y="3895725"/>
          <p14:tracePt t="61219" x="8477250" y="4000500"/>
          <p14:tracePt t="61235" x="8467725" y="4048125"/>
          <p14:tracePt t="61379" x="8467725" y="4057650"/>
          <p14:tracePt t="64115" x="8439150" y="4057650"/>
          <p14:tracePt t="64123" x="8401050" y="4057650"/>
          <p14:tracePt t="64131" x="8372475" y="4067175"/>
          <p14:tracePt t="64139" x="8362950" y="4076700"/>
          <p14:tracePt t="64153" x="8343900" y="4076700"/>
          <p14:tracePt t="64275" x="8334375" y="4095750"/>
          <p14:tracePt t="64283" x="8315325" y="4210050"/>
          <p14:tracePt t="64291" x="8305800" y="4295775"/>
          <p14:tracePt t="64303" x="8315325" y="4362450"/>
          <p14:tracePt t="64320" x="8315325" y="4391025"/>
          <p14:tracePt t="64336" x="8324850" y="4410075"/>
          <p14:tracePt t="64369" x="8334375" y="4410075"/>
          <p14:tracePt t="64386" x="8362950" y="4410075"/>
          <p14:tracePt t="64403" x="8401050" y="4476750"/>
          <p14:tracePt t="64420" x="8410575" y="4533900"/>
          <p14:tracePt t="64436" x="8420100" y="4591050"/>
          <p14:tracePt t="64453" x="8448675" y="4667250"/>
          <p14:tracePt t="64469" x="8486775" y="4733925"/>
          <p14:tracePt t="64486" x="8524875" y="4781550"/>
          <p14:tracePt t="64503" x="8534400" y="4791075"/>
          <p14:tracePt t="71476" x="8553450" y="4791075"/>
          <p14:tracePt t="71484" x="8591550" y="4791075"/>
          <p14:tracePt t="71493" x="8648700" y="4781550"/>
          <p14:tracePt t="71504" x="8753475" y="4781550"/>
          <p14:tracePt t="71521" x="8886825" y="4781550"/>
          <p14:tracePt t="71538" x="8915400" y="4781550"/>
          <p14:tracePt t="71604" x="8877300" y="4772025"/>
          <p14:tracePt t="71612" x="8705850" y="4724400"/>
          <p14:tracePt t="71621" x="8429625" y="4562475"/>
          <p14:tracePt t="71637" x="7829550" y="4295775"/>
          <p14:tracePt t="71654" x="7334250" y="4029075"/>
          <p14:tracePt t="71671" x="7048500" y="3857625"/>
          <p14:tracePt t="71687" x="6915150" y="3743325"/>
          <p14:tracePt t="71704" x="6619875" y="3533775"/>
          <p14:tracePt t="71721" x="5972175" y="2962275"/>
          <p14:tracePt t="71738" x="5419725" y="2524125"/>
          <p14:tracePt t="71754" x="5010150" y="2333625"/>
          <p14:tracePt t="71771" x="4752975" y="2314575"/>
          <p14:tracePt t="71788" x="4448175" y="2324100"/>
          <p14:tracePt t="71804" x="4152900" y="2371725"/>
          <p14:tracePt t="71821" x="3562350" y="2447925"/>
          <p14:tracePt t="71837" x="3095625" y="2505075"/>
          <p14:tracePt t="71854" x="2800350" y="2552700"/>
          <p14:tracePt t="71871" x="2638425" y="2590800"/>
          <p14:tracePt t="71887" x="2581275" y="2619375"/>
          <p14:tracePt t="71904" x="2495550" y="2647950"/>
          <p14:tracePt t="71921" x="2400300" y="2667000"/>
          <p14:tracePt t="71938" x="2324100" y="2714625"/>
          <p14:tracePt t="71954" x="2200275" y="2743200"/>
          <p14:tracePt t="71971" x="2105025" y="2781300"/>
          <p14:tracePt t="71989" x="1962150" y="2828925"/>
          <p14:tracePt t="72004" x="1828800" y="2895600"/>
          <p14:tracePt t="72021" x="1676400" y="2981325"/>
          <p14:tracePt t="72037" x="1571625" y="3038475"/>
          <p14:tracePt t="72054" x="1504950" y="3095625"/>
          <p14:tracePt t="72071" x="1495425" y="3105150"/>
          <p14:tracePt t="72088" x="1485900" y="3152775"/>
          <p14:tracePt t="72104" x="1485900" y="3190875"/>
          <p14:tracePt t="72121" x="1476375" y="3238500"/>
          <p14:tracePt t="72138" x="1476375" y="3295650"/>
          <p14:tracePt t="72154" x="1457325" y="3352800"/>
          <p14:tracePt t="72156" x="1457325" y="3381375"/>
          <p14:tracePt t="72171" x="1457325" y="3400425"/>
          <p14:tracePt t="72188" x="1457325" y="3429000"/>
          <p14:tracePt t="72204" x="1447800" y="3457575"/>
          <p14:tracePt t="72221" x="1447800" y="3467100"/>
          <p14:tracePt t="72237" x="1447800" y="3495675"/>
          <p14:tracePt t="72254" x="1438275" y="3524250"/>
          <p14:tracePt t="72271" x="1438275" y="3543300"/>
          <p14:tracePt t="72309" x="1438275" y="3533775"/>
          <p14:tracePt t="72321" x="1438275" y="3486150"/>
          <p14:tracePt t="72338" x="1428750" y="3352800"/>
          <p14:tracePt t="72354" x="1409700" y="3200400"/>
          <p14:tracePt t="72371" x="1419225" y="3076575"/>
          <p14:tracePt t="72388" x="1466850" y="2971800"/>
          <p14:tracePt t="72404" x="1485900" y="2952750"/>
          <p14:tracePt t="72438" x="1495425" y="2952750"/>
          <p14:tracePt t="72454" x="1504950" y="2952750"/>
          <p14:tracePt t="72471" x="1514475" y="2952750"/>
          <p14:tracePt t="72488" x="1552575" y="2962275"/>
          <p14:tracePt t="72504" x="1581150" y="3009900"/>
          <p14:tracePt t="72521" x="1638300" y="3086100"/>
          <p14:tracePt t="72538" x="1676400" y="3190875"/>
          <p14:tracePt t="72554" x="1714500" y="3276600"/>
          <p14:tracePt t="72571" x="1724025" y="3314700"/>
          <p14:tracePt t="72588" x="1733550" y="3390900"/>
          <p14:tracePt t="72604" x="1743075" y="3419475"/>
          <p14:tracePt t="72621" x="1743075" y="3429000"/>
          <p14:tracePt t="72638" x="1743075" y="3448050"/>
          <p14:tracePt t="72654" x="1733550" y="3457575"/>
          <p14:tracePt t="72684" x="1733550" y="3448050"/>
          <p14:tracePt t="72692" x="1733550" y="3409950"/>
          <p14:tracePt t="72704" x="1733550" y="3362325"/>
          <p14:tracePt t="72721" x="1733550" y="3333750"/>
          <p14:tracePt t="72738" x="1724025" y="3295650"/>
          <p14:tracePt t="72755" x="1743075" y="3219450"/>
          <p14:tracePt t="72771" x="1800225" y="3152775"/>
          <p14:tracePt t="72789" x="1914525" y="3105150"/>
          <p14:tracePt t="72804" x="2009775" y="3105150"/>
          <p14:tracePt t="72821" x="2057400" y="3105150"/>
          <p14:tracePt t="72838" x="2124075" y="3152775"/>
          <p14:tracePt t="72854" x="2181225" y="3238500"/>
          <p14:tracePt t="72871" x="2238375" y="3352800"/>
          <p14:tracePt t="72888" x="2276475" y="3476625"/>
          <p14:tracePt t="72904" x="2305050" y="3619500"/>
          <p14:tracePt t="72921" x="2314575" y="3762375"/>
          <p14:tracePt t="72938" x="2314575" y="3886200"/>
          <p14:tracePt t="72954" x="2295525" y="3952875"/>
          <p14:tracePt t="72971" x="2286000" y="3971925"/>
          <p14:tracePt t="72988" x="2276475" y="3990975"/>
          <p14:tracePt t="73004" x="2276475" y="4000500"/>
          <p14:tracePt t="73037" x="2266950" y="4000500"/>
          <p14:tracePt t="73060" x="2247900" y="3990975"/>
          <p14:tracePt t="73071" x="2228850" y="3962400"/>
          <p14:tracePt t="73088" x="2190750" y="3867150"/>
          <p14:tracePt t="73104" x="2181225" y="3752850"/>
          <p14:tracePt t="73121" x="2200275" y="3676650"/>
          <p14:tracePt t="73138" x="2257425" y="3609975"/>
          <p14:tracePt t="73154" x="2419350" y="3581400"/>
          <p14:tracePt t="73171" x="2590800" y="3562350"/>
          <p14:tracePt t="73188" x="2790825" y="3562350"/>
          <p14:tracePt t="73205" x="2905125" y="3619500"/>
          <p14:tracePt t="73221" x="2981325" y="3676650"/>
          <p14:tracePt t="73238" x="3028950" y="3752850"/>
          <p14:tracePt t="73254" x="3057525" y="3838575"/>
          <p14:tracePt t="73271" x="3076575" y="3914775"/>
          <p14:tracePt t="73288" x="3076575" y="3990975"/>
          <p14:tracePt t="73304" x="3076575" y="4038600"/>
          <p14:tracePt t="73321" x="3067050" y="4076700"/>
          <p14:tracePt t="73338" x="3057525" y="4105275"/>
          <p14:tracePt t="73355" x="3038475" y="4114800"/>
          <p14:tracePt t="73371" x="3028950" y="4133850"/>
          <p14:tracePt t="73428" x="3009900" y="4133850"/>
          <p14:tracePt t="73436" x="3000375" y="4133850"/>
          <p14:tracePt t="73444" x="2981325" y="4124325"/>
          <p14:tracePt t="73454" x="2962275" y="4114800"/>
          <p14:tracePt t="73471" x="2952750" y="4105275"/>
          <p14:tracePt t="73488" x="2952750" y="4076700"/>
          <p14:tracePt t="73504" x="2933700" y="4038600"/>
          <p14:tracePt t="73521" x="2933700" y="4029075"/>
          <p14:tracePt t="73538" x="2933700" y="4019550"/>
          <p14:tracePt t="80405" x="2971800" y="4000500"/>
          <p14:tracePt t="80413" x="3076575" y="3981450"/>
          <p14:tracePt t="80422" x="3257550" y="3952875"/>
          <p14:tracePt t="80439" x="3895725" y="3952875"/>
          <p14:tracePt t="80456" x="4705350" y="3952875"/>
          <p14:tracePt t="80472" x="5400675" y="3952875"/>
          <p14:tracePt t="80489" x="5895975" y="4019550"/>
          <p14:tracePt t="80506" x="6105525" y="4067175"/>
          <p14:tracePt t="80523" x="6286500" y="4124325"/>
          <p14:tracePt t="80539" x="6419850" y="4191000"/>
          <p14:tracePt t="80556" x="6534150" y="4238625"/>
          <p14:tracePt t="80573" x="6543675" y="4238625"/>
          <p14:tracePt t="80589" x="6553200" y="4238625"/>
          <p14:tracePt t="80606" x="6553200" y="4248150"/>
          <p14:tracePt t="80629" x="6562725" y="4257675"/>
          <p14:tracePt t="80645" x="6572250" y="4267200"/>
          <p14:tracePt t="80656" x="6581775" y="4276725"/>
          <p14:tracePt t="80672" x="6610350" y="4305300"/>
          <p14:tracePt t="80689" x="6638925" y="4352925"/>
          <p14:tracePt t="80706" x="6705600" y="4438650"/>
          <p14:tracePt t="80723" x="6829425" y="4552950"/>
          <p14:tracePt t="80739" x="7239000" y="4724400"/>
          <p14:tracePt t="80756" x="8001000" y="4791075"/>
          <p14:tracePt t="80773" x="8724900" y="4705350"/>
          <p14:tracePt t="80789" x="9277350" y="4371975"/>
          <p14:tracePt t="80806" x="9372600" y="4181475"/>
          <p14:tracePt t="80822" x="9391650" y="4038600"/>
          <p14:tracePt t="80839" x="9391650" y="3971925"/>
          <p14:tracePt t="80856" x="9391650" y="3952875"/>
          <p14:tracePt t="80917" x="9410700" y="3933825"/>
          <p14:tracePt t="80957" x="9420225" y="3933825"/>
          <p14:tracePt t="80965" x="9429750" y="3933825"/>
          <p14:tracePt t="80974" x="9439275" y="3924300"/>
          <p14:tracePt t="80989" x="9448800" y="3924300"/>
          <p14:tracePt t="81006" x="9458325" y="3914775"/>
          <p14:tracePt t="98223" x="9458325" y="3905250"/>
          <p14:tracePt t="98231" x="9391650" y="3838575"/>
          <p14:tracePt t="98242" x="9324975" y="3762375"/>
          <p14:tracePt t="98259" x="9191625" y="3638550"/>
          <p14:tracePt t="98275" x="9134475" y="3581400"/>
          <p14:tracePt t="98292" x="9086850" y="3514725"/>
          <p14:tracePt t="98309" x="8991600" y="3429000"/>
          <p14:tracePt t="98326" x="8877300" y="3324225"/>
          <p14:tracePt t="98342" x="8724900" y="3238500"/>
          <p14:tracePt t="98360" x="8524875" y="3162300"/>
          <p14:tracePt t="98376" x="8439150" y="3143250"/>
          <p14:tracePt t="98392" x="8391525" y="3143250"/>
          <p14:tracePt t="98409" x="8343900" y="3143250"/>
          <p14:tracePt t="98426" x="8296275" y="3133725"/>
          <p14:tracePt t="98442" x="8239125" y="3114675"/>
          <p14:tracePt t="98459" x="8191500" y="3095625"/>
          <p14:tracePt t="98476" x="8153400" y="3076575"/>
          <p14:tracePt t="98492" x="8096250" y="3057525"/>
          <p14:tracePt t="98509" x="8067675" y="3038475"/>
          <p14:tracePt t="98526" x="8048625" y="3019425"/>
          <p14:tracePt t="98543" x="8039100" y="3009900"/>
          <p14:tracePt t="98679" x="8029575" y="3009900"/>
          <p14:tracePt t="100247" x="8029575" y="3000375"/>
          <p14:tracePt t="100343" x="8029575" y="3019425"/>
          <p14:tracePt t="100352" x="8039100" y="3038475"/>
          <p14:tracePt t="100360" x="8058150" y="3067050"/>
          <p14:tracePt t="100376" x="8086725" y="3124200"/>
          <p14:tracePt t="100393" x="8105775" y="3171825"/>
          <p14:tracePt t="100409" x="8124825" y="3219450"/>
          <p14:tracePt t="100426" x="8153400" y="3295650"/>
          <p14:tracePt t="100443" x="8172450" y="3400425"/>
          <p14:tracePt t="100459" x="8220075" y="3514725"/>
          <p14:tracePt t="100476" x="8267700" y="3648075"/>
          <p14:tracePt t="100493" x="8305800" y="3771900"/>
          <p14:tracePt t="100509" x="8353425" y="3895725"/>
          <p14:tracePt t="100526" x="8391525" y="3971925"/>
          <p14:tracePt t="100543" x="8420100" y="4029075"/>
          <p14:tracePt t="100559" x="8448675" y="4067175"/>
          <p14:tracePt t="100576" x="8458200" y="4067175"/>
          <p14:tracePt t="100593" x="8467725" y="4067175"/>
          <p14:tracePt t="100609" x="8486775" y="4048125"/>
          <p14:tracePt t="100626" x="8496300" y="4029075"/>
          <p14:tracePt t="100672" x="8496300" y="4019550"/>
          <p14:tracePt t="101368" x="8486775" y="4019550"/>
          <p14:tracePt t="101376" x="8477250" y="4019550"/>
          <p14:tracePt t="101384" x="8467725" y="4019550"/>
          <p14:tracePt t="101393" x="8458200" y="4019550"/>
          <p14:tracePt t="101409" x="8439150" y="4019550"/>
          <p14:tracePt t="101426" x="8410575" y="4019550"/>
          <p14:tracePt t="101443" x="8382000" y="4029075"/>
          <p14:tracePt t="101460" x="8353425" y="4048125"/>
          <p14:tracePt t="101477" x="8343900" y="4057650"/>
          <p14:tracePt t="101493" x="8343900" y="4076700"/>
          <p14:tracePt t="101510" x="8343900" y="4095750"/>
          <p14:tracePt t="101526" x="8343900" y="4114800"/>
          <p14:tracePt t="101543" x="8343900" y="4133850"/>
          <p14:tracePt t="101560" x="8343900" y="4162425"/>
          <p14:tracePt t="101576" x="8343900" y="4191000"/>
          <p14:tracePt t="101593" x="8343900" y="4229100"/>
          <p14:tracePt t="101609" x="8343900" y="4257675"/>
          <p14:tracePt t="101626" x="8343900" y="4286250"/>
          <p14:tracePt t="101643" x="8343900" y="4314825"/>
          <p14:tracePt t="101660" x="8343900" y="4343400"/>
          <p14:tracePt t="101676" x="8334375" y="4391025"/>
          <p14:tracePt t="101693" x="8334375" y="4410075"/>
          <p14:tracePt t="101710" x="8334375" y="4457700"/>
          <p14:tracePt t="101726" x="8343900" y="4486275"/>
          <p14:tracePt t="101743" x="8353425" y="4533900"/>
          <p14:tracePt t="101760" x="8362950" y="4562475"/>
          <p14:tracePt t="101776" x="8372475" y="4581525"/>
          <p14:tracePt t="101793" x="8372475" y="4600575"/>
          <p14:tracePt t="101810" x="8391525" y="4638675"/>
          <p14:tracePt t="101826" x="8410575" y="4686300"/>
          <p14:tracePt t="101843" x="8429625" y="4724400"/>
          <p14:tracePt t="101860" x="8448675" y="4762500"/>
          <p14:tracePt t="101876" x="8458200" y="4772025"/>
          <p14:tracePt t="102032" x="8458200" y="4762500"/>
          <p14:tracePt t="102152" x="8467725" y="4752975"/>
          <p14:tracePt t="102176" x="8477250" y="4752975"/>
          <p14:tracePt t="102208" x="8477250" y="4743450"/>
          <p14:tracePt t="103808" x="8477250" y="4752975"/>
          <p14:tracePt t="103816" x="8458200" y="4772025"/>
          <p14:tracePt t="103827" x="8439150" y="4810125"/>
          <p14:tracePt t="103843" x="8429625" y="4848225"/>
          <p14:tracePt t="103860" x="8420100" y="4876800"/>
          <p14:tracePt t="103877" x="8410575" y="4905375"/>
          <p14:tracePt t="103894" x="8410575" y="4924425"/>
          <p14:tracePt t="103910" x="8410575" y="4953000"/>
          <p14:tracePt t="103927" x="8410575" y="4991100"/>
          <p14:tracePt t="103943" x="8401050" y="5038725"/>
          <p14:tracePt t="103960" x="8401050" y="5076825"/>
          <p14:tracePt t="103977" x="8401050" y="5105400"/>
          <p14:tracePt t="103993" x="8401050" y="5162550"/>
          <p14:tracePt t="104010" x="8420100" y="5238750"/>
          <p14:tracePt t="104027" x="8458200" y="5343525"/>
          <p14:tracePt t="104043" x="8515350" y="5457825"/>
          <p14:tracePt t="104060" x="8553450" y="5514975"/>
          <p14:tracePt t="104077" x="8582025" y="5553075"/>
          <p14:tracePt t="104093" x="8591550" y="5591175"/>
          <p14:tracePt t="104110" x="8601075" y="5610225"/>
          <p14:tracePt t="104127" x="8601075" y="5629275"/>
          <p14:tracePt t="104144" x="8610600" y="5657850"/>
          <p14:tracePt t="104161" x="8610600" y="5667375"/>
          <p14:tracePt t="104177" x="8610600" y="5686425"/>
          <p14:tracePt t="104210" x="8610600" y="5705475"/>
          <p14:tracePt t="104227" x="8620125" y="5734050"/>
          <p14:tracePt t="104243" x="8648700" y="5781675"/>
          <p14:tracePt t="104260" x="8686800" y="5819775"/>
          <p14:tracePt t="104277" x="8724900" y="5848350"/>
          <p14:tracePt t="104294" x="8743950" y="5848350"/>
          <p14:tracePt t="104360" x="8753475" y="5857875"/>
          <p14:tracePt t="111545" x="8743950" y="5876925"/>
          <p14:tracePt t="111553" x="8658225" y="5962650"/>
          <p14:tracePt t="111561" x="8610600" y="6019800"/>
          <p14:tracePt t="111578" x="8591550" y="6038850"/>
          <p14:tracePt t="111657" x="8562975" y="6067425"/>
          <p14:tracePt t="111665" x="8505825" y="6143625"/>
          <p14:tracePt t="111673" x="8467725" y="6200775"/>
          <p14:tracePt t="111689" x="8439150" y="6200775"/>
          <p14:tracePt t="111697" x="8391525" y="6200775"/>
          <p14:tracePt t="111711" x="8315325" y="6143625"/>
          <p14:tracePt t="111728" x="8162925" y="6057900"/>
          <p14:tracePt t="111745" x="8039100" y="5953125"/>
          <p14:tracePt t="111761" x="8029575" y="5848350"/>
          <p14:tracePt t="111778" x="8029575" y="5676900"/>
          <p14:tracePt t="111795" x="8124825" y="5457825"/>
          <p14:tracePt t="111812" x="8248650" y="5248275"/>
          <p14:tracePt t="111828" x="8305800" y="5114925"/>
          <p14:tracePt t="111845" x="8324850" y="509587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read a set of integers and show them one by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3"/>
    </mc:Choice>
    <mc:Fallback xmlns="">
      <p:transition spd="slow" advTm="4731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040" x="8324850" y="5076825"/>
          <p14:tracePt t="15048" x="8324850" y="4972050"/>
          <p14:tracePt t="15056" x="8324850" y="4933950"/>
          <p14:tracePt t="15064" x="8305800" y="4705350"/>
          <p14:tracePt t="15077" x="8372475" y="4324350"/>
          <p14:tracePt t="15093" x="8601075" y="3543300"/>
          <p14:tracePt t="15110" x="8972550" y="2933700"/>
          <p14:tracePt t="15127" x="9124950" y="2638425"/>
          <p14:tracePt t="15144" x="9144000" y="2276475"/>
          <p14:tracePt t="15160" x="9020175" y="1809750"/>
          <p14:tracePt t="15177" x="8753475" y="1190625"/>
          <p14:tracePt t="15194" x="8467725" y="571500"/>
          <p14:tracePt t="15210" x="8248650" y="57150"/>
          <p14:tracePt t="15643" x="7458075" y="47625"/>
          <p14:tracePt t="15660" x="7458075" y="104775"/>
          <p14:tracePt t="15677" x="7439025" y="152400"/>
          <p14:tracePt t="15693" x="7419975" y="171450"/>
          <p14:tracePt t="15710" x="7391400" y="190500"/>
          <p14:tracePt t="15727" x="7362825" y="200025"/>
          <p14:tracePt t="15744" x="7229475" y="276225"/>
          <p14:tracePt t="15761" x="7115175" y="342900"/>
          <p14:tracePt t="15777" x="7067550" y="381000"/>
          <p14:tracePt t="15793" x="7067550" y="409575"/>
          <p14:tracePt t="15810" x="7067550" y="447675"/>
          <p14:tracePt t="15827" x="7096125" y="523875"/>
          <p14:tracePt t="15843" x="7124700" y="571500"/>
          <p14:tracePt t="15860" x="7153275" y="600075"/>
          <p14:tracePt t="15877" x="7191375" y="619125"/>
          <p14:tracePt t="15894" x="7305675" y="638175"/>
          <p14:tracePt t="15910" x="7572375" y="647700"/>
          <p14:tracePt t="15927" x="8105775" y="647700"/>
          <p14:tracePt t="15944" x="8839200" y="647700"/>
          <p14:tracePt t="15960" x="8953500" y="647700"/>
          <p14:tracePt t="15977" x="9048750" y="666750"/>
          <p14:tracePt t="15993" x="9067800" y="676275"/>
          <p14:tracePt t="16027" x="9067800" y="695325"/>
          <p14:tracePt t="16043" x="9048750" y="733425"/>
          <p14:tracePt t="16060" x="8867775" y="809625"/>
          <p14:tracePt t="16077" x="8629650" y="847725"/>
          <p14:tracePt t="16094" x="8343900" y="904875"/>
          <p14:tracePt t="16110" x="8096250" y="962025"/>
          <p14:tracePt t="16127" x="7972425" y="1009650"/>
          <p14:tracePt t="16143" x="7943850" y="1009650"/>
          <p14:tracePt t="16160" x="7934325" y="1009650"/>
          <p14:tracePt t="16177" x="7953375" y="990600"/>
          <p14:tracePt t="16194" x="7962900" y="981075"/>
          <p14:tracePt t="16210" x="8001000" y="962025"/>
          <p14:tracePt t="16227" x="8115300" y="952500"/>
          <p14:tracePt t="16244" x="8305800" y="952500"/>
          <p14:tracePt t="16260" x="8553450" y="952500"/>
          <p14:tracePt t="16277" x="8810625" y="952500"/>
          <p14:tracePt t="16293" x="8953500" y="952500"/>
          <p14:tracePt t="16310" x="8963025" y="952500"/>
          <p14:tracePt t="16344" x="8896350" y="952500"/>
          <p14:tracePt t="16360" x="8734425" y="952500"/>
          <p14:tracePt t="16377" x="8553450" y="952500"/>
          <p14:tracePt t="16394" x="8353425" y="952500"/>
          <p14:tracePt t="16410" x="8134350" y="942975"/>
          <p14:tracePt t="16427" x="7991475" y="914400"/>
          <p14:tracePt t="16443" x="7905750" y="904875"/>
          <p14:tracePt t="16460" x="7886700" y="895350"/>
          <p14:tracePt t="16477" x="7877175" y="895350"/>
          <p14:tracePt t="16494" x="7867650" y="895350"/>
          <p14:tracePt t="16527" x="7867650" y="885825"/>
          <p14:tracePt t="16544" x="7848600" y="885825"/>
          <p14:tracePt t="16560" x="7829550" y="885825"/>
          <p14:tracePt t="16577" x="7820025" y="876300"/>
          <p14:tracePt t="16594" x="7762875" y="866775"/>
          <p14:tracePt t="16610" x="7639050" y="857250"/>
          <p14:tracePt t="16627" x="7486650" y="847725"/>
          <p14:tracePt t="16644" x="7381875" y="838200"/>
          <p14:tracePt t="16660" x="7334250" y="838200"/>
          <p14:tracePt t="16677" x="7305675" y="838200"/>
          <p14:tracePt t="16694" x="7296150" y="838200"/>
          <p14:tracePt t="16710" x="7286625" y="838200"/>
          <p14:tracePt t="16727" x="7277100" y="838200"/>
          <p14:tracePt t="16744" x="7239000" y="838200"/>
          <p14:tracePt t="16760" x="7172325" y="838200"/>
          <p14:tracePt t="16777" x="7086600" y="838200"/>
          <p14:tracePt t="16794" x="7038975" y="847725"/>
          <p14:tracePt t="16810" x="7000875" y="847725"/>
          <p14:tracePt t="16827" x="6962775" y="857250"/>
          <p14:tracePt t="16844" x="6943725" y="857250"/>
          <p14:tracePt t="16860" x="6934200" y="857250"/>
          <p14:tracePt t="16877" x="6915150" y="857250"/>
          <p14:tracePt t="16894" x="6905625" y="857250"/>
          <p14:tracePt t="16910" x="6896100" y="857250"/>
          <p14:tracePt t="16928" x="6848475" y="857250"/>
          <p14:tracePt t="16944" x="6819900" y="866775"/>
          <p14:tracePt t="16960" x="6791325" y="876300"/>
          <p14:tracePt t="16977" x="6781800" y="876300"/>
          <p14:tracePt t="16994" x="6772275" y="876300"/>
          <p14:tracePt t="17010" x="6762750" y="876300"/>
          <p14:tracePt t="17128" x="6781800" y="876300"/>
          <p14:tracePt t="17136" x="6800850" y="885825"/>
          <p14:tracePt t="17144" x="6829425" y="885825"/>
          <p14:tracePt t="17160" x="6905625" y="885825"/>
          <p14:tracePt t="17177" x="6972300" y="885825"/>
          <p14:tracePt t="17194" x="7058025" y="885825"/>
          <p14:tracePt t="17210" x="7105650" y="885825"/>
          <p14:tracePt t="17227" x="7162800" y="885825"/>
          <p14:tracePt t="17244" x="7219950" y="876300"/>
          <p14:tracePt t="17261" x="7258050" y="876300"/>
          <p14:tracePt t="17277" x="7305675" y="876300"/>
          <p14:tracePt t="17294" x="7353300" y="866775"/>
          <p14:tracePt t="17311" x="7419975" y="857250"/>
          <p14:tracePt t="17327" x="7477125" y="847725"/>
          <p14:tracePt t="17344" x="7581900" y="828675"/>
          <p14:tracePt t="17360" x="7667625" y="819150"/>
          <p14:tracePt t="17377" x="7753350" y="809625"/>
          <p14:tracePt t="17394" x="7858125" y="800100"/>
          <p14:tracePt t="17410" x="8020050" y="800100"/>
          <p14:tracePt t="17427" x="8143875" y="800100"/>
          <p14:tracePt t="17444" x="8239125" y="800100"/>
          <p14:tracePt t="17461" x="8305800" y="790575"/>
          <p14:tracePt t="17477" x="8353425" y="790575"/>
          <p14:tracePt t="17494" x="8391525" y="781050"/>
          <p14:tracePt t="17511" x="8439150" y="771525"/>
          <p14:tracePt t="17527" x="8524875" y="762000"/>
          <p14:tracePt t="17544" x="8743950" y="742950"/>
          <p14:tracePt t="17561" x="8896350" y="742950"/>
          <p14:tracePt t="17577" x="9039225" y="742950"/>
          <p14:tracePt t="17594" x="9153525" y="742950"/>
          <p14:tracePt t="17610" x="9248775" y="733425"/>
          <p14:tracePt t="17627" x="9305925" y="733425"/>
          <p14:tracePt t="17644" x="9324975" y="733425"/>
          <p14:tracePt t="17677" x="9334500" y="733425"/>
          <p14:tracePt t="18720" x="9324975" y="733425"/>
          <p14:tracePt t="18729" x="9305925" y="733425"/>
          <p14:tracePt t="18736" x="9286875" y="733425"/>
          <p14:tracePt t="18744" x="9277350" y="733425"/>
          <p14:tracePt t="18761" x="9248775" y="742950"/>
          <p14:tracePt t="18778" x="9229725" y="742950"/>
          <p14:tracePt t="18794" x="9191625" y="752475"/>
          <p14:tracePt t="18811" x="9182100" y="762000"/>
          <p14:tracePt t="18827" x="9163050" y="762000"/>
          <p14:tracePt t="18844" x="9134475" y="771525"/>
          <p14:tracePt t="18861" x="9096375" y="771525"/>
          <p14:tracePt t="18877" x="9077325" y="771525"/>
          <p14:tracePt t="18894" x="9067800" y="771525"/>
          <p14:tracePt t="18911" x="9058275" y="771525"/>
          <p14:tracePt t="18928" x="9048750" y="771525"/>
          <p14:tracePt t="18944" x="9020175" y="781050"/>
          <p14:tracePt t="18961" x="9001125" y="781050"/>
          <p14:tracePt t="18977" x="8991600" y="781050"/>
          <p14:tracePt t="18994" x="8972550" y="781050"/>
          <p14:tracePt t="19027" x="8963025" y="781050"/>
          <p14:tracePt t="19044" x="8943975" y="790575"/>
          <p14:tracePt t="19061" x="8905875" y="800100"/>
          <p14:tracePt t="19078" x="8848725" y="819150"/>
          <p14:tracePt t="19094" x="8772525" y="857250"/>
          <p14:tracePt t="19111" x="8686800" y="876300"/>
          <p14:tracePt t="19128" x="8496300" y="914400"/>
          <p14:tracePt t="19144" x="8382000" y="923925"/>
          <p14:tracePt t="19161" x="8334375" y="942975"/>
          <p14:tracePt t="19178" x="8315325" y="952500"/>
          <p14:tracePt t="19194" x="8296275" y="952500"/>
          <p14:tracePt t="19211" x="8229600" y="952500"/>
          <p14:tracePt t="19227" x="8086725" y="952500"/>
          <p14:tracePt t="19244" x="7924800" y="952500"/>
          <p14:tracePt t="19261" x="7791450" y="962025"/>
          <p14:tracePt t="19278" x="7715250" y="962025"/>
          <p14:tracePt t="19294" x="7686675" y="962025"/>
          <p14:tracePt t="19311" x="7677150" y="962025"/>
          <p14:tracePt t="19328" x="7629525" y="962025"/>
          <p14:tracePt t="19344" x="7553325" y="962025"/>
          <p14:tracePt t="19361" x="7467600" y="962025"/>
          <p14:tracePt t="19377" x="7419975" y="962025"/>
          <p14:tracePt t="19394" x="7400925" y="962025"/>
          <p14:tracePt t="19411" x="7391400" y="962025"/>
          <p14:tracePt t="19444" x="7343775" y="971550"/>
          <p14:tracePt t="19461" x="7286625" y="990600"/>
          <p14:tracePt t="19477" x="7258050" y="990600"/>
          <p14:tracePt t="19494" x="7239000" y="990600"/>
          <p14:tracePt t="19616" x="7229475" y="990600"/>
          <p14:tracePt t="19624" x="7219950" y="990600"/>
          <p14:tracePt t="19640" x="7210425" y="990600"/>
          <p14:tracePt t="20000" x="7210425" y="971550"/>
          <p14:tracePt t="20320" x="7219950" y="971550"/>
          <p14:tracePt t="20329" x="7239000" y="971550"/>
          <p14:tracePt t="20336" x="7258050" y="971550"/>
          <p14:tracePt t="20344" x="7296150" y="971550"/>
          <p14:tracePt t="20361" x="7400925" y="962025"/>
          <p14:tracePt t="20378" x="7534275" y="962025"/>
          <p14:tracePt t="20394" x="7667625" y="942975"/>
          <p14:tracePt t="20411" x="7800975" y="933450"/>
          <p14:tracePt t="20428" x="7886700" y="923925"/>
          <p14:tracePt t="20444" x="7943850" y="914400"/>
          <p14:tracePt t="20461" x="7991475" y="904875"/>
          <p14:tracePt t="20478" x="8020050" y="904875"/>
          <p14:tracePt t="20494" x="8039100" y="904875"/>
          <p14:tracePt t="20511" x="8077200" y="904875"/>
          <p14:tracePt t="20528" x="8134350" y="895350"/>
          <p14:tracePt t="20544" x="8181975" y="895350"/>
          <p14:tracePt t="20561" x="8210550" y="895350"/>
          <p14:tracePt t="20578" x="8239125" y="895350"/>
          <p14:tracePt t="20594" x="8277225" y="895350"/>
          <p14:tracePt t="20611" x="8315325" y="885825"/>
          <p14:tracePt t="20628" x="8362950" y="876300"/>
          <p14:tracePt t="20644" x="8410575" y="876300"/>
          <p14:tracePt t="20661" x="8439150" y="866775"/>
          <p14:tracePt t="20678" x="8467725" y="857250"/>
          <p14:tracePt t="20694" x="8496300" y="857250"/>
          <p14:tracePt t="20711" x="8505825" y="847725"/>
          <p14:tracePt t="20728" x="8524875" y="838200"/>
          <p14:tracePt t="20776" x="8534400" y="838200"/>
          <p14:tracePt t="20800" x="8543925" y="838200"/>
          <p14:tracePt t="20816" x="8553450" y="838200"/>
          <p14:tracePt t="20824" x="8562975" y="838200"/>
          <p14:tracePt t="20840" x="8572500" y="838200"/>
          <p14:tracePt t="20857" x="8582025" y="838200"/>
          <p14:tracePt t="20864" x="8591550" y="838200"/>
          <p14:tracePt t="20880" x="8601075" y="838200"/>
          <p14:tracePt t="20894" x="8620125" y="838200"/>
          <p14:tracePt t="20911" x="8629650" y="838200"/>
          <p14:tracePt t="20928" x="8677275" y="838200"/>
          <p14:tracePt t="20945" x="8705850" y="847725"/>
          <p14:tracePt t="20961" x="8715375" y="847725"/>
          <p14:tracePt t="20978" x="8743950" y="847725"/>
          <p14:tracePt t="20995" x="8791575" y="866775"/>
          <p14:tracePt t="21011" x="8820150" y="876300"/>
          <p14:tracePt t="21028" x="8867775" y="876300"/>
          <p14:tracePt t="21044" x="8905875" y="885825"/>
          <p14:tracePt t="21061" x="8934450" y="885825"/>
          <p14:tracePt t="21078" x="8963025" y="885825"/>
          <p14:tracePt t="21095" x="8991600" y="885825"/>
          <p14:tracePt t="21136" x="9001125" y="885825"/>
          <p14:tracePt t="24097" x="9020175" y="895350"/>
          <p14:tracePt t="24129" x="9020175" y="904875"/>
          <p14:tracePt t="24137" x="9020175" y="914400"/>
          <p14:tracePt t="24153" x="9010650" y="933450"/>
          <p14:tracePt t="24169" x="9010650" y="942975"/>
          <p14:tracePt t="24178" x="9001125" y="952500"/>
          <p14:tracePt t="24195" x="8991600" y="962025"/>
          <p14:tracePt t="24212" x="8982075" y="971550"/>
          <p14:tracePt t="24228" x="8963025" y="1009650"/>
          <p14:tracePt t="24245" x="8924925" y="1019175"/>
          <p14:tracePt t="24262" x="8896350" y="1028700"/>
          <p14:tracePt t="24278" x="8858250" y="1047750"/>
          <p14:tracePt t="24295" x="8829675" y="1057275"/>
          <p14:tracePt t="24312" x="8782050" y="1057275"/>
          <p14:tracePt t="24329" x="8696325" y="1076325"/>
          <p14:tracePt t="24345" x="8639175" y="1076325"/>
          <p14:tracePt t="24362" x="8601075" y="1076325"/>
          <p14:tracePt t="24378" x="8553450" y="1076325"/>
          <p14:tracePt t="24395" x="8486775" y="1076325"/>
          <p14:tracePt t="24412" x="8401050" y="1057275"/>
          <p14:tracePt t="24429" x="8334375" y="1057275"/>
          <p14:tracePt t="24445" x="8267700" y="1057275"/>
          <p14:tracePt t="24462" x="8181975" y="1066800"/>
          <p14:tracePt t="24479" x="8124825" y="1076325"/>
          <p14:tracePt t="24495" x="8058150" y="1076325"/>
          <p14:tracePt t="24512" x="8001000" y="1076325"/>
          <p14:tracePt t="24529" x="7962900" y="1076325"/>
          <p14:tracePt t="24577" x="7943850" y="1076325"/>
          <p14:tracePt t="24585" x="7924800" y="1076325"/>
          <p14:tracePt t="24595" x="7905750" y="1076325"/>
          <p14:tracePt t="24612" x="7848600" y="1085850"/>
          <p14:tracePt t="24628" x="7800975" y="1085850"/>
          <p14:tracePt t="24645" x="7753350" y="1085850"/>
          <p14:tracePt t="24678" x="7724775" y="1085850"/>
          <p14:tracePt t="24695" x="7686675" y="1085850"/>
          <p14:tracePt t="24712" x="7648575" y="1085850"/>
          <p14:tracePt t="24729" x="7610475" y="1085850"/>
          <p14:tracePt t="24817" x="7600950" y="1085850"/>
          <p14:tracePt t="24873" x="7591425" y="1095375"/>
          <p14:tracePt t="25249" x="7591425" y="1085850"/>
          <p14:tracePt t="25969" x="7591425" y="1076325"/>
          <p14:tracePt t="25977" x="7620000" y="1085850"/>
          <p14:tracePt t="25985" x="7658100" y="1095375"/>
          <p14:tracePt t="25995" x="7724775" y="1123950"/>
          <p14:tracePt t="26012" x="7867650" y="1143000"/>
          <p14:tracePt t="26029" x="8039100" y="1190625"/>
          <p14:tracePt t="26045" x="8286750" y="1266825"/>
          <p14:tracePt t="26062" x="8401050" y="1314450"/>
          <p14:tracePt t="26079" x="8429625" y="1323975"/>
          <p14:tracePt t="26121" x="8420100" y="1314450"/>
          <p14:tracePt t="26129" x="8391525" y="1304925"/>
          <p14:tracePt t="26145" x="8315325" y="1276350"/>
          <p14:tracePt t="26162" x="8267700" y="1266825"/>
          <p14:tracePt t="26179" x="8239125" y="1247775"/>
          <p14:tracePt t="26196" x="8220075" y="1228725"/>
          <p14:tracePt t="26212" x="8210550" y="1219200"/>
          <p14:tracePt t="26229" x="8210550" y="1209675"/>
          <p14:tracePt t="26245" x="8210550" y="1181100"/>
          <p14:tracePt t="26262" x="8239125" y="1152525"/>
          <p14:tracePt t="26279" x="8401050" y="1123950"/>
          <p14:tracePt t="26295" x="8562975" y="1123950"/>
          <p14:tracePt t="26312" x="8648700" y="1123950"/>
          <p14:tracePt t="26345" x="8582025" y="1123950"/>
          <p14:tracePt t="26362" x="8382000" y="1143000"/>
          <p14:tracePt t="26379" x="8220075" y="1143000"/>
          <p14:tracePt t="26395" x="8124825" y="1143000"/>
          <p14:tracePt t="26412" x="8115300" y="1143000"/>
          <p14:tracePt t="26429" x="8105775" y="1143000"/>
          <p14:tracePt t="26445" x="8105775" y="1133475"/>
          <p14:tracePt t="26462" x="8096250" y="1114425"/>
          <p14:tracePt t="26479" x="8096250" y="1095375"/>
          <p14:tracePt t="26496" x="8115300" y="1066800"/>
          <p14:tracePt t="26512" x="8162925" y="1057275"/>
          <p14:tracePt t="26529" x="8372475" y="1057275"/>
          <p14:tracePt t="26545" x="8448675" y="1057275"/>
          <p14:tracePt t="26579" x="8401050" y="1085850"/>
          <p14:tracePt t="26595" x="8134350" y="1085850"/>
          <p14:tracePt t="26612" x="7810500" y="1104900"/>
          <p14:tracePt t="26629" x="7667625" y="1114425"/>
          <p14:tracePt t="26646" x="7648575" y="1114425"/>
          <p14:tracePt t="26679" x="7724775" y="1076325"/>
          <p14:tracePt t="26696" x="7896225" y="1047750"/>
          <p14:tracePt t="26712" x="8086725" y="1028700"/>
          <p14:tracePt t="26729" x="8210550" y="1028700"/>
          <p14:tracePt t="26762" x="8201025" y="1038225"/>
          <p14:tracePt t="26779" x="8124825" y="1057275"/>
          <p14:tracePt t="26795" x="8039100" y="1057275"/>
          <p14:tracePt t="26812" x="7972425" y="1057275"/>
          <p14:tracePt t="26829" x="7934325" y="1057275"/>
          <p14:tracePt t="26865" x="7924800" y="1057275"/>
          <p14:tracePt t="26881" x="7924800" y="1038225"/>
          <p14:tracePt t="26895" x="8001000" y="1028700"/>
          <p14:tracePt t="26912" x="8172450" y="1019175"/>
          <p14:tracePt t="26929" x="8467725" y="1009650"/>
          <p14:tracePt t="26946" x="8486775" y="1009650"/>
          <p14:tracePt t="26979" x="8391525" y="1009650"/>
          <p14:tracePt t="26995" x="8229600" y="1009650"/>
          <p14:tracePt t="27012" x="8077200" y="1038225"/>
          <p14:tracePt t="27029" x="8058150" y="1038225"/>
          <p14:tracePt t="27046" x="8048625" y="1047750"/>
          <p14:tracePt t="27062" x="8077200" y="1047750"/>
          <p14:tracePt t="27079" x="8162925" y="1047750"/>
          <p14:tracePt t="27096" x="8315325" y="1047750"/>
          <p14:tracePt t="27112" x="8420100" y="1047750"/>
          <p14:tracePt t="27153" x="8429625" y="1047750"/>
          <p14:tracePt t="27169" x="8410575" y="1047750"/>
          <p14:tracePt t="27179" x="8382000" y="1047750"/>
          <p14:tracePt t="27196" x="8372475" y="1047750"/>
          <p14:tracePt t="31706" x="8362950" y="1047750"/>
          <p14:tracePt t="31714" x="8334375" y="1038225"/>
          <p14:tracePt t="31721" x="8277225" y="1028700"/>
          <p14:tracePt t="31730" x="8220075" y="1019175"/>
          <p14:tracePt t="31746" x="8115300" y="1009650"/>
          <p14:tracePt t="31763" x="7991475" y="1000125"/>
          <p14:tracePt t="31780" x="7848600" y="971550"/>
          <p14:tracePt t="31796" x="7686675" y="952500"/>
          <p14:tracePt t="31813" x="7496175" y="914400"/>
          <p14:tracePt t="31830" x="7267575" y="885825"/>
          <p14:tracePt t="31846" x="7010400" y="857250"/>
          <p14:tracePt t="31863" x="6772275" y="857250"/>
          <p14:tracePt t="31880" x="6477000" y="857250"/>
          <p14:tracePt t="31896" x="5972175" y="847725"/>
          <p14:tracePt t="31913" x="5067300" y="695325"/>
          <p14:tracePt t="31930" x="4772025" y="676275"/>
          <p14:tracePt t="31946" x="4638675" y="676275"/>
          <p14:tracePt t="31963" x="4552950" y="704850"/>
          <p14:tracePt t="31980" x="4495800" y="733425"/>
          <p14:tracePt t="31996" x="4448175" y="752475"/>
          <p14:tracePt t="32013" x="4400550" y="752475"/>
          <p14:tracePt t="32030" x="4343400" y="771525"/>
          <p14:tracePt t="32046" x="4257675" y="809625"/>
          <p14:tracePt t="32063" x="4124325" y="847725"/>
          <p14:tracePt t="32080" x="3952875" y="895350"/>
          <p14:tracePt t="32097" x="3752850" y="923925"/>
          <p14:tracePt t="32114" x="3419475" y="933450"/>
          <p14:tracePt t="32130" x="3200400" y="971550"/>
          <p14:tracePt t="32146" x="2952750" y="1057275"/>
          <p14:tracePt t="32163" x="2752725" y="1133475"/>
          <p14:tracePt t="32180" x="2600325" y="1209675"/>
          <p14:tracePt t="32197" x="2466975" y="1276350"/>
          <p14:tracePt t="32213" x="2333625" y="1323975"/>
          <p14:tracePt t="32230" x="2219325" y="1371600"/>
          <p14:tracePt t="32246" x="2152650" y="1381125"/>
          <p14:tracePt t="32263" x="2095500" y="1419225"/>
          <p14:tracePt t="32296" x="2105025" y="1419225"/>
          <p14:tracePt t="32313" x="2105025" y="1409700"/>
          <p14:tracePt t="32554" x="2076450" y="1428750"/>
          <p14:tracePt t="32562" x="2057400" y="1447800"/>
          <p14:tracePt t="32570" x="2019300" y="1447800"/>
          <p14:tracePt t="32580" x="1952625" y="1447800"/>
          <p14:tracePt t="32596" x="1838325" y="1447800"/>
          <p14:tracePt t="32613" x="1790700" y="1428750"/>
          <p14:tracePt t="32630" x="1771650" y="1428750"/>
          <p14:tracePt t="32647" x="1752600" y="1409700"/>
          <p14:tracePt t="32663" x="1733550" y="1409700"/>
          <p14:tracePt t="32680" x="1714500" y="1390650"/>
          <p14:tracePt t="32697" x="1695450" y="1343025"/>
          <p14:tracePt t="32714" x="1685925" y="1323975"/>
          <p14:tracePt t="32730" x="1685925" y="1314450"/>
          <p14:tracePt t="32818" x="1704975" y="1314450"/>
          <p14:tracePt t="32826" x="1809750" y="1323975"/>
          <p14:tracePt t="32834" x="1952625" y="1343025"/>
          <p14:tracePt t="32846" x="2181225" y="1371600"/>
          <p14:tracePt t="32863" x="2676525" y="1438275"/>
          <p14:tracePt t="32880" x="3219450" y="1533525"/>
          <p14:tracePt t="32897" x="3648075" y="1619250"/>
          <p14:tracePt t="32914" x="4057650" y="1638300"/>
          <p14:tracePt t="32930" x="4276725" y="1628775"/>
          <p14:tracePt t="32947" x="4400550" y="1600200"/>
          <p14:tracePt t="32963" x="4486275" y="1571625"/>
          <p14:tracePt t="32980" x="4495800" y="1562100"/>
          <p14:tracePt t="32997" x="4505325" y="1552575"/>
          <p14:tracePt t="33058" x="4514850" y="1552575"/>
          <p14:tracePt t="33066" x="4533900" y="1552575"/>
          <p14:tracePt t="33074" x="4562475" y="1552575"/>
          <p14:tracePt t="33082" x="4591050" y="1543050"/>
          <p14:tracePt t="33097" x="4619625" y="1543050"/>
          <p14:tracePt t="33114" x="4743450" y="1524000"/>
          <p14:tracePt t="33130" x="4810125" y="1524000"/>
          <p14:tracePt t="33147" x="4819650" y="1524000"/>
          <p14:tracePt t="33210" x="4838700" y="1524000"/>
          <p14:tracePt t="33218" x="4848225" y="1524000"/>
          <p14:tracePt t="33226" x="4876800" y="1524000"/>
          <p14:tracePt t="33234" x="4914900" y="1533525"/>
          <p14:tracePt t="33247" x="4953000" y="1552575"/>
          <p14:tracePt t="33263" x="5038725" y="1581150"/>
          <p14:tracePt t="33280" x="5133975" y="1590675"/>
          <p14:tracePt t="33297" x="5181600" y="1609725"/>
          <p14:tracePt t="33313" x="5229225" y="1619250"/>
          <p14:tracePt t="33330" x="5238750" y="1619250"/>
          <p14:tracePt t="33363" x="5248275" y="1619250"/>
          <p14:tracePt t="40787" x="5229225" y="1619250"/>
          <p14:tracePt t="40795" x="5153025" y="1619250"/>
          <p14:tracePt t="40803" x="5019675" y="1619250"/>
          <p14:tracePt t="40815" x="4933950" y="1590675"/>
          <p14:tracePt t="40831" x="4876800" y="1562100"/>
          <p14:tracePt t="40848" x="4895850" y="1504950"/>
          <p14:tracePt t="40865" x="4962525" y="1362075"/>
          <p14:tracePt t="40882" x="5019675" y="1209675"/>
          <p14:tracePt t="40899" x="5076825" y="990600"/>
          <p14:tracePt t="40915" x="5124450" y="885825"/>
          <p14:tracePt t="40932" x="5172075" y="781050"/>
          <p14:tracePt t="40948" x="5248275" y="657225"/>
          <p14:tracePt t="40965" x="5314950" y="581025"/>
          <p14:tracePt t="40981" x="5353050" y="552450"/>
          <p14:tracePt t="40998" x="5372100" y="533400"/>
          <p14:tracePt t="41031" x="5381625" y="533400"/>
          <p14:tracePt t="41048" x="5400675" y="523875"/>
          <p14:tracePt t="41065" x="5419725" y="514350"/>
          <p14:tracePt t="41123" x="5438775" y="523875"/>
          <p14:tracePt t="41131" x="5457825" y="533400"/>
          <p14:tracePt t="41139" x="5467350" y="552450"/>
          <p14:tracePt t="41148" x="5505450" y="571500"/>
          <p14:tracePt t="41165" x="5562600" y="638175"/>
          <p14:tracePt t="41182" x="5591175" y="676275"/>
          <p14:tracePt t="41198" x="5629275" y="714375"/>
          <p14:tracePt t="41215" x="5657850" y="723900"/>
          <p14:tracePt t="41231" x="5715000" y="742950"/>
          <p14:tracePt t="41248" x="5743575" y="752475"/>
          <p14:tracePt t="41265" x="5791200" y="771525"/>
          <p14:tracePt t="41282" x="5791200" y="781050"/>
          <p14:tracePt t="41299" x="5800725" y="800100"/>
          <p14:tracePt t="41315" x="5800725" y="828675"/>
          <p14:tracePt t="41332" x="5800725" y="857250"/>
          <p14:tracePt t="41348" x="5800725" y="876300"/>
          <p14:tracePt t="41365" x="5800725" y="895350"/>
          <p14:tracePt t="41381" x="5800725" y="904875"/>
          <p14:tracePt t="41398" x="5800725" y="9144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read a set of integers and show them one by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9733"/>
            <a:ext cx="10515600" cy="28072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</a:t>
            </a:r>
          </a:p>
          <a:p>
            <a:pPr marL="0" indent="0">
              <a:buNone/>
            </a:pP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48932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15534" y="2041788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192868" y="2041788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870202" y="2046288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547536" y="2050788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71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4"/>
    </mc:Choice>
    <mc:Fallback xmlns="">
      <p:transition spd="slow" advTm="2268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292" x="5743575" y="962025"/>
          <p14:tracePt t="9299" x="5657850" y="1028700"/>
          <p14:tracePt t="9308" x="5534025" y="1114425"/>
          <p14:tracePt t="9321" x="5410200" y="1200150"/>
          <p14:tracePt t="9338" x="5095875" y="1333500"/>
          <p14:tracePt t="9355" x="4752975" y="1457325"/>
          <p14:tracePt t="9371" x="4333875" y="1571625"/>
          <p14:tracePt t="9388" x="4114800" y="1647825"/>
          <p14:tracePt t="9404" x="3895725" y="1724025"/>
          <p14:tracePt t="9421" x="3657600" y="1800225"/>
          <p14:tracePt t="9438" x="3457575" y="1838325"/>
          <p14:tracePt t="9455" x="3267075" y="1857375"/>
          <p14:tracePt t="9471" x="3076575" y="1895475"/>
          <p14:tracePt t="9488" x="2895600" y="1924050"/>
          <p14:tracePt t="9505" x="2771775" y="1962150"/>
          <p14:tracePt t="9521" x="2676525" y="2000250"/>
          <p14:tracePt t="9538" x="2590800" y="2019300"/>
          <p14:tracePt t="9554" x="2514600" y="2028825"/>
          <p14:tracePt t="9571" x="2276475" y="2047875"/>
          <p14:tracePt t="9588" x="2057400" y="2095500"/>
          <p14:tracePt t="9605" x="1809750" y="2152650"/>
          <p14:tracePt t="9621" x="1571625" y="2257425"/>
          <p14:tracePt t="9638" x="1438275" y="2305050"/>
          <p14:tracePt t="9655" x="1390650" y="2305050"/>
          <p14:tracePt t="9708" x="1371600" y="2314575"/>
          <p14:tracePt t="9739" x="1362075" y="2314575"/>
          <p14:tracePt t="9756" x="1352550" y="2314575"/>
          <p14:tracePt t="9763" x="1343025" y="2314575"/>
          <p14:tracePt t="9771" x="1333500" y="2324100"/>
          <p14:tracePt t="9788" x="1266825" y="2343150"/>
          <p14:tracePt t="9805" x="1133475" y="2400300"/>
          <p14:tracePt t="9821" x="971550" y="2466975"/>
          <p14:tracePt t="9838" x="809625" y="2514600"/>
          <p14:tracePt t="9855" x="781050" y="2533650"/>
          <p14:tracePt t="9888" x="771525" y="2533650"/>
          <p14:tracePt t="9905" x="771525" y="2543175"/>
          <p14:tracePt t="9956" x="781050" y="2543175"/>
          <p14:tracePt t="9964" x="819150" y="2543175"/>
          <p14:tracePt t="9972" x="885825" y="2543175"/>
          <p14:tracePt t="9988" x="1028700" y="2543175"/>
          <p14:tracePt t="10005" x="1171575" y="2533650"/>
          <p14:tracePt t="10021" x="1257300" y="2533650"/>
          <p14:tracePt t="10038" x="1314450" y="2533650"/>
          <p14:tracePt t="10055" x="1323975" y="2543175"/>
          <p14:tracePt t="10071" x="1333500" y="2552700"/>
          <p14:tracePt t="10088" x="1333500" y="2562225"/>
          <p14:tracePt t="10105" x="1333500" y="2571750"/>
          <p14:tracePt t="10121" x="1343025" y="2571750"/>
          <p14:tracePt t="10138" x="1362075" y="2590800"/>
          <p14:tracePt t="10155" x="1466850" y="2590800"/>
          <p14:tracePt t="10171" x="1771650" y="2590800"/>
          <p14:tracePt t="10188" x="2019300" y="2571750"/>
          <p14:tracePt t="10205" x="2305050" y="2571750"/>
          <p14:tracePt t="10221" x="2524125" y="2562225"/>
          <p14:tracePt t="10238" x="2705100" y="2590800"/>
          <p14:tracePt t="10255" x="2781300" y="2600325"/>
          <p14:tracePt t="10271" x="2800350" y="2609850"/>
          <p14:tracePt t="10308" x="2819400" y="2619375"/>
          <p14:tracePt t="10321" x="2828925" y="2628900"/>
          <p14:tracePt t="10338" x="2905125" y="2657475"/>
          <p14:tracePt t="10355" x="3000375" y="2676525"/>
          <p14:tracePt t="10372" x="3124200" y="2686050"/>
          <p14:tracePt t="10388" x="3181350" y="2686050"/>
          <p14:tracePt t="10405" x="3257550" y="2695575"/>
          <p14:tracePt t="10421" x="3343275" y="2695575"/>
          <p14:tracePt t="10438" x="3419475" y="2705100"/>
          <p14:tracePt t="10455" x="3457575" y="2714625"/>
          <p14:tracePt t="10471" x="3495675" y="2733675"/>
          <p14:tracePt t="10505" x="3486150" y="2762250"/>
          <p14:tracePt t="10522" x="3267075" y="2790825"/>
          <p14:tracePt t="10538" x="2667000" y="2867025"/>
          <p14:tracePt t="10555" x="1943100" y="3076575"/>
          <p14:tracePt t="10572" x="1085850" y="3438525"/>
          <p14:tracePt t="10588" x="704850" y="3600450"/>
          <p14:tracePt t="10605" x="495300" y="3676650"/>
          <p14:tracePt t="10622" x="428625" y="3695700"/>
          <p14:tracePt t="10638" x="409575" y="3705225"/>
          <p14:tracePt t="10655" x="400050" y="3705225"/>
          <p14:tracePt t="10708" x="390525" y="3705225"/>
          <p14:tracePt t="10716" x="381000" y="3705225"/>
          <p14:tracePt t="10724" x="371475" y="3705225"/>
          <p14:tracePt t="10738" x="371475" y="3695700"/>
          <p14:tracePt t="10755" x="371475" y="3657600"/>
          <p14:tracePt t="10772" x="361950" y="3619500"/>
          <p14:tracePt t="10788" x="361950" y="3609975"/>
          <p14:tracePt t="10821" x="361950" y="3590925"/>
          <p14:tracePt t="10838" x="419100" y="3581400"/>
          <p14:tracePt t="10855" x="552450" y="3562350"/>
          <p14:tracePt t="10872" x="666750" y="3543300"/>
          <p14:tracePt t="10889" x="800100" y="3524250"/>
          <p14:tracePt t="10905" x="933450" y="3524250"/>
          <p14:tracePt t="10922" x="1019175" y="3524250"/>
          <p14:tracePt t="10938" x="1047750" y="3514725"/>
          <p14:tracePt t="11036" x="1057275" y="3514725"/>
          <p14:tracePt t="11116" x="1066800" y="3514725"/>
          <p14:tracePt t="11188" x="1076325" y="3514725"/>
          <p14:tracePt t="11196" x="1076325" y="3524250"/>
          <p14:tracePt t="11205" x="1076325" y="3543300"/>
          <p14:tracePt t="11221" x="1095375" y="3590925"/>
          <p14:tracePt t="11238" x="1104900" y="3638550"/>
          <p14:tracePt t="11255" x="1143000" y="3705225"/>
          <p14:tracePt t="11272" x="1162050" y="3781425"/>
          <p14:tracePt t="11288" x="1181100" y="3857625"/>
          <p14:tracePt t="11305" x="1209675" y="3933825"/>
          <p14:tracePt t="11322" x="1209675" y="4000500"/>
          <p14:tracePt t="11338" x="1209675" y="4067175"/>
          <p14:tracePt t="11356" x="1238250" y="4171950"/>
          <p14:tracePt t="11372" x="1257300" y="4238625"/>
          <p14:tracePt t="11388" x="1266825" y="4324350"/>
          <p14:tracePt t="11405" x="1266825" y="4381500"/>
          <p14:tracePt t="11422" x="1266825" y="4438650"/>
          <p14:tracePt t="11438" x="1266825" y="4514850"/>
          <p14:tracePt t="11455" x="1266825" y="4600575"/>
          <p14:tracePt t="11472" x="1295400" y="4686300"/>
          <p14:tracePt t="11488" x="1314450" y="4762500"/>
          <p14:tracePt t="11505" x="1323975" y="4857750"/>
          <p14:tracePt t="11522" x="1323975" y="4962525"/>
          <p14:tracePt t="11539" x="1295400" y="5086350"/>
          <p14:tracePt t="11555" x="1266825" y="5219700"/>
          <p14:tracePt t="11572" x="1238250" y="5410200"/>
          <p14:tracePt t="11588" x="1228725" y="5514975"/>
          <p14:tracePt t="11605" x="1228725" y="5572125"/>
          <p14:tracePt t="11622" x="1209675" y="5619750"/>
          <p14:tracePt t="11638" x="1200150" y="5686425"/>
          <p14:tracePt t="11655" x="1190625" y="5743575"/>
          <p14:tracePt t="11672" x="1181100" y="5791200"/>
          <p14:tracePt t="11688" x="1171575" y="5857875"/>
          <p14:tracePt t="11705" x="1162050" y="5886450"/>
          <p14:tracePt t="11722" x="1143000" y="5934075"/>
          <p14:tracePt t="11738" x="1114425" y="5981700"/>
          <p14:tracePt t="11756" x="1076325" y="6029325"/>
          <p14:tracePt t="11772" x="1066800" y="6057900"/>
          <p14:tracePt t="11828" x="1057275" y="6067425"/>
          <p14:tracePt t="11844" x="1038225" y="6067425"/>
          <p14:tracePt t="11852" x="1009650" y="6048375"/>
          <p14:tracePt t="11860" x="962025" y="6029325"/>
          <p14:tracePt t="11872" x="933450" y="6010275"/>
          <p14:tracePt t="11889" x="838200" y="5924550"/>
          <p14:tracePt t="11905" x="762000" y="5800725"/>
          <p14:tracePt t="11922" x="704850" y="5591175"/>
          <p14:tracePt t="11938" x="657225" y="5334000"/>
          <p14:tracePt t="11956" x="647700" y="5029200"/>
          <p14:tracePt t="11972" x="647700" y="4867275"/>
          <p14:tracePt t="11988" x="666750" y="4772025"/>
          <p14:tracePt t="12005" x="723900" y="4610100"/>
          <p14:tracePt t="12022" x="762000" y="4457700"/>
          <p14:tracePt t="12038" x="800100" y="4295775"/>
          <p14:tracePt t="12055" x="876300" y="4143375"/>
          <p14:tracePt t="12072" x="923925" y="4029075"/>
          <p14:tracePt t="12088" x="971550" y="3952875"/>
          <p14:tracePt t="12105" x="1019175" y="3876675"/>
          <p14:tracePt t="12122" x="1038225" y="3857625"/>
          <p14:tracePt t="12138" x="1047750" y="3838575"/>
          <p14:tracePt t="12172" x="1047750" y="3829050"/>
          <p14:tracePt t="12188" x="1047750" y="3819525"/>
          <p14:tracePt t="12205" x="1066800" y="3790950"/>
          <p14:tracePt t="12222" x="1085850" y="3771900"/>
          <p14:tracePt t="12238" x="1104900" y="3752850"/>
          <p14:tracePt t="12255" x="1123950" y="3733800"/>
          <p14:tracePt t="12288" x="1143000" y="3724275"/>
          <p14:tracePt t="12305" x="1143000" y="3714750"/>
          <p14:tracePt t="12322" x="1171575" y="3714750"/>
          <p14:tracePt t="12338" x="1200150" y="3705225"/>
          <p14:tracePt t="12355" x="1219200" y="3705225"/>
          <p14:tracePt t="12372" x="1238250" y="3705225"/>
          <p14:tracePt t="12388" x="1257300" y="3714750"/>
          <p14:tracePt t="12412" x="1266825" y="3724275"/>
          <p14:tracePt t="12436" x="1266825" y="3733800"/>
          <p14:tracePt t="12572" x="1266825" y="3724275"/>
          <p14:tracePt t="12604" x="1266825" y="3714750"/>
          <p14:tracePt t="12684" x="1257300" y="3714750"/>
          <p14:tracePt t="12692" x="1247775" y="3714750"/>
          <p14:tracePt t="12700" x="1238250" y="3724275"/>
          <p14:tracePt t="12716" x="1228725" y="3724275"/>
          <p14:tracePt t="13948" x="1238250" y="3724275"/>
          <p14:tracePt t="13956" x="1247775" y="3724275"/>
          <p14:tracePt t="13964" x="1276350" y="3724275"/>
          <p14:tracePt t="13972" x="1304925" y="3724275"/>
          <p14:tracePt t="13989" x="1362075" y="3714750"/>
          <p14:tracePt t="14005" x="1390650" y="3714750"/>
          <p14:tracePt t="14220" x="1400175" y="3714750"/>
          <p14:tracePt t="14228" x="1409700" y="371475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5" y="1690688"/>
            <a:ext cx="6180666" cy="3092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 smtClean="0"/>
              <a:t>std</a:t>
            </a:r>
            <a:r>
              <a:rPr lang="en-US" sz="3200" dirty="0" smtClean="0"/>
              <a:t>::vector is a sequence container that encapsulates dynamic size arrays.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e.g.,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s</a:t>
            </a:r>
            <a:r>
              <a:rPr lang="en-US" sz="3200" dirty="0" err="1" smtClean="0"/>
              <a:t>td</a:t>
            </a:r>
            <a:r>
              <a:rPr lang="en-US" sz="3200" dirty="0" smtClean="0"/>
              <a:t>::vector&lt;</a:t>
            </a:r>
            <a:r>
              <a:rPr lang="en-US" sz="3200" dirty="0" err="1" smtClean="0"/>
              <a:t>int</a:t>
            </a:r>
            <a:r>
              <a:rPr lang="en-US" sz="3200" dirty="0" smtClean="0"/>
              <a:t>&gt; a;</a:t>
            </a:r>
          </a:p>
          <a:p>
            <a:pPr marL="0" indent="0">
              <a:buNone/>
            </a:pPr>
            <a:r>
              <a:rPr lang="en-US" sz="3200" dirty="0" err="1" smtClean="0"/>
              <a:t>a.push_back</a:t>
            </a:r>
            <a:r>
              <a:rPr lang="en-US" sz="3200" dirty="0" smtClean="0"/>
              <a:t>(4);</a:t>
            </a:r>
          </a:p>
          <a:p>
            <a:pPr marL="0" indent="0">
              <a:buNone/>
            </a:pPr>
            <a:r>
              <a:rPr lang="en-US" sz="3200" dirty="0" err="1" smtClean="0"/>
              <a:t>a.push_back</a:t>
            </a:r>
            <a:r>
              <a:rPr lang="en-US" sz="3200" dirty="0" smtClean="0"/>
              <a:t>(3);</a:t>
            </a:r>
          </a:p>
          <a:p>
            <a:pPr marL="0" indent="0">
              <a:buNone/>
            </a:pPr>
            <a:r>
              <a:rPr lang="en-US" sz="3200" dirty="0" err="1" smtClean="0"/>
              <a:t>a.push_back</a:t>
            </a:r>
            <a:r>
              <a:rPr lang="en-US" sz="3200" dirty="0" smtClean="0"/>
              <a:t>(5);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832604" y="965193"/>
            <a:ext cx="4631267" cy="309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#include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Write the program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45615" y="4246542"/>
            <a:ext cx="230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// a is empty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69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56"/>
    </mc:Choice>
    <mc:Fallback xmlns="">
      <p:transition spd="slow" advTm="7215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6812" x="1447800" y="3810000"/>
          <p14:tracePt t="26820" x="1466850" y="3962400"/>
          <p14:tracePt t="26828" x="1524000" y="4200525"/>
          <p14:tracePt t="26844" x="1619250" y="4743450"/>
          <p14:tracePt t="26861" x="1752600" y="5143500"/>
          <p14:tracePt t="26878" x="1971675" y="5486400"/>
          <p14:tracePt t="26895" x="2247900" y="5762625"/>
          <p14:tracePt t="26911" x="2362200" y="5781675"/>
          <p14:tracePt t="26928" x="2390775" y="5772150"/>
          <p14:tracePt t="27516" x="2390775" y="5753100"/>
          <p14:tracePt t="27524" x="2400300" y="5724525"/>
          <p14:tracePt t="27532" x="2438400" y="5676900"/>
          <p14:tracePt t="27545" x="2476500" y="5629275"/>
          <p14:tracePt t="27561" x="2543175" y="5572125"/>
          <p14:tracePt t="27578" x="2581275" y="5495925"/>
          <p14:tracePt t="27595" x="2619375" y="5419725"/>
          <p14:tracePt t="27611" x="2667000" y="5324475"/>
          <p14:tracePt t="27628" x="2743200" y="5210175"/>
          <p14:tracePt t="27644" x="2828925" y="5105400"/>
          <p14:tracePt t="27661" x="2895600" y="5029200"/>
          <p14:tracePt t="27678" x="2943225" y="4981575"/>
          <p14:tracePt t="27695" x="2981325" y="4933950"/>
          <p14:tracePt t="27711" x="3000375" y="4914900"/>
          <p14:tracePt t="27728" x="3019425" y="4886325"/>
          <p14:tracePt t="27745" x="3028950" y="4876800"/>
          <p14:tracePt t="27761" x="3038475" y="4857750"/>
          <p14:tracePt t="27795" x="3048000" y="4848225"/>
          <p14:tracePt t="27813" x="3048000" y="4838700"/>
          <p14:tracePt t="28156" x="3038475" y="4810125"/>
          <p14:tracePt t="28164" x="2981325" y="4762500"/>
          <p14:tracePt t="28172" x="2924175" y="4733925"/>
          <p14:tracePt t="28180" x="2838450" y="4686300"/>
          <p14:tracePt t="28195" x="2762250" y="4657725"/>
          <p14:tracePt t="28211" x="2619375" y="4629150"/>
          <p14:tracePt t="28214" x="2533650" y="4610100"/>
          <p14:tracePt t="28228" x="2447925" y="4600575"/>
          <p14:tracePt t="28245" x="2371725" y="4591050"/>
          <p14:tracePt t="28261" x="2314575" y="4591050"/>
          <p14:tracePt t="28278" x="2257425" y="4591050"/>
          <p14:tracePt t="28295" x="2209800" y="4591050"/>
          <p14:tracePt t="28311" x="2133600" y="4581525"/>
          <p14:tracePt t="28328" x="2076450" y="4572000"/>
          <p14:tracePt t="28345" x="1981200" y="4562475"/>
          <p14:tracePt t="28362" x="1819275" y="4533900"/>
          <p14:tracePt t="28378" x="1628775" y="4495800"/>
          <p14:tracePt t="28395" x="1409700" y="4467225"/>
          <p14:tracePt t="28412" x="1209675" y="4467225"/>
          <p14:tracePt t="28428" x="1028700" y="4476750"/>
          <p14:tracePt t="28445" x="981075" y="4495800"/>
          <p14:tracePt t="28461" x="971550" y="4495800"/>
          <p14:tracePt t="28495" x="962025" y="4495800"/>
          <p14:tracePt t="28511" x="923925" y="4514850"/>
          <p14:tracePt t="28528" x="904875" y="4514850"/>
          <p14:tracePt t="28545" x="895350" y="4514850"/>
          <p14:tracePt t="28562" x="895350" y="4524375"/>
          <p14:tracePt t="28613" x="885825" y="4533900"/>
          <p14:tracePt t="28636" x="876300" y="4533900"/>
          <p14:tracePt t="28668" x="866775" y="4533900"/>
          <p14:tracePt t="28676" x="847725" y="4533900"/>
          <p14:tracePt t="28684" x="838200" y="4543425"/>
          <p14:tracePt t="28695" x="819150" y="4552950"/>
          <p14:tracePt t="28711" x="790575" y="4562475"/>
          <p14:tracePt t="28728" x="752475" y="4581525"/>
          <p14:tracePt t="28745" x="742950" y="4591050"/>
          <p14:tracePt t="28844" x="733425" y="4591050"/>
          <p14:tracePt t="28925" x="723900" y="4591050"/>
          <p14:tracePt t="28940" x="714375" y="4610100"/>
          <p14:tracePt t="28956" x="714375" y="4619625"/>
          <p14:tracePt t="28964" x="714375" y="4629150"/>
          <p14:tracePt t="28988" x="704850" y="4638675"/>
          <p14:tracePt t="29108" x="704850" y="4648200"/>
          <p14:tracePt t="29132" x="704850" y="4657725"/>
          <p14:tracePt t="29156" x="704850" y="4667250"/>
          <p14:tracePt t="29164" x="704850" y="4676775"/>
          <p14:tracePt t="29172" x="714375" y="4686300"/>
          <p14:tracePt t="29181" x="723900" y="4695825"/>
          <p14:tracePt t="29195" x="733425" y="4705350"/>
          <p14:tracePt t="29212" x="752475" y="4724400"/>
          <p14:tracePt t="29214" x="762000" y="4733925"/>
          <p14:tracePt t="29228" x="781050" y="4743450"/>
          <p14:tracePt t="29261" x="790575" y="4743450"/>
          <p14:tracePt t="29278" x="800100" y="4752975"/>
          <p14:tracePt t="29340" x="819150" y="4752975"/>
          <p14:tracePt t="29628" x="819150" y="4743450"/>
          <p14:tracePt t="29716" x="819150" y="4733925"/>
          <p14:tracePt t="29756" x="819150" y="4724400"/>
          <p14:tracePt t="30108" x="828675" y="4714875"/>
          <p14:tracePt t="30116" x="828675" y="4705350"/>
          <p14:tracePt t="30124" x="838200" y="4705350"/>
          <p14:tracePt t="30133" x="847725" y="4695825"/>
          <p14:tracePt t="30145" x="857250" y="4686300"/>
          <p14:tracePt t="30162" x="876300" y="4667250"/>
          <p14:tracePt t="30179" x="942975" y="4648200"/>
          <p14:tracePt t="30195" x="1009650" y="4629150"/>
          <p14:tracePt t="30212" x="1085850" y="4619625"/>
          <p14:tracePt t="30229" x="1152525" y="4610100"/>
          <p14:tracePt t="30245" x="1190625" y="4610100"/>
          <p14:tracePt t="30262" x="1219200" y="4610100"/>
          <p14:tracePt t="30278" x="1247775" y="4610100"/>
          <p14:tracePt t="30295" x="1266825" y="4610100"/>
          <p14:tracePt t="30312" x="1285875" y="4610100"/>
          <p14:tracePt t="30328" x="1295400" y="4610100"/>
          <p14:tracePt t="30345" x="1314450" y="4610100"/>
          <p14:tracePt t="30362" x="1323975" y="4610100"/>
          <p14:tracePt t="30379" x="1343025" y="4610100"/>
          <p14:tracePt t="30395" x="1381125" y="4619625"/>
          <p14:tracePt t="30413" x="1438275" y="4638675"/>
          <p14:tracePt t="30429" x="1466850" y="4648200"/>
          <p14:tracePt t="30445" x="1495425" y="4657725"/>
          <p14:tracePt t="30462" x="1524000" y="4657725"/>
          <p14:tracePt t="30478" x="1562100" y="4657725"/>
          <p14:tracePt t="30495" x="1581150" y="4657725"/>
          <p14:tracePt t="30512" x="1600200" y="4657725"/>
          <p14:tracePt t="30528" x="1609725" y="4657725"/>
          <p14:tracePt t="30545" x="1619250" y="4657725"/>
          <p14:tracePt t="30562" x="1638300" y="4657725"/>
          <p14:tracePt t="30578" x="1638300" y="4667250"/>
          <p14:tracePt t="30595" x="1657350" y="4667250"/>
          <p14:tracePt t="30613" x="1676400" y="4686300"/>
          <p14:tracePt t="30629" x="1695450" y="4686300"/>
          <p14:tracePt t="30645" x="1704975" y="4686300"/>
          <p14:tracePt t="30662" x="1714500" y="4695825"/>
          <p14:tracePt t="30695" x="1724025" y="4695825"/>
          <p14:tracePt t="30813" x="1733550" y="4695825"/>
          <p14:tracePt t="30836" x="1743075" y="4695825"/>
          <p14:tracePt t="30884" x="1752600" y="4695825"/>
          <p14:tracePt t="30933" x="1771650" y="4695825"/>
          <p14:tracePt t="30957" x="1781175" y="4686300"/>
          <p14:tracePt t="30972" x="1781175" y="4676775"/>
          <p14:tracePt t="30989" x="1790700" y="4667250"/>
          <p14:tracePt t="30997" x="1800225" y="4667250"/>
          <p14:tracePt t="31004" x="1800225" y="4657725"/>
          <p14:tracePt t="31013" x="1809750" y="4648200"/>
          <p14:tracePt t="31668" x="1819275" y="4648200"/>
          <p14:tracePt t="31676" x="1828800" y="4638675"/>
          <p14:tracePt t="31701" x="1838325" y="4638675"/>
          <p14:tracePt t="32773" x="1838325" y="4629150"/>
          <p14:tracePt t="33037" x="1847850" y="4619625"/>
          <p14:tracePt t="33053" x="1857375" y="4619625"/>
          <p14:tracePt t="33061" x="1866900" y="4610100"/>
          <p14:tracePt t="33069" x="1876425" y="4610100"/>
          <p14:tracePt t="33079" x="1895475" y="4610100"/>
          <p14:tracePt t="33096" x="1914525" y="4610100"/>
          <p14:tracePt t="33112" x="1924050" y="4610100"/>
          <p14:tracePt t="33129" x="1943100" y="4610100"/>
          <p14:tracePt t="33146" x="1962150" y="4600575"/>
          <p14:tracePt t="33162" x="2000250" y="4591050"/>
          <p14:tracePt t="33179" x="2028825" y="4581525"/>
          <p14:tracePt t="33196" x="2066925" y="4581525"/>
          <p14:tracePt t="33213" x="2133600" y="4572000"/>
          <p14:tracePt t="33229" x="2171700" y="4572000"/>
          <p14:tracePt t="33246" x="2209800" y="4572000"/>
          <p14:tracePt t="33262" x="2238375" y="4581525"/>
          <p14:tracePt t="33279" x="2257425" y="4581525"/>
          <p14:tracePt t="33295" x="2286000" y="4581525"/>
          <p14:tracePt t="33329" x="2305050" y="4581525"/>
          <p14:tracePt t="33346" x="2343150" y="4581525"/>
          <p14:tracePt t="33362" x="2362200" y="4581525"/>
          <p14:tracePt t="33379" x="2390775" y="4581525"/>
          <p14:tracePt t="33396" x="2428875" y="4572000"/>
          <p14:tracePt t="33413" x="2457450" y="4572000"/>
          <p14:tracePt t="33429" x="2486025" y="4562475"/>
          <p14:tracePt t="33446" x="2495550" y="4552950"/>
          <p14:tracePt t="33462" x="2533650" y="4533900"/>
          <p14:tracePt t="33479" x="2543175" y="4533900"/>
          <p14:tracePt t="33496" x="2562225" y="4514850"/>
          <p14:tracePt t="33512" x="2571750" y="4514850"/>
          <p14:tracePt t="33529" x="2581275" y="4514850"/>
          <p14:tracePt t="33546" x="2590800" y="4505325"/>
          <p14:tracePt t="33562" x="2600325" y="4505325"/>
          <p14:tracePt t="33598" x="2619375" y="4495800"/>
          <p14:tracePt t="33612" x="2619375" y="4486275"/>
          <p14:tracePt t="33701" x="2628900" y="4486275"/>
          <p14:tracePt t="33725" x="2628900" y="4476750"/>
          <p14:tracePt t="33741" x="2628900" y="4467225"/>
          <p14:tracePt t="33749" x="2628900" y="4448175"/>
          <p14:tracePt t="33757" x="2609850" y="4438650"/>
          <p14:tracePt t="33772" x="2590800" y="4429125"/>
          <p14:tracePt t="33781" x="2571750" y="4419600"/>
          <p14:tracePt t="33796" x="2562225" y="4410075"/>
          <p14:tracePt t="33813" x="2524125" y="4400550"/>
          <p14:tracePt t="33829" x="2514600" y="4400550"/>
          <p14:tracePt t="33846" x="2505075" y="4391025"/>
          <p14:tracePt t="33862" x="2486025" y="4391025"/>
          <p14:tracePt t="33879" x="2447925" y="4391025"/>
          <p14:tracePt t="33896" x="2419350" y="4391025"/>
          <p14:tracePt t="33912" x="2390775" y="4391025"/>
          <p14:tracePt t="33929" x="2381250" y="4391025"/>
          <p14:tracePt t="33946" x="2371725" y="4391025"/>
          <p14:tracePt t="33962" x="2362200" y="4391025"/>
          <p14:tracePt t="33979" x="2352675" y="4391025"/>
          <p14:tracePt t="34012" x="2343150" y="4391025"/>
          <p14:tracePt t="34029" x="2324100" y="4400550"/>
          <p14:tracePt t="34053" x="2314575" y="4410075"/>
          <p14:tracePt t="34062" x="2305050" y="4419600"/>
          <p14:tracePt t="34101" x="2295525" y="4429125"/>
          <p14:tracePt t="34165" x="2295525" y="4438650"/>
          <p14:tracePt t="34173" x="2276475" y="4448175"/>
          <p14:tracePt t="34197" x="2276475" y="4457700"/>
          <p14:tracePt t="34221" x="2276475" y="4476750"/>
          <p14:tracePt t="34269" x="2266950" y="4486275"/>
          <p14:tracePt t="34357" x="2266950" y="4505325"/>
          <p14:tracePt t="34493" x="2286000" y="4505325"/>
          <p14:tracePt t="34501" x="2314575" y="4505325"/>
          <p14:tracePt t="34509" x="2333625" y="4505325"/>
          <p14:tracePt t="34517" x="2362200" y="4505325"/>
          <p14:tracePt t="34529" x="2381250" y="4505325"/>
          <p14:tracePt t="34546" x="2409825" y="4505325"/>
          <p14:tracePt t="34563" x="2438400" y="4495800"/>
          <p14:tracePt t="34579" x="2457450" y="4486275"/>
          <p14:tracePt t="34596" x="2466975" y="4476750"/>
          <p14:tracePt t="34933" x="2447925" y="4476750"/>
          <p14:tracePt t="34957" x="2438400" y="4476750"/>
          <p14:tracePt t="34973" x="2428875" y="4476750"/>
          <p14:tracePt t="34989" x="2409825" y="4486275"/>
          <p14:tracePt t="35013" x="2400300" y="4486275"/>
          <p14:tracePt t="35021" x="2390775" y="4486275"/>
          <p14:tracePt t="35053" x="2381250" y="4495800"/>
          <p14:tracePt t="35077" x="2371725" y="4495800"/>
          <p14:tracePt t="35109" x="2362200" y="4495800"/>
          <p14:tracePt t="35117" x="2352675" y="4495800"/>
          <p14:tracePt t="35141" x="2343150" y="4495800"/>
          <p14:tracePt t="35149" x="2333625" y="4495800"/>
          <p14:tracePt t="35157" x="2324100" y="4495800"/>
          <p14:tracePt t="35165" x="2314575" y="4505325"/>
          <p14:tracePt t="35181" x="2295525" y="4514850"/>
          <p14:tracePt t="35196" x="2286000" y="4514850"/>
          <p14:tracePt t="35213" x="2266950" y="4524375"/>
          <p14:tracePt t="35246" x="2257425" y="4524375"/>
          <p14:tracePt t="35677" x="2247900" y="4524375"/>
          <p14:tracePt t="35693" x="2247900" y="4533900"/>
          <p14:tracePt t="35709" x="2257425" y="4543425"/>
          <p14:tracePt t="35717" x="2266950" y="4543425"/>
          <p14:tracePt t="35729" x="2276475" y="4552950"/>
          <p14:tracePt t="35746" x="2295525" y="4562475"/>
          <p14:tracePt t="35763" x="2324100" y="4581525"/>
          <p14:tracePt t="35780" x="2343150" y="4591050"/>
          <p14:tracePt t="35796" x="2352675" y="4600575"/>
          <p14:tracePt t="35813" x="2371725" y="4610100"/>
          <p14:tracePt t="35829" x="2390775" y="4619625"/>
          <p14:tracePt t="35846" x="2419350" y="4629150"/>
          <p14:tracePt t="35863" x="2428875" y="4638675"/>
          <p14:tracePt t="35879" x="2438400" y="4638675"/>
          <p14:tracePt t="35949" x="2457450" y="4648200"/>
          <p14:tracePt t="36077" x="2457450" y="4638675"/>
          <p14:tracePt t="36085" x="2457450" y="4629150"/>
          <p14:tracePt t="36096" x="2457450" y="4610100"/>
          <p14:tracePt t="36113" x="2457450" y="4581525"/>
          <p14:tracePt t="36130" x="2457450" y="4572000"/>
          <p14:tracePt t="36146" x="2457450" y="4552950"/>
          <p14:tracePt t="36163" x="2457450" y="4543425"/>
          <p14:tracePt t="36269" x="2447925" y="4533900"/>
          <p14:tracePt t="36277" x="2447925" y="4524375"/>
          <p14:tracePt t="36285" x="2438400" y="4524375"/>
          <p14:tracePt t="36301" x="2438400" y="4514850"/>
          <p14:tracePt t="36373" x="2428875" y="4505325"/>
          <p14:tracePt t="36389" x="2409825" y="4505325"/>
          <p14:tracePt t="36405" x="2400300" y="4495800"/>
          <p14:tracePt t="36421" x="2390775" y="4495800"/>
          <p14:tracePt t="36445" x="2381250" y="4495800"/>
          <p14:tracePt t="36453" x="2371725" y="4486275"/>
          <p14:tracePt t="36493" x="2362200" y="4486275"/>
          <p14:tracePt t="36565" x="2352675" y="4486275"/>
          <p14:tracePt t="36581" x="2343150" y="4486275"/>
          <p14:tracePt t="36597" x="2333625" y="4486275"/>
          <p14:tracePt t="36629" x="2324100" y="4486275"/>
          <p14:tracePt t="36645" x="2305050" y="4495800"/>
          <p14:tracePt t="36669" x="2295525" y="4505325"/>
          <p14:tracePt t="36846" x="2286000" y="4505325"/>
          <p14:tracePt t="36853" x="2276475" y="4514850"/>
          <p14:tracePt t="36909" x="2276475" y="4524375"/>
          <p14:tracePt t="36949" x="2286000" y="4533900"/>
          <p14:tracePt t="36957" x="2314575" y="4543425"/>
          <p14:tracePt t="36965" x="2343150" y="4543425"/>
          <p14:tracePt t="36980" x="2390775" y="4552950"/>
          <p14:tracePt t="36997" x="2476500" y="4581525"/>
          <p14:tracePt t="37013" x="2533650" y="4610100"/>
          <p14:tracePt t="37030" x="2552700" y="4638675"/>
          <p14:tracePt t="37046" x="2571750" y="4648200"/>
          <p14:tracePt t="37063" x="2581275" y="4676775"/>
          <p14:tracePt t="37080" x="2590800" y="4686300"/>
          <p14:tracePt t="37096" x="2600325" y="4695825"/>
          <p14:tracePt t="37130" x="2609850" y="4695825"/>
          <p14:tracePt t="37146" x="2619375" y="4705350"/>
          <p14:tracePt t="37163" x="2638425" y="4714875"/>
          <p14:tracePt t="37180" x="2686050" y="4724400"/>
          <p14:tracePt t="37196" x="2733675" y="4724400"/>
          <p14:tracePt t="37213" x="2781300" y="4724400"/>
          <p14:tracePt t="37230" x="2809875" y="4714875"/>
          <p14:tracePt t="37246" x="2828925" y="4695825"/>
          <p14:tracePt t="37263" x="2847975" y="4686300"/>
          <p14:tracePt t="37280" x="2876550" y="4657725"/>
          <p14:tracePt t="37296" x="2895600" y="4610100"/>
          <p14:tracePt t="37313" x="2895600" y="4562475"/>
          <p14:tracePt t="37330" x="2895600" y="4514850"/>
          <p14:tracePt t="37347" x="2895600" y="4486275"/>
          <p14:tracePt t="37363" x="2895600" y="4467225"/>
          <p14:tracePt t="37396" x="2905125" y="4457700"/>
          <p14:tracePt t="37445" x="2905125" y="4467225"/>
          <p14:tracePt t="37469" x="2905125" y="4476750"/>
          <p14:tracePt t="37477" x="2905125" y="4495800"/>
          <p14:tracePt t="37485" x="2924175" y="4524375"/>
          <p14:tracePt t="37497" x="2924175" y="4543425"/>
          <p14:tracePt t="37513" x="2943225" y="4562475"/>
          <p14:tracePt t="37530" x="2962275" y="4600575"/>
          <p14:tracePt t="37573" x="2971800" y="4610100"/>
          <p14:tracePt t="37669" x="2971800" y="4619625"/>
          <p14:tracePt t="37685" x="2971800" y="4629150"/>
          <p14:tracePt t="37702" x="2971800" y="4638675"/>
          <p14:tracePt t="37725" x="2971800" y="4657725"/>
          <p14:tracePt t="37757" x="2971800" y="4667250"/>
          <p14:tracePt t="37773" x="2962275" y="4667250"/>
          <p14:tracePt t="37781" x="2962275" y="4676775"/>
          <p14:tracePt t="37798" x="2952750" y="4676775"/>
          <p14:tracePt t="37813" x="2943225" y="4676775"/>
          <p14:tracePt t="37821" x="2933700" y="4676775"/>
          <p14:tracePt t="37830" x="2924175" y="4676775"/>
          <p14:tracePt t="37846" x="2914650" y="4676775"/>
          <p14:tracePt t="37863" x="2895600" y="4676775"/>
          <p14:tracePt t="37880" x="2876550" y="4676775"/>
          <p14:tracePt t="37896" x="2828925" y="4686300"/>
          <p14:tracePt t="37913" x="2781300" y="4686300"/>
          <p14:tracePt t="37930" x="2752725" y="4686300"/>
          <p14:tracePt t="37946" x="2705100" y="4686300"/>
          <p14:tracePt t="37963" x="2686050" y="4686300"/>
          <p14:tracePt t="37980" x="2647950" y="4686300"/>
          <p14:tracePt t="37997" x="2638425" y="4686300"/>
          <p14:tracePt t="38013" x="2628900" y="4686300"/>
          <p14:tracePt t="38030" x="2619375" y="4676775"/>
          <p14:tracePt t="38063" x="2609850" y="4676775"/>
          <p14:tracePt t="38101" x="2600325" y="4676775"/>
          <p14:tracePt t="38109" x="2600325" y="4667250"/>
          <p14:tracePt t="38125" x="2590800" y="4657725"/>
          <p14:tracePt t="38413" x="2609850" y="4657725"/>
          <p14:tracePt t="38421" x="2619375" y="4657725"/>
          <p14:tracePt t="38430" x="2628900" y="4667250"/>
          <p14:tracePt t="38447" x="2657475" y="4667250"/>
          <p14:tracePt t="38463" x="2676525" y="4667250"/>
          <p14:tracePt t="38480" x="2686050" y="4667250"/>
          <p14:tracePt t="38497" x="2695575" y="4667250"/>
          <p14:tracePt t="38513" x="2705100" y="4667250"/>
          <p14:tracePt t="38530" x="2714625" y="4667250"/>
          <p14:tracePt t="38709" x="2714625" y="4676775"/>
          <p14:tracePt t="38717" x="2705100" y="4676775"/>
          <p14:tracePt t="38725" x="2695575" y="4676775"/>
          <p14:tracePt t="38733" x="2676525" y="4676775"/>
          <p14:tracePt t="38757" x="2667000" y="4676775"/>
          <p14:tracePt t="38766" x="2638425" y="4676775"/>
          <p14:tracePt t="38780" x="2628900" y="4676775"/>
          <p14:tracePt t="38796" x="2619375" y="4676775"/>
          <p14:tracePt t="38813" x="2600325" y="4676775"/>
          <p14:tracePt t="38846" x="2590800" y="4676775"/>
          <p14:tracePt t="38885" x="2581275" y="4676775"/>
          <p14:tracePt t="38917" x="2571750" y="4667250"/>
          <p14:tracePt t="38974" x="2571750" y="4657725"/>
          <p14:tracePt t="38989" x="2571750" y="4638675"/>
          <p14:tracePt t="39005" x="2571750" y="4629150"/>
          <p14:tracePt t="39013" x="2571750" y="4619625"/>
          <p14:tracePt t="39022" x="2571750" y="4600575"/>
          <p14:tracePt t="39030" x="2571750" y="4591050"/>
          <p14:tracePt t="39047" x="2571750" y="4572000"/>
          <p14:tracePt t="39063" x="2581275" y="4552950"/>
          <p14:tracePt t="39080" x="2581275" y="4533900"/>
          <p14:tracePt t="39097" x="2581275" y="4514850"/>
          <p14:tracePt t="39113" x="2581275" y="4495800"/>
          <p14:tracePt t="39130" x="2581275" y="4467225"/>
          <p14:tracePt t="39147" x="2581275" y="4448175"/>
          <p14:tracePt t="39164" x="2581275" y="4410075"/>
          <p14:tracePt t="39180" x="2590800" y="4391025"/>
          <p14:tracePt t="39197" x="2600325" y="4371975"/>
          <p14:tracePt t="39214" x="2600325" y="4362450"/>
          <p14:tracePt t="39230" x="2600325" y="4343400"/>
          <p14:tracePt t="39293" x="2600325" y="4333875"/>
          <p14:tracePt t="39814" x="2600325" y="4324350"/>
          <p14:tracePt t="39861" x="2600325" y="4314825"/>
          <p14:tracePt t="39966" x="2600325" y="4305300"/>
          <p14:tracePt t="39974" x="2600325" y="4295775"/>
          <p14:tracePt t="39982" x="2609850" y="4286250"/>
          <p14:tracePt t="45310" x="2619375" y="4286250"/>
          <p14:tracePt t="45318" x="2657475" y="4286250"/>
          <p14:tracePt t="45326" x="2714625" y="4286250"/>
          <p14:tracePt t="45334" x="2743200" y="4286250"/>
          <p14:tracePt t="45348" x="2781300" y="4286250"/>
          <p14:tracePt t="45364" x="2800350" y="4286250"/>
          <p14:tracePt t="45381" x="2809875" y="4286250"/>
          <p14:tracePt t="45398" x="2828925" y="4286250"/>
          <p14:tracePt t="45414" x="2857500" y="4305300"/>
          <p14:tracePt t="45431" x="2876550" y="4314825"/>
          <p14:tracePt t="45448" x="2895600" y="4333875"/>
          <p14:tracePt t="45464" x="2905125" y="4333875"/>
          <p14:tracePt t="45481" x="2924175" y="4333875"/>
          <p14:tracePt t="45498" x="2952750" y="4352925"/>
          <p14:tracePt t="45514" x="2971800" y="4352925"/>
          <p14:tracePt t="45531" x="2990850" y="4352925"/>
          <p14:tracePt t="45564" x="3000375" y="4352925"/>
          <p14:tracePt t="45581" x="3009900" y="4352925"/>
          <p14:tracePt t="45598" x="3028950" y="4371975"/>
          <p14:tracePt t="45614" x="3057525" y="4391025"/>
          <p14:tracePt t="45631" x="3086100" y="4419600"/>
          <p14:tracePt t="45648" x="3095625" y="4438650"/>
          <p14:tracePt t="45664" x="3114675" y="4448175"/>
          <p14:tracePt t="45681" x="3133725" y="4476750"/>
          <p14:tracePt t="45698" x="3152775" y="4486275"/>
          <p14:tracePt t="45715" x="3152775" y="4495800"/>
          <p14:tracePt t="45731" x="3162300" y="4495800"/>
          <p14:tracePt t="45748" x="3162300" y="4514850"/>
          <p14:tracePt t="45790" x="3162300" y="4524375"/>
          <p14:tracePt t="45799" x="3162300" y="4533900"/>
          <p14:tracePt t="45806" x="3162300" y="4543425"/>
          <p14:tracePt t="45814" x="3162300" y="4552950"/>
          <p14:tracePt t="45831" x="3162300" y="4581525"/>
          <p14:tracePt t="45848" x="3162300" y="4610100"/>
          <p14:tracePt t="45864" x="3171825" y="4619625"/>
          <p14:tracePt t="45881" x="3171825" y="4629150"/>
          <p14:tracePt t="45898" x="3181350" y="4648200"/>
          <p14:tracePt t="45931" x="3190875" y="4667250"/>
          <p14:tracePt t="45948" x="3190875" y="4686300"/>
          <p14:tracePt t="45965" x="3200400" y="4695825"/>
          <p14:tracePt t="45981" x="3200400" y="4705350"/>
          <p14:tracePt t="45998" x="3200400" y="4714875"/>
          <p14:tracePt t="46086" x="3209925" y="4714875"/>
          <p14:tracePt t="46094" x="3219450" y="4714875"/>
          <p14:tracePt t="46110" x="3228975" y="4714875"/>
          <p14:tracePt t="46118" x="3238500" y="4695825"/>
          <p14:tracePt t="46131" x="3238500" y="4686300"/>
          <p14:tracePt t="46148" x="3238500" y="4657725"/>
          <p14:tracePt t="46165" x="3248025" y="4619625"/>
          <p14:tracePt t="46181" x="3257550" y="4600575"/>
          <p14:tracePt t="46198" x="3257550" y="4591050"/>
          <p14:tracePt t="46246" x="3257550" y="4600575"/>
          <p14:tracePt t="46254" x="3257550" y="4629150"/>
          <p14:tracePt t="46265" x="3257550" y="4648200"/>
          <p14:tracePt t="46281" x="3257550" y="4686300"/>
          <p14:tracePt t="46298" x="3257550" y="4705350"/>
          <p14:tracePt t="46478" x="3257550" y="4714875"/>
          <p14:tracePt t="46487" x="3267075" y="4733925"/>
          <p14:tracePt t="46498" x="3267075" y="4743450"/>
          <p14:tracePt t="46515" x="3276600" y="4772025"/>
          <p14:tracePt t="46622" x="3286125" y="4772025"/>
          <p14:tracePt t="46630" x="3295650" y="4762500"/>
          <p14:tracePt t="46638" x="3295650" y="4733925"/>
          <p14:tracePt t="46648" x="3305175" y="4714875"/>
          <p14:tracePt t="46665" x="3314700" y="4686300"/>
          <p14:tracePt t="46681" x="3314700" y="4667250"/>
          <p14:tracePt t="46698" x="3314700" y="4657725"/>
          <p14:tracePt t="46766" x="3314700" y="4667250"/>
          <p14:tracePt t="46783" x="3314700" y="4676775"/>
          <p14:tracePt t="46958" x="3324225" y="4676775"/>
          <p14:tracePt t="47006" x="3333750" y="4676775"/>
          <p14:tracePt t="47022" x="3333750" y="4686300"/>
          <p14:tracePt t="47030" x="3333750" y="4705350"/>
          <p14:tracePt t="47039" x="3333750" y="4724400"/>
          <p14:tracePt t="47063" x="3333750" y="4733925"/>
          <p14:tracePt t="47118" x="3333750" y="4724400"/>
          <p14:tracePt t="47134" x="3333750" y="4714875"/>
          <p14:tracePt t="47142" x="3333750" y="4705350"/>
          <p14:tracePt t="47158" x="3333750" y="4695825"/>
          <p14:tracePt t="47174" x="3333750" y="4686300"/>
          <p14:tracePt t="47183" x="3333750" y="4676775"/>
          <p14:tracePt t="47294" x="3333750" y="4667250"/>
          <p14:tracePt t="47702" x="3324225" y="4667250"/>
          <p14:tracePt t="47735" x="3324225" y="4676775"/>
          <p14:tracePt t="47742" x="3314700" y="4676775"/>
          <p14:tracePt t="47751" x="3314700" y="4686300"/>
          <p14:tracePt t="47767" x="3314700" y="4695825"/>
          <p14:tracePt t="47799" x="3314700" y="4705350"/>
          <p14:tracePt t="48094" x="3305175" y="4724400"/>
          <p14:tracePt t="48118" x="3305175" y="4733925"/>
          <p14:tracePt t="59240" x="3314700" y="4724400"/>
          <p14:tracePt t="59248" x="3381375" y="4676775"/>
          <p14:tracePt t="59256" x="3476625" y="4581525"/>
          <p14:tracePt t="59267" x="3571875" y="4505325"/>
          <p14:tracePt t="59284" x="3733800" y="4419600"/>
          <p14:tracePt t="59300" x="3781425" y="4410075"/>
          <p14:tracePt t="59416" x="3771900" y="4410075"/>
          <p14:tracePt t="59424" x="3714750" y="4410075"/>
          <p14:tracePt t="59434" x="3638550" y="4410075"/>
          <p14:tracePt t="59450" x="3533775" y="4419600"/>
          <p14:tracePt t="59467" x="3429000" y="4419600"/>
          <p14:tracePt t="59484" x="3390900" y="4419600"/>
          <p14:tracePt t="59500" x="3371850" y="4429125"/>
          <p14:tracePt t="59517" x="3314700" y="4495800"/>
          <p14:tracePt t="59534" x="3248025" y="4572000"/>
          <p14:tracePt t="59550" x="3181350" y="4657725"/>
          <p14:tracePt t="59568" x="3086100" y="4743450"/>
          <p14:tracePt t="59584" x="3048000" y="4781550"/>
          <p14:tracePt t="59600" x="2933700" y="4838700"/>
          <p14:tracePt t="59617" x="2800350" y="4914900"/>
          <p14:tracePt t="59634" x="2571750" y="5019675"/>
          <p14:tracePt t="59650" x="2295525" y="5133975"/>
          <p14:tracePt t="59667" x="2085975" y="5229225"/>
          <p14:tracePt t="59684" x="1971675" y="5276850"/>
          <p14:tracePt t="59701" x="1914525" y="5305425"/>
          <p14:tracePt t="59717" x="1895475" y="5324475"/>
          <p14:tracePt t="59734" x="1876425" y="5343525"/>
          <p14:tracePt t="59751" x="1857375" y="5343525"/>
          <p14:tracePt t="59767" x="1847850" y="5343525"/>
          <p14:tracePt t="59784" x="1838325" y="5343525"/>
          <p14:tracePt t="59800" x="1828800" y="5353050"/>
          <p14:tracePt t="59817" x="1809750" y="5353050"/>
          <p14:tracePt t="59834" x="1752600" y="5353050"/>
          <p14:tracePt t="59850" x="1666875" y="5353050"/>
          <p14:tracePt t="59867" x="1552575" y="5353050"/>
          <p14:tracePt t="59884" x="1476375" y="5353050"/>
          <p14:tracePt t="59901" x="1428750" y="5353050"/>
          <p14:tracePt t="59917" x="1390650" y="5353050"/>
          <p14:tracePt t="59934" x="1371600" y="5353050"/>
          <p14:tracePt t="59951" x="1362075" y="5353050"/>
          <p14:tracePt t="59968" x="1333500" y="5353050"/>
          <p14:tracePt t="59984" x="1304925" y="5334000"/>
          <p14:tracePt t="60000" x="1285875" y="5334000"/>
          <p14:tracePt t="60017" x="1257300" y="5324475"/>
          <p14:tracePt t="60034" x="1219200" y="5324475"/>
          <p14:tracePt t="60050" x="1200150" y="5314950"/>
          <p14:tracePt t="60067" x="1190625" y="5305425"/>
          <p14:tracePt t="60084" x="1181100" y="5305425"/>
          <p14:tracePt t="60117" x="1181100" y="5295900"/>
          <p14:tracePt t="60134" x="1171575" y="5295900"/>
          <p14:tracePt t="60151" x="1171575" y="5286375"/>
          <p14:tracePt t="60167" x="1162050" y="5286375"/>
          <p14:tracePt t="60184" x="1162050" y="5276850"/>
          <p14:tracePt t="60201" x="1152525" y="5267325"/>
          <p14:tracePt t="60328" x="1190625" y="5276850"/>
          <p14:tracePt t="60336" x="1238250" y="5276850"/>
          <p14:tracePt t="60344" x="1276350" y="5276850"/>
          <p14:tracePt t="60352" x="1333500" y="5286375"/>
          <p14:tracePt t="60368" x="1438275" y="5305425"/>
          <p14:tracePt t="60384" x="1571625" y="5305425"/>
          <p14:tracePt t="60401" x="1676400" y="5305425"/>
          <p14:tracePt t="60417" x="1771650" y="5305425"/>
          <p14:tracePt t="60434" x="1809750" y="5305425"/>
          <p14:tracePt t="60450" x="1838325" y="5305425"/>
          <p14:tracePt t="60467" x="1857375" y="5324475"/>
          <p14:tracePt t="60484" x="1876425" y="5324475"/>
          <p14:tracePt t="60501" x="1885950" y="5324475"/>
          <p14:tracePt t="60534" x="1895475" y="5324475"/>
          <p14:tracePt t="60551" x="1905000" y="5324475"/>
          <p14:tracePt t="60568" x="1914525" y="5324475"/>
          <p14:tracePt t="60584" x="1933575" y="5324475"/>
          <p14:tracePt t="60601" x="1952625" y="5324475"/>
          <p14:tracePt t="60634" x="1971675" y="5324475"/>
          <p14:tracePt t="60651" x="2009775" y="5324475"/>
          <p14:tracePt t="60667" x="2047875" y="5324475"/>
          <p14:tracePt t="60684" x="2095500" y="5305425"/>
          <p14:tracePt t="60701" x="2114550" y="5305425"/>
          <p14:tracePt t="60720" x="2124075" y="5305425"/>
          <p14:tracePt t="61808" x="2152650" y="5286375"/>
          <p14:tracePt t="61816" x="2152650" y="5267325"/>
          <p14:tracePt t="61824" x="2162175" y="5257800"/>
          <p14:tracePt t="61834" x="2162175" y="5248275"/>
          <p14:tracePt t="63800" x="2171700" y="5248275"/>
          <p14:tracePt t="63808" x="2190750" y="5248275"/>
          <p14:tracePt t="63818" x="2238375" y="5248275"/>
          <p14:tracePt t="63834" x="2324100" y="5200650"/>
          <p14:tracePt t="63851" x="2495550" y="5172075"/>
          <p14:tracePt t="63868" x="2600325" y="5172075"/>
          <p14:tracePt t="63884" x="2609850" y="5172075"/>
          <p14:tracePt t="63901" x="2667000" y="5162550"/>
          <p14:tracePt t="63918" x="2724150" y="5153025"/>
          <p14:tracePt t="63935" x="2771775" y="5133975"/>
          <p14:tracePt t="64016" x="2781300" y="5133975"/>
          <p14:tracePt t="64025" x="2790825" y="5124450"/>
          <p14:tracePt t="64040" x="2800350" y="5124450"/>
          <p14:tracePt t="64144" x="2800350" y="5114925"/>
          <p14:tracePt t="64200" x="2790825" y="5114925"/>
          <p14:tracePt t="64272" x="2771775" y="5124450"/>
          <p14:tracePt t="64288" x="2762250" y="5133975"/>
          <p14:tracePt t="64304" x="2752725" y="5143500"/>
          <p14:tracePt t="64312" x="2752725" y="5153025"/>
          <p14:tracePt t="64320" x="2752725" y="5162550"/>
          <p14:tracePt t="64335" x="2752725" y="5181600"/>
          <p14:tracePt t="64351" x="2743200" y="5210175"/>
          <p14:tracePt t="64368" x="2733675" y="5238750"/>
          <p14:tracePt t="64385" x="2724150" y="5257800"/>
          <p14:tracePt t="64552" x="2724150" y="5238750"/>
          <p14:tracePt t="64560" x="2724150" y="5229225"/>
          <p14:tracePt t="64576" x="2724150" y="5210175"/>
          <p14:tracePt t="64585" x="2724150" y="5191125"/>
          <p14:tracePt t="64601" x="2724150" y="5162550"/>
          <p14:tracePt t="64618" x="2724150" y="5133975"/>
          <p14:tracePt t="64635" x="2724150" y="5124450"/>
          <p14:tracePt t="65193" x="2724150" y="5105400"/>
          <p14:tracePt t="65201" x="2733675" y="5095875"/>
          <p14:tracePt t="65208" x="2752725" y="5086350"/>
          <p14:tracePt t="65218" x="2771775" y="5067300"/>
          <p14:tracePt t="65235" x="2847975" y="5019675"/>
          <p14:tracePt t="65251" x="2895600" y="4981575"/>
          <p14:tracePt t="65268" x="2933700" y="4953000"/>
          <p14:tracePt t="65285" x="2971800" y="4914900"/>
          <p14:tracePt t="65301" x="3000375" y="4876800"/>
          <p14:tracePt t="65318" x="3038475" y="4829175"/>
          <p14:tracePt t="65335" x="3076575" y="4791075"/>
          <p14:tracePt t="65352" x="3105150" y="4772025"/>
          <p14:tracePt t="65368" x="3171825" y="4724400"/>
          <p14:tracePt t="65385" x="3200400" y="4714875"/>
          <p14:tracePt t="65401" x="3228975" y="4695825"/>
          <p14:tracePt t="65418" x="3267075" y="4686300"/>
          <p14:tracePt t="65435" x="3276600" y="4686300"/>
          <p14:tracePt t="65451" x="3295650" y="4676775"/>
          <p14:tracePt t="65485" x="3343275" y="4638675"/>
          <p14:tracePt t="65501" x="3371850" y="4610100"/>
          <p14:tracePt t="65518" x="3400425" y="4591050"/>
          <p14:tracePt t="65535" x="3409950" y="4581525"/>
          <p14:tracePt t="65833" x="3419475" y="4581525"/>
          <p14:tracePt t="65841" x="3438525" y="4581525"/>
          <p14:tracePt t="65851" x="3457575" y="4572000"/>
          <p14:tracePt t="65868" x="3457575" y="4562475"/>
          <p14:tracePt t="65929" x="3467100" y="4562475"/>
          <p14:tracePt t="66065" x="3486150" y="4562475"/>
          <p14:tracePt t="66073" x="3505200" y="4562475"/>
          <p14:tracePt t="66080" x="3524250" y="4581525"/>
          <p14:tracePt t="66096" x="3543300" y="4629150"/>
          <p14:tracePt t="66105" x="3552825" y="4667250"/>
          <p14:tracePt t="66118" x="3562350" y="4724400"/>
          <p14:tracePt t="66135" x="3581400" y="4829175"/>
          <p14:tracePt t="66152" x="3619500" y="4962525"/>
          <p14:tracePt t="66169" x="3638550" y="5210175"/>
          <p14:tracePt t="66185" x="3648075" y="5353050"/>
          <p14:tracePt t="66201" x="3648075" y="5438775"/>
          <p14:tracePt t="66218" x="3648075" y="5495925"/>
          <p14:tracePt t="66235" x="3638550" y="5514975"/>
          <p14:tracePt t="66252" x="3629025" y="5534025"/>
          <p14:tracePt t="66268" x="3619500" y="5553075"/>
          <p14:tracePt t="66285" x="3609975" y="5572125"/>
          <p14:tracePt t="66301" x="3590925" y="5600700"/>
          <p14:tracePt t="66318" x="3571875" y="5619750"/>
          <p14:tracePt t="66335" x="3543300" y="5629275"/>
          <p14:tracePt t="66352" x="3514725" y="5629275"/>
          <p14:tracePt t="66368" x="3476625" y="5657850"/>
          <p14:tracePt t="66385" x="3438525" y="5667375"/>
          <p14:tracePt t="66402" x="3419475" y="5676900"/>
          <p14:tracePt t="66418" x="3409950" y="5676900"/>
          <p14:tracePt t="66435" x="3400425" y="5676900"/>
          <p14:tracePt t="66452" x="3371850" y="5676900"/>
          <p14:tracePt t="66468" x="3324225" y="5676900"/>
          <p14:tracePt t="66485" x="3286125" y="5676900"/>
          <p14:tracePt t="66502" x="3257550" y="5686425"/>
          <p14:tracePt t="66518" x="3228975" y="5695950"/>
          <p14:tracePt t="66535" x="3181350" y="5695950"/>
          <p14:tracePt t="66552" x="3133725" y="5695950"/>
          <p14:tracePt t="66568" x="3095625" y="5695950"/>
          <p14:tracePt t="66617" x="3086100" y="5695950"/>
          <p14:tracePt t="66721" x="3076575" y="5695950"/>
          <p14:tracePt t="66729" x="3067050" y="5705475"/>
          <p14:tracePt t="66745" x="3067050" y="5715000"/>
          <p14:tracePt t="66753" x="3057525" y="5724525"/>
          <p14:tracePt t="66769" x="3057525" y="5734050"/>
          <p14:tracePt t="66785" x="3048000" y="5743575"/>
          <p14:tracePt t="66802" x="3038475" y="5753100"/>
          <p14:tracePt t="66818" x="3028950" y="5762625"/>
          <p14:tracePt t="66897" x="3019425" y="5772150"/>
          <p14:tracePt t="66905" x="3019425" y="5781675"/>
          <p14:tracePt t="66913" x="3000375" y="5781675"/>
          <p14:tracePt t="66921" x="2981325" y="5781675"/>
          <p14:tracePt t="66935" x="2981325" y="5791200"/>
          <p14:tracePt t="66952" x="2971800" y="5791200"/>
          <p14:tracePt t="66968" x="2933700" y="5791200"/>
          <p14:tracePt t="66985" x="2914650" y="5791200"/>
          <p14:tracePt t="67002" x="2876550" y="5781675"/>
          <p14:tracePt t="67019" x="2867025" y="5772150"/>
          <p14:tracePt t="67929" x="2857500" y="5772150"/>
          <p14:tracePt t="67945" x="2857500" y="5791200"/>
          <p14:tracePt t="67961" x="2857500" y="5810250"/>
          <p14:tracePt t="67969" x="2857500" y="5819775"/>
          <p14:tracePt t="67977" x="2867025" y="5838825"/>
          <p14:tracePt t="67985" x="2867025" y="5857875"/>
          <p14:tracePt t="68002" x="2886075" y="5905500"/>
          <p14:tracePt t="68019" x="2895600" y="5972175"/>
          <p14:tracePt t="68035" x="2895600" y="6019800"/>
          <p14:tracePt t="68052" x="2905125" y="6076950"/>
          <p14:tracePt t="68069" x="2914650" y="6105525"/>
          <p14:tracePt t="68085" x="2914650" y="6134100"/>
          <p14:tracePt t="68102" x="2924175" y="6143625"/>
          <p14:tracePt t="68119" x="2924175" y="6162675"/>
          <p14:tracePt t="68135" x="2924175" y="6181725"/>
          <p14:tracePt t="68152" x="2924175" y="6210300"/>
          <p14:tracePt t="68169" x="2933700" y="6238875"/>
          <p14:tracePt t="68185" x="2933700" y="6248400"/>
          <p14:tracePt t="68225" x="2933700" y="6267450"/>
          <p14:tracePt t="68249" x="2924175" y="6286500"/>
          <p14:tracePt t="68281" x="2924175" y="6296025"/>
          <p14:tracePt t="68393" x="2924175" y="630555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5" y="1690688"/>
            <a:ext cx="6180666" cy="3092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 smtClean="0"/>
              <a:t>std</a:t>
            </a:r>
            <a:r>
              <a:rPr lang="en-US" sz="3200" dirty="0" smtClean="0"/>
              <a:t>::vector is a sequence container that encapsulates dynamic size arrays.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e.g.,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s</a:t>
            </a:r>
            <a:r>
              <a:rPr lang="en-US" sz="3200" dirty="0" err="1" smtClean="0"/>
              <a:t>td</a:t>
            </a:r>
            <a:r>
              <a:rPr lang="en-US" sz="3200" dirty="0" smtClean="0"/>
              <a:t>::vector&lt;</a:t>
            </a:r>
            <a:r>
              <a:rPr lang="en-US" sz="3200" dirty="0" err="1" smtClean="0"/>
              <a:t>int</a:t>
            </a:r>
            <a:r>
              <a:rPr lang="en-US" sz="3200" dirty="0" smtClean="0"/>
              <a:t>&gt; a;</a:t>
            </a:r>
          </a:p>
          <a:p>
            <a:pPr marL="0" indent="0">
              <a:buNone/>
            </a:pPr>
            <a:r>
              <a:rPr lang="en-US" sz="3200" b="1" dirty="0" err="1" smtClean="0"/>
              <a:t>a.push_back</a:t>
            </a:r>
            <a:r>
              <a:rPr lang="en-US" sz="3200" b="1" dirty="0" smtClean="0"/>
              <a:t>(4);</a:t>
            </a:r>
          </a:p>
          <a:p>
            <a:pPr marL="0" indent="0">
              <a:buNone/>
            </a:pPr>
            <a:r>
              <a:rPr lang="en-US" sz="3200" dirty="0" err="1" smtClean="0"/>
              <a:t>a.push_back</a:t>
            </a:r>
            <a:r>
              <a:rPr lang="en-US" sz="3200" dirty="0" smtClean="0"/>
              <a:t>(3);</a:t>
            </a:r>
          </a:p>
          <a:p>
            <a:pPr marL="0" indent="0">
              <a:buNone/>
            </a:pPr>
            <a:r>
              <a:rPr lang="en-US" sz="3200" dirty="0" err="1" smtClean="0"/>
              <a:t>a.push_back</a:t>
            </a:r>
            <a:r>
              <a:rPr lang="en-US" sz="3200" dirty="0" smtClean="0"/>
              <a:t>(5);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832604" y="965193"/>
            <a:ext cx="4631267" cy="309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#include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Write the program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55066" y="4732340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25481" y="478840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20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9"/>
    </mc:Choice>
    <mc:Fallback xmlns="">
      <p:transition spd="slow" advTm="197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06" x="3019425" y="6315075"/>
          <p14:tracePt t="3013" x="3343275" y="6315075"/>
          <p14:tracePt t="3022" x="3552825" y="6315075"/>
          <p14:tracePt t="3030" x="3676650" y="6315075"/>
          <p14:tracePt t="3047" x="3962400" y="6229350"/>
          <p14:tracePt t="3064" x="4248150" y="6086475"/>
          <p14:tracePt t="3080" x="4581525" y="5829300"/>
          <p14:tracePt t="3097" x="4867275" y="5619750"/>
          <p14:tracePt t="3114" x="5057775" y="5467350"/>
          <p14:tracePt t="3131" x="5162550" y="5372100"/>
          <p14:tracePt t="3147" x="5219700" y="5314950"/>
          <p14:tracePt t="3164" x="5229225" y="5276850"/>
          <p14:tracePt t="3181" x="5229225" y="5257800"/>
          <p14:tracePt t="3198" x="5229225" y="5238750"/>
          <p14:tracePt t="3214" x="5229225" y="5229225"/>
          <p14:tracePt t="3231" x="5229225" y="5172075"/>
          <p14:tracePt t="3247" x="5229225" y="5048250"/>
          <p14:tracePt t="3264" x="5267325" y="4876800"/>
          <p14:tracePt t="3281" x="5276850" y="4762500"/>
          <p14:tracePt t="3297" x="5267325" y="4676775"/>
          <p14:tracePt t="3314" x="5181600" y="4591050"/>
          <p14:tracePt t="3330" x="4981575" y="4552950"/>
          <p14:tracePt t="3347" x="4743450" y="4533900"/>
          <p14:tracePt t="3364" x="4505325" y="4514850"/>
          <p14:tracePt t="3381" x="4324350" y="4505325"/>
          <p14:tracePt t="3398" x="4067175" y="4495800"/>
          <p14:tracePt t="3414" x="3990975" y="4495800"/>
          <p14:tracePt t="3431" x="3952875" y="4495800"/>
          <p14:tracePt t="3447" x="3933825" y="4495800"/>
          <p14:tracePt t="3464" x="3924300" y="4495800"/>
          <p14:tracePt t="3481" x="3905250" y="4495800"/>
          <p14:tracePt t="3497" x="3886200" y="4486275"/>
          <p14:tracePt t="3514" x="3876675" y="4486275"/>
          <p14:tracePt t="3531" x="3848100" y="4476750"/>
          <p14:tracePt t="3547" x="3819525" y="4476750"/>
          <p14:tracePt t="3564" x="3743325" y="4467225"/>
          <p14:tracePt t="3581" x="3648075" y="4448175"/>
          <p14:tracePt t="3598" x="3505200" y="4448175"/>
          <p14:tracePt t="3614" x="3438525" y="4448175"/>
          <p14:tracePt t="3631" x="3409950" y="4448175"/>
          <p14:tracePt t="3647" x="3390900" y="4448175"/>
          <p14:tracePt t="3664" x="3371850" y="4457700"/>
          <p14:tracePt t="3681" x="3352800" y="4467225"/>
          <p14:tracePt t="6166" x="3352800" y="4486275"/>
          <p14:tracePt t="6174" x="3352800" y="4524375"/>
          <p14:tracePt t="6182" x="3362325" y="4552950"/>
          <p14:tracePt t="6198" x="3371850" y="4572000"/>
          <p14:tracePt t="6214" x="3371850" y="4591050"/>
          <p14:tracePt t="6231" x="3381375" y="4600575"/>
          <p14:tracePt t="6248" x="3381375" y="4610100"/>
          <p14:tracePt t="6281" x="3390900" y="4629150"/>
          <p14:tracePt t="6502" x="3390900" y="4638675"/>
          <p14:tracePt t="6582" x="3390900" y="4648200"/>
          <p14:tracePt t="6590" x="3400425" y="4667250"/>
          <p14:tracePt t="6598" x="3419475" y="4705350"/>
          <p14:tracePt t="6615" x="3448050" y="4772025"/>
          <p14:tracePt t="6631" x="3486150" y="4848225"/>
          <p14:tracePt t="6648" x="3524250" y="4924425"/>
          <p14:tracePt t="6664" x="3533775" y="4943475"/>
          <p14:tracePt t="6681" x="3552825" y="4972050"/>
          <p14:tracePt t="6698" x="3562350" y="4991100"/>
          <p14:tracePt t="6715" x="3562350" y="5000625"/>
          <p14:tracePt t="6748" x="3562350" y="5010150"/>
          <p14:tracePt t="6765" x="3562350" y="5019675"/>
          <p14:tracePt t="6783" x="3571875" y="5038725"/>
          <p14:tracePt t="6854" x="3571875" y="5048250"/>
          <p14:tracePt t="6862" x="3571875" y="5067300"/>
          <p14:tracePt t="6870" x="3562350" y="5067300"/>
          <p14:tracePt t="6881" x="3552825" y="5086350"/>
          <p14:tracePt t="6898" x="3514725" y="5095875"/>
          <p14:tracePt t="6915" x="3448050" y="5133975"/>
          <p14:tracePt t="6931" x="3381375" y="5143500"/>
          <p14:tracePt t="6948" x="3324225" y="5162550"/>
          <p14:tracePt t="6965" x="3267075" y="5172075"/>
          <p14:tracePt t="6981" x="3190875" y="5191125"/>
          <p14:tracePt t="6998" x="3028950" y="5229225"/>
          <p14:tracePt t="7015" x="2933700" y="5248275"/>
          <p14:tracePt t="7031" x="2857500" y="5267325"/>
          <p14:tracePt t="7048" x="2790825" y="5267325"/>
          <p14:tracePt t="7065" x="2724150" y="5267325"/>
          <p14:tracePt t="7081" x="2647950" y="5267325"/>
          <p14:tracePt t="7098" x="2600325" y="5257800"/>
          <p14:tracePt t="7115" x="2562225" y="5257800"/>
          <p14:tracePt t="7131" x="2543175" y="5257800"/>
          <p14:tracePt t="7148" x="2524125" y="5248275"/>
          <p14:tracePt t="7165" x="2476500" y="5238750"/>
          <p14:tracePt t="7182" x="2400300" y="5238750"/>
          <p14:tracePt t="7198" x="2219325" y="5219700"/>
          <p14:tracePt t="7215" x="2114550" y="5219700"/>
          <p14:tracePt t="7231" x="2028825" y="5219700"/>
          <p14:tracePt t="7248" x="1981200" y="5219700"/>
          <p14:tracePt t="7265" x="1933575" y="5219700"/>
          <p14:tracePt t="7281" x="1895475" y="5219700"/>
          <p14:tracePt t="7298" x="1876425" y="5210175"/>
          <p14:tracePt t="7315" x="1866900" y="5200650"/>
          <p14:tracePt t="7331" x="1838325" y="5191125"/>
          <p14:tracePt t="7348" x="1790700" y="5162550"/>
          <p14:tracePt t="7365" x="1743075" y="5143500"/>
          <p14:tracePt t="7382" x="1724025" y="5124450"/>
          <p14:tracePt t="7398" x="1685925" y="5105400"/>
          <p14:tracePt t="7415" x="1676400" y="5095875"/>
          <p14:tracePt t="7470" x="1695450" y="5114925"/>
          <p14:tracePt t="7478" x="1733550" y="5143500"/>
          <p14:tracePt t="7486" x="1762125" y="5143500"/>
          <p14:tracePt t="7498" x="1828800" y="5162550"/>
          <p14:tracePt t="7515" x="1971675" y="5172075"/>
          <p14:tracePt t="7531" x="2124075" y="5172075"/>
          <p14:tracePt t="7548" x="2200275" y="5172075"/>
          <p14:tracePt t="7565" x="2228850" y="5172075"/>
          <p14:tracePt t="7582" x="2247900" y="5172075"/>
          <p14:tracePt t="7598" x="2266950" y="5181600"/>
          <p14:tracePt t="7615" x="2324100" y="5181600"/>
          <p14:tracePt t="7631" x="2390775" y="5191125"/>
          <p14:tracePt t="7648" x="2457450" y="5191125"/>
          <p14:tracePt t="7665" x="2514600" y="5200650"/>
          <p14:tracePt t="7681" x="2571750" y="5219700"/>
          <p14:tracePt t="7698" x="2609850" y="5229225"/>
          <p14:tracePt t="7715" x="2619375" y="5229225"/>
          <p14:tracePt t="7790" x="2638425" y="5229225"/>
          <p14:tracePt t="7798" x="2647950" y="5238750"/>
          <p14:tracePt t="7814" x="2657475" y="5248275"/>
          <p14:tracePt t="7822" x="2667000" y="5267325"/>
          <p14:tracePt t="7831" x="2667000" y="5276850"/>
          <p14:tracePt t="7848" x="2686050" y="5295900"/>
          <p14:tracePt t="7865" x="2695575" y="5314950"/>
          <p14:tracePt t="7881" x="2705100" y="5324475"/>
          <p14:tracePt t="7899" x="2714625" y="5324475"/>
          <p14:tracePt t="7915" x="2724150" y="5324475"/>
          <p14:tracePt t="7932" x="2733675" y="5314950"/>
          <p14:tracePt t="7965" x="2743200" y="5314950"/>
          <p14:tracePt t="7982" x="2762250" y="5314950"/>
          <p14:tracePt t="7998" x="2828925" y="5334000"/>
          <p14:tracePt t="8015" x="2886075" y="5353050"/>
          <p14:tracePt t="8031" x="3019425" y="5381625"/>
          <p14:tracePt t="8048" x="3171825" y="5410200"/>
          <p14:tracePt t="8066" x="3390900" y="5438775"/>
          <p14:tracePt t="8081" x="3609975" y="5467350"/>
          <p14:tracePt t="8098" x="3810000" y="5486400"/>
          <p14:tracePt t="8115" x="4000500" y="5486400"/>
          <p14:tracePt t="8132" x="4143375" y="5467350"/>
          <p14:tracePt t="8148" x="4267200" y="5448300"/>
          <p14:tracePt t="8165" x="4410075" y="5419725"/>
          <p14:tracePt t="8182" x="4572000" y="5410200"/>
          <p14:tracePt t="8198" x="4648200" y="5400675"/>
          <p14:tracePt t="8215" x="4686300" y="5400675"/>
          <p14:tracePt t="8231" x="4714875" y="5391150"/>
          <p14:tracePt t="8248" x="4733925" y="5381625"/>
          <p14:tracePt t="8265" x="4752975" y="5353050"/>
          <p14:tracePt t="8281" x="4781550" y="5334000"/>
          <p14:tracePt t="8298" x="4791075" y="5334000"/>
          <p14:tracePt t="8315" x="4800600" y="5334000"/>
          <p14:tracePt t="8331" x="4810125" y="5324475"/>
          <p14:tracePt t="8365" x="4819650" y="5314950"/>
          <p14:tracePt t="8383" x="4819650" y="5305425"/>
          <p14:tracePt t="8478" x="4819650" y="5286375"/>
          <p14:tracePt t="8486" x="4810125" y="5286375"/>
          <p14:tracePt t="8494" x="4772025" y="5267325"/>
          <p14:tracePt t="8502" x="4752975" y="5257800"/>
          <p14:tracePt t="8515" x="4724400" y="5238750"/>
          <p14:tracePt t="8532" x="4648200" y="5191125"/>
          <p14:tracePt t="8548" x="4562475" y="5153025"/>
          <p14:tracePt t="8565" x="4486275" y="5124450"/>
          <p14:tracePt t="8582" x="4429125" y="5105400"/>
          <p14:tracePt t="8598" x="4410075" y="5105400"/>
          <p14:tracePt t="8615" x="4391025" y="5086350"/>
          <p14:tracePt t="8632" x="4381500" y="5076825"/>
          <p14:tracePt t="8649" x="4381500" y="5067300"/>
          <p14:tracePt t="8718" x="4371975" y="5067300"/>
          <p14:tracePt t="8734" x="4362450" y="5067300"/>
          <p14:tracePt t="8742" x="4343400" y="5067300"/>
          <p14:tracePt t="8751" x="4314825" y="5067300"/>
          <p14:tracePt t="8765" x="4286250" y="5076825"/>
          <p14:tracePt t="8782" x="4200525" y="5086350"/>
          <p14:tracePt t="8798" x="4152900" y="5095875"/>
          <p14:tracePt t="8815" x="4143375" y="5095875"/>
          <p14:tracePt t="8832" x="4143375" y="5086350"/>
          <p14:tracePt t="8848" x="4143375" y="5057775"/>
          <p14:tracePt t="8865" x="4152900" y="5048250"/>
          <p14:tracePt t="8882" x="4162425" y="5038725"/>
          <p14:tracePt t="8898" x="4181475" y="5019675"/>
          <p14:tracePt t="8915" x="4191000" y="5019675"/>
          <p14:tracePt t="8931" x="4200525" y="5029200"/>
          <p14:tracePt t="8948" x="4200525" y="5067300"/>
          <p14:tracePt t="8965" x="4191000" y="5095875"/>
          <p14:tracePt t="8982" x="4171950" y="5143500"/>
          <p14:tracePt t="9078" x="4191000" y="5162550"/>
          <p14:tracePt t="9087" x="4229100" y="5162550"/>
          <p14:tracePt t="9094" x="4257675" y="5181600"/>
          <p14:tracePt t="9102" x="4295775" y="5200650"/>
          <p14:tracePt t="9115" x="4333875" y="5210175"/>
          <p14:tracePt t="9132" x="4381500" y="5219700"/>
          <p14:tracePt t="9148" x="4438650" y="5219700"/>
          <p14:tracePt t="9165" x="4505325" y="5238750"/>
          <p14:tracePt t="9182" x="4600575" y="5248275"/>
          <p14:tracePt t="9198" x="4619625" y="5257800"/>
          <p14:tracePt t="9215" x="4657725" y="5267325"/>
          <p14:tracePt t="9232" x="4676775" y="5276850"/>
          <p14:tracePt t="9248" x="4695825" y="5286375"/>
          <p14:tracePt t="9265" x="4714875" y="5295900"/>
          <p14:tracePt t="9282" x="4724400" y="5295900"/>
          <p14:tracePt t="9298" x="4733925" y="5295900"/>
          <p14:tracePt t="9315" x="4752975" y="5295900"/>
          <p14:tracePt t="9332" x="4762500" y="5305425"/>
          <p14:tracePt t="9348" x="4781550" y="5314950"/>
          <p14:tracePt t="9365" x="4791075" y="5324475"/>
          <p14:tracePt t="9382" x="4810125" y="5324475"/>
          <p14:tracePt t="9455" x="4810125" y="5334000"/>
          <p14:tracePt t="9486" x="4810125" y="5353050"/>
          <p14:tracePt t="9822" x="4810125" y="5343525"/>
          <p14:tracePt t="9831" x="4810125" y="5324475"/>
          <p14:tracePt t="9838" x="4810125" y="5305425"/>
          <p14:tracePt t="9848" x="4810125" y="5286375"/>
          <p14:tracePt t="9865" x="4810125" y="5248275"/>
          <p14:tracePt t="9882" x="4810125" y="5219700"/>
          <p14:tracePt t="9898" x="4819650" y="5200650"/>
          <p14:tracePt t="9915" x="4829175" y="5172075"/>
          <p14:tracePt t="9932" x="4848225" y="5162550"/>
          <p14:tracePt t="9948" x="4857750" y="5143500"/>
          <p14:tracePt t="9965" x="4876800" y="5133975"/>
          <p14:tracePt t="9982" x="4905375" y="5133975"/>
          <p14:tracePt t="9999" x="4933950" y="5133975"/>
          <p14:tracePt t="10015" x="4962525" y="5143500"/>
          <p14:tracePt t="10032" x="4981575" y="5181600"/>
          <p14:tracePt t="10048" x="5000625" y="5210175"/>
          <p14:tracePt t="10066" x="5010150" y="5219700"/>
          <p14:tracePt t="10118" x="5000625" y="5219700"/>
          <p14:tracePt t="10126" x="4981575" y="5219700"/>
          <p14:tracePt t="10134" x="4972050" y="5219700"/>
          <p14:tracePt t="10148" x="4962525" y="5219700"/>
          <p14:tracePt t="10165" x="4953000" y="5229225"/>
          <p14:tracePt t="10190" x="4943475" y="5238750"/>
          <p14:tracePt t="10214" x="4933950" y="5238750"/>
          <p14:tracePt t="10223" x="4933950" y="5219700"/>
          <p14:tracePt t="10232" x="4933950" y="5191125"/>
          <p14:tracePt t="10249" x="4933950" y="5162550"/>
          <p14:tracePt t="10265" x="4943475" y="5143500"/>
          <p14:tracePt t="10282" x="4943475" y="5133975"/>
          <p14:tracePt t="10315" x="4953000" y="5133975"/>
          <p14:tracePt t="10332" x="4953000" y="5143500"/>
          <p14:tracePt t="10349" x="4953000" y="5200650"/>
          <p14:tracePt t="10365" x="4953000" y="5238750"/>
          <p14:tracePt t="10382" x="4924425" y="5295900"/>
          <p14:tracePt t="10399" x="4905375" y="5314950"/>
          <p14:tracePt t="10438" x="4905375" y="5305425"/>
          <p14:tracePt t="10463" x="4905375" y="5295900"/>
          <p14:tracePt t="10495" x="4905375" y="5286375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5" y="1690688"/>
            <a:ext cx="6180666" cy="3092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 smtClean="0"/>
              <a:t>std</a:t>
            </a:r>
            <a:r>
              <a:rPr lang="en-US" sz="3200" dirty="0" smtClean="0"/>
              <a:t>::vector is a sequence container that encapsulates dynamic size arrays.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e.g.,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s</a:t>
            </a:r>
            <a:r>
              <a:rPr lang="en-US" sz="3200" dirty="0" err="1" smtClean="0"/>
              <a:t>td</a:t>
            </a:r>
            <a:r>
              <a:rPr lang="en-US" sz="3200" dirty="0" smtClean="0"/>
              <a:t>::vector&lt;</a:t>
            </a:r>
            <a:r>
              <a:rPr lang="en-US" sz="3200" dirty="0" err="1" smtClean="0"/>
              <a:t>int</a:t>
            </a:r>
            <a:r>
              <a:rPr lang="en-US" sz="3200" dirty="0" smtClean="0"/>
              <a:t>&gt; a;</a:t>
            </a:r>
          </a:p>
          <a:p>
            <a:pPr marL="0" indent="0">
              <a:buNone/>
            </a:pPr>
            <a:r>
              <a:rPr lang="en-US" sz="3200" dirty="0" err="1" smtClean="0"/>
              <a:t>a.push_back</a:t>
            </a:r>
            <a:r>
              <a:rPr lang="en-US" sz="3200" dirty="0" smtClean="0"/>
              <a:t>(4);</a:t>
            </a:r>
          </a:p>
          <a:p>
            <a:pPr marL="0" indent="0">
              <a:buNone/>
            </a:pPr>
            <a:r>
              <a:rPr lang="en-US" sz="3200" b="1" dirty="0" err="1" smtClean="0"/>
              <a:t>a.push_back</a:t>
            </a:r>
            <a:r>
              <a:rPr lang="en-US" sz="3200" b="1" dirty="0" smtClean="0"/>
              <a:t>(3);</a:t>
            </a:r>
          </a:p>
          <a:p>
            <a:pPr marL="0" indent="0">
              <a:buNone/>
            </a:pPr>
            <a:r>
              <a:rPr lang="en-US" sz="3200" dirty="0" err="1"/>
              <a:t>a.push_back</a:t>
            </a:r>
            <a:r>
              <a:rPr lang="en-US" sz="3200" dirty="0"/>
              <a:t>(5);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832604" y="965193"/>
            <a:ext cx="4631267" cy="309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#include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Write the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21199" y="5277111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198533" y="5269967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91614" y="5333179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52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9"/>
    </mc:Choice>
    <mc:Fallback xmlns="">
      <p:transition spd="slow" advTm="808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5" y="1690688"/>
            <a:ext cx="6180666" cy="3092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 smtClean="0"/>
              <a:t>std</a:t>
            </a:r>
            <a:r>
              <a:rPr lang="en-US" sz="3200" dirty="0" smtClean="0"/>
              <a:t>::vector is a sequence container that encapsulates dynamic size arrays.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e.g.,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s</a:t>
            </a:r>
            <a:r>
              <a:rPr lang="en-US" sz="3200" dirty="0" err="1" smtClean="0"/>
              <a:t>td</a:t>
            </a:r>
            <a:r>
              <a:rPr lang="en-US" sz="3200" dirty="0" smtClean="0"/>
              <a:t>::vector&lt;</a:t>
            </a:r>
            <a:r>
              <a:rPr lang="en-US" sz="3200" dirty="0" err="1" smtClean="0"/>
              <a:t>int</a:t>
            </a:r>
            <a:r>
              <a:rPr lang="en-US" sz="3200" dirty="0" smtClean="0"/>
              <a:t>&gt; a;</a:t>
            </a:r>
          </a:p>
          <a:p>
            <a:pPr marL="0" indent="0">
              <a:buNone/>
            </a:pPr>
            <a:r>
              <a:rPr lang="en-US" sz="3200" dirty="0" err="1" smtClean="0"/>
              <a:t>a.push_back</a:t>
            </a:r>
            <a:r>
              <a:rPr lang="en-US" sz="3200" dirty="0" smtClean="0"/>
              <a:t>(4);</a:t>
            </a:r>
          </a:p>
          <a:p>
            <a:pPr marL="0" indent="0">
              <a:buNone/>
            </a:pPr>
            <a:r>
              <a:rPr lang="en-US" sz="3200" dirty="0" err="1" smtClean="0"/>
              <a:t>a.push_back</a:t>
            </a:r>
            <a:r>
              <a:rPr lang="en-US" sz="3200" dirty="0" smtClean="0"/>
              <a:t>(3);</a:t>
            </a:r>
          </a:p>
          <a:p>
            <a:pPr marL="0" indent="0">
              <a:buNone/>
            </a:pPr>
            <a:r>
              <a:rPr lang="en-US" sz="3200" b="1" dirty="0" err="1"/>
              <a:t>a.push_back</a:t>
            </a:r>
            <a:r>
              <a:rPr lang="en-US" sz="3200" b="1" dirty="0"/>
              <a:t>(5);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832604" y="965193"/>
            <a:ext cx="4631267" cy="309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#include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Write the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85267" y="5802045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62601" y="5794901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239935" y="5794901"/>
            <a:ext cx="67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355682" y="5858113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51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8"/>
    </mc:Choice>
    <mc:Fallback xmlns="">
      <p:transition spd="slow" advTm="3254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180" x="4914900" y="5286375"/>
          <p14:tracePt t="16308" x="4962525" y="5229225"/>
          <p14:tracePt t="16316" x="5029200" y="5086350"/>
          <p14:tracePt t="16325" x="5124450" y="4914900"/>
          <p14:tracePt t="16340" x="5267325" y="4581525"/>
          <p14:tracePt t="16357" x="5324475" y="4448175"/>
          <p14:tracePt t="16373" x="5334000" y="4419600"/>
          <p14:tracePt t="16548" x="5343525" y="4429125"/>
          <p14:tracePt t="16556" x="5372100" y="4438650"/>
          <p14:tracePt t="16564" x="5400675" y="4457700"/>
          <p14:tracePt t="16573" x="5467350" y="4476750"/>
          <p14:tracePt t="16590" x="5638800" y="4572000"/>
          <p14:tracePt t="16607" x="5743575" y="4695825"/>
          <p14:tracePt t="16623" x="5800725" y="4857750"/>
          <p14:tracePt t="16640" x="5810250" y="5000625"/>
          <p14:tracePt t="16657" x="5810250" y="5124450"/>
          <p14:tracePt t="16673" x="5791200" y="5257800"/>
          <p14:tracePt t="16690" x="5781675" y="5343525"/>
          <p14:tracePt t="16707" x="5772150" y="5448300"/>
          <p14:tracePt t="16723" x="5772150" y="5543550"/>
          <p14:tracePt t="16740" x="5734050" y="5705475"/>
          <p14:tracePt t="16757" x="5695950" y="5772150"/>
          <p14:tracePt t="16773" x="5657850" y="5838825"/>
          <p14:tracePt t="16790" x="5610225" y="5905500"/>
          <p14:tracePt t="16807" x="5553075" y="5991225"/>
          <p14:tracePt t="16824" x="5524500" y="6067425"/>
          <p14:tracePt t="16840" x="5495925" y="6124575"/>
          <p14:tracePt t="16857" x="5448300" y="6172200"/>
          <p14:tracePt t="16873" x="5391150" y="6219825"/>
          <p14:tracePt t="16890" x="5353050" y="6257925"/>
          <p14:tracePt t="16907" x="5334000" y="6276975"/>
          <p14:tracePt t="16923" x="5314950" y="6315075"/>
          <p14:tracePt t="16940" x="5267325" y="6381750"/>
          <p14:tracePt t="16957" x="5229225" y="6419850"/>
          <p14:tracePt t="16973" x="5191125" y="6448425"/>
          <p14:tracePt t="16990" x="5191125" y="6457950"/>
          <p14:tracePt t="17007" x="5181600" y="6467475"/>
          <p14:tracePt t="17040" x="5162550" y="6477000"/>
          <p14:tracePt t="17057" x="5143500" y="6486525"/>
          <p14:tracePt t="17074" x="5114925" y="6486525"/>
          <p14:tracePt t="17090" x="5105400" y="6496050"/>
          <p14:tracePt t="17132" x="5095875" y="6496050"/>
          <p14:tracePt t="17156" x="5095875" y="6486525"/>
          <p14:tracePt t="17172" x="5095875" y="6477000"/>
          <p14:tracePt t="17180" x="5095875" y="6467475"/>
          <p14:tracePt t="17196" x="5095875" y="6457950"/>
          <p14:tracePt t="17207" x="5095875" y="6448425"/>
          <p14:tracePt t="17223" x="5095875" y="6438900"/>
          <p14:tracePt t="17240" x="5095875" y="6410325"/>
          <p14:tracePt t="17257" x="5095875" y="6381750"/>
          <p14:tracePt t="17274" x="5114925" y="6343650"/>
          <p14:tracePt t="17290" x="5114925" y="6315075"/>
          <p14:tracePt t="17324" x="5114925" y="6296025"/>
          <p14:tracePt t="17340" x="5114925" y="6276975"/>
          <p14:tracePt t="17357" x="5114925" y="6267450"/>
          <p14:tracePt t="17374" x="5114925" y="6238875"/>
          <p14:tracePt t="17390" x="5114925" y="6219825"/>
          <p14:tracePt t="17407" x="5114925" y="6200775"/>
          <p14:tracePt t="17423" x="5114925" y="6191250"/>
          <p14:tracePt t="17440" x="5114925" y="6172200"/>
          <p14:tracePt t="17457" x="5133975" y="6134100"/>
          <p14:tracePt t="17474" x="5143500" y="6105525"/>
          <p14:tracePt t="17490" x="5153025" y="6057900"/>
          <p14:tracePt t="17507" x="5162550" y="6048375"/>
          <p14:tracePt t="17524" x="5181600" y="6010275"/>
          <p14:tracePt t="17540" x="5200650" y="5981700"/>
          <p14:tracePt t="17557" x="5210175" y="5953125"/>
          <p14:tracePt t="17574" x="5219700" y="5934075"/>
          <p14:tracePt t="17636" x="5229225" y="5924550"/>
          <p14:tracePt t="17652" x="5229225" y="5915025"/>
          <p14:tracePt t="17685" x="5238750" y="5915025"/>
          <p14:tracePt t="17709" x="5248275" y="5915025"/>
          <p14:tracePt t="17733" x="5257800" y="5915025"/>
          <p14:tracePt t="17748" x="5267325" y="5915025"/>
          <p14:tracePt t="17764" x="5276850" y="5915025"/>
          <p14:tracePt t="17836" x="5286375" y="5915025"/>
          <p14:tracePt t="17845" x="5295900" y="5915025"/>
          <p14:tracePt t="17852" x="5295900" y="5924550"/>
          <p14:tracePt t="17868" x="5305425" y="5934075"/>
          <p14:tracePt t="17884" x="5314950" y="5953125"/>
          <p14:tracePt t="17900" x="5314950" y="5962650"/>
          <p14:tracePt t="17909" x="5314950" y="5972175"/>
          <p14:tracePt t="17923" x="5334000" y="5981700"/>
          <p14:tracePt t="17940" x="5334000" y="6019800"/>
          <p14:tracePt t="17957" x="5334000" y="6048375"/>
          <p14:tracePt t="17974" x="5343525" y="6076950"/>
          <p14:tracePt t="17990" x="5343525" y="6115050"/>
          <p14:tracePt t="18007" x="5343525" y="6134100"/>
          <p14:tracePt t="18024" x="5343525" y="6172200"/>
          <p14:tracePt t="18040" x="5343525" y="6200775"/>
          <p14:tracePt t="18057" x="5343525" y="6219825"/>
          <p14:tracePt t="18074" x="5343525" y="6229350"/>
          <p14:tracePt t="18090" x="5343525" y="6238875"/>
          <p14:tracePt t="18107" x="5343525" y="6248400"/>
          <p14:tracePt t="18124" x="5343525" y="6257925"/>
          <p14:tracePt t="18140" x="5343525" y="6286500"/>
          <p14:tracePt t="18174" x="5343525" y="6296025"/>
          <p14:tracePt t="18253" x="5343525" y="6315075"/>
          <p14:tracePt t="18285" x="5343525" y="6324600"/>
          <p14:tracePt t="18300" x="5334000" y="6334125"/>
          <p14:tracePt t="18325" x="5324475" y="6343650"/>
          <p14:tracePt t="18380" x="5314950" y="6353175"/>
          <p14:tracePt t="18461" x="5305425" y="6353175"/>
          <p14:tracePt t="18509" x="5286375" y="6353175"/>
          <p14:tracePt t="18525" x="5276850" y="6353175"/>
          <p14:tracePt t="18532" x="5267325" y="6353175"/>
          <p14:tracePt t="18556" x="5257800" y="6343650"/>
          <p14:tracePt t="18572" x="5257800" y="6334125"/>
          <p14:tracePt t="18589" x="5248275" y="6315075"/>
          <p14:tracePt t="18596" x="5238750" y="6305550"/>
          <p14:tracePt t="18607" x="5238750" y="6286500"/>
          <p14:tracePt t="18624" x="5229225" y="6257925"/>
          <p14:tracePt t="18640" x="5219700" y="6229350"/>
          <p14:tracePt t="18657" x="5210175" y="6200775"/>
          <p14:tracePt t="18674" x="5200650" y="6172200"/>
          <p14:tracePt t="18690" x="5200650" y="6143625"/>
          <p14:tracePt t="18707" x="5191125" y="6124575"/>
          <p14:tracePt t="18724" x="5191125" y="6115050"/>
          <p14:tracePt t="18741" x="5191125" y="6105525"/>
          <p14:tracePt t="18757" x="5191125" y="6096000"/>
          <p14:tracePt t="18774" x="5191125" y="6076950"/>
          <p14:tracePt t="18790" x="5200650" y="6029325"/>
          <p14:tracePt t="18807" x="5219700" y="6000750"/>
          <p14:tracePt t="18824" x="5238750" y="5953125"/>
          <p14:tracePt t="18841" x="5248275" y="5934075"/>
          <p14:tracePt t="18857" x="5257800" y="5924550"/>
          <p14:tracePt t="18874" x="5257800" y="5915025"/>
          <p14:tracePt t="18890" x="5267325" y="5905500"/>
          <p14:tracePt t="18908" x="5276850" y="5895975"/>
          <p14:tracePt t="18973" x="5286375" y="5895975"/>
          <p14:tracePt t="18981" x="5295900" y="5895975"/>
          <p14:tracePt t="18990" x="5314950" y="5905500"/>
          <p14:tracePt t="19007" x="5343525" y="5943600"/>
          <p14:tracePt t="19024" x="5372100" y="5991225"/>
          <p14:tracePt t="19040" x="5391150" y="6019800"/>
          <p14:tracePt t="19057" x="5391150" y="6048375"/>
          <p14:tracePt t="19074" x="5400675" y="6076950"/>
          <p14:tracePt t="19090" x="5400675" y="6096000"/>
          <p14:tracePt t="19107" x="5400675" y="6115050"/>
          <p14:tracePt t="19124" x="5391150" y="6134100"/>
          <p14:tracePt t="19141" x="5362575" y="6172200"/>
          <p14:tracePt t="19157" x="5353050" y="6181725"/>
          <p14:tracePt t="19174" x="5334000" y="6200775"/>
          <p14:tracePt t="19190" x="5314950" y="6219825"/>
          <p14:tracePt t="19207" x="5286375" y="6238875"/>
          <p14:tracePt t="19240" x="5276850" y="6248400"/>
          <p14:tracePt t="19257" x="5276850" y="6257925"/>
          <p14:tracePt t="19309" x="5257800" y="6257925"/>
          <p14:tracePt t="19325" x="5248275" y="6257925"/>
          <p14:tracePt t="19333" x="5238750" y="6257925"/>
          <p14:tracePt t="19349" x="5229225" y="6257925"/>
          <p14:tracePt t="19357" x="5219700" y="6257925"/>
          <p14:tracePt t="19381" x="5200650" y="6248400"/>
          <p14:tracePt t="19391" x="5181600" y="6229350"/>
          <p14:tracePt t="19407" x="5172075" y="6210300"/>
          <p14:tracePt t="19424" x="5162550" y="6172200"/>
          <p14:tracePt t="19441" x="5162550" y="6153150"/>
          <p14:tracePt t="19457" x="5162550" y="6134100"/>
          <p14:tracePt t="19474" x="5143500" y="6105525"/>
          <p14:tracePt t="19491" x="5143500" y="6076950"/>
          <p14:tracePt t="19507" x="5143500" y="6048375"/>
          <p14:tracePt t="19524" x="5143500" y="6000750"/>
          <p14:tracePt t="19541" x="5153025" y="5962650"/>
          <p14:tracePt t="19557" x="5153025" y="5953125"/>
          <p14:tracePt t="19574" x="5162550" y="5934075"/>
          <p14:tracePt t="19607" x="5172075" y="5924550"/>
          <p14:tracePt t="19624" x="5181600" y="5915025"/>
          <p14:tracePt t="19641" x="5181600" y="5905500"/>
          <p14:tracePt t="19674" x="5191125" y="5895975"/>
          <p14:tracePt t="19700" x="5200650" y="5895975"/>
          <p14:tracePt t="19717" x="5210175" y="5895975"/>
          <p14:tracePt t="19725" x="5229225" y="5905500"/>
          <p14:tracePt t="19741" x="5257800" y="5934075"/>
          <p14:tracePt t="19757" x="5276850" y="5962650"/>
          <p14:tracePt t="19774" x="5295900" y="6000750"/>
          <p14:tracePt t="19791" x="5305425" y="6029325"/>
          <p14:tracePt t="19807" x="5305425" y="6057900"/>
          <p14:tracePt t="19824" x="5314950" y="6086475"/>
          <p14:tracePt t="19841" x="5314950" y="6105525"/>
          <p14:tracePt t="19857" x="5314950" y="6124575"/>
          <p14:tracePt t="19874" x="5314950" y="6134100"/>
          <p14:tracePt t="19891" x="5314950" y="6153150"/>
          <p14:tracePt t="19907" x="5314950" y="6172200"/>
          <p14:tracePt t="19924" x="5305425" y="6191250"/>
          <p14:tracePt t="19941" x="5295900" y="6200775"/>
          <p14:tracePt t="19957" x="5276850" y="6219825"/>
          <p14:tracePt t="19974" x="5267325" y="6229350"/>
          <p14:tracePt t="19991" x="5229225" y="6238875"/>
          <p14:tracePt t="20007" x="5219700" y="6248400"/>
          <p14:tracePt t="20024" x="5210175" y="6257925"/>
          <p14:tracePt t="20041" x="5200650" y="6257925"/>
          <p14:tracePt t="20057" x="5191125" y="6257925"/>
          <p14:tracePt t="20074" x="5172075" y="6238875"/>
          <p14:tracePt t="20091" x="5143500" y="6191250"/>
          <p14:tracePt t="20107" x="5124450" y="6143625"/>
          <p14:tracePt t="20125" x="5114925" y="6038850"/>
          <p14:tracePt t="20141" x="5114925" y="5962650"/>
          <p14:tracePt t="20157" x="5114925" y="5876925"/>
          <p14:tracePt t="20174" x="5114925" y="5819775"/>
          <p14:tracePt t="20191" x="5114925" y="5772150"/>
          <p14:tracePt t="20207" x="5114925" y="5724525"/>
          <p14:tracePt t="20224" x="5114925" y="5695950"/>
          <p14:tracePt t="20241" x="5114925" y="5667375"/>
          <p14:tracePt t="20257" x="5114925" y="5629275"/>
          <p14:tracePt t="20274" x="5124450" y="5600700"/>
          <p14:tracePt t="20291" x="5143500" y="5553075"/>
          <p14:tracePt t="20307" x="5153025" y="5534025"/>
          <p14:tracePt t="20325" x="5162550" y="5495925"/>
          <p14:tracePt t="20341" x="5172075" y="5476875"/>
          <p14:tracePt t="20357" x="5191125" y="5457825"/>
          <p14:tracePt t="20374" x="5200650" y="5429250"/>
          <p14:tracePt t="20391" x="5200650" y="5419725"/>
          <p14:tracePt t="20424" x="5210175" y="5410200"/>
          <p14:tracePt t="20501" x="5219700" y="5429250"/>
          <p14:tracePt t="20509" x="5238750" y="5476875"/>
          <p14:tracePt t="20517" x="5257800" y="5505450"/>
          <p14:tracePt t="20525" x="5267325" y="5562600"/>
          <p14:tracePt t="20541" x="5276850" y="5657850"/>
          <p14:tracePt t="20557" x="5286375" y="5762625"/>
          <p14:tracePt t="20574" x="5286375" y="5829300"/>
          <p14:tracePt t="20591" x="5286375" y="5848350"/>
          <p14:tracePt t="20607" x="5286375" y="5857875"/>
          <p14:tracePt t="20624" x="5286375" y="5876925"/>
          <p14:tracePt t="20641" x="5286375" y="5886450"/>
          <p14:tracePt t="20658" x="5276850" y="5905500"/>
          <p14:tracePt t="20674" x="5276850" y="5915025"/>
          <p14:tracePt t="20691" x="5267325" y="5934075"/>
          <p14:tracePt t="20707" x="5267325" y="5943600"/>
          <p14:tracePt t="20725" x="5248275" y="5953125"/>
          <p14:tracePt t="20741" x="5248275" y="5972175"/>
          <p14:tracePt t="20758" x="5238750" y="5991225"/>
          <p14:tracePt t="20774" x="5229225" y="6019800"/>
          <p14:tracePt t="20791" x="5229225" y="6048375"/>
          <p14:tracePt t="20807" x="5229225" y="6076950"/>
          <p14:tracePt t="20824" x="5229225" y="6096000"/>
          <p14:tracePt t="20841" x="5229225" y="6124575"/>
          <p14:tracePt t="20857" x="5229225" y="6143625"/>
          <p14:tracePt t="20874" x="5229225" y="6153150"/>
          <p14:tracePt t="20891" x="5229225" y="6162675"/>
          <p14:tracePt t="20933" x="5229225" y="6172200"/>
          <p14:tracePt t="20949" x="5229225" y="6181725"/>
          <p14:tracePt t="20957" x="5229225" y="6191250"/>
          <p14:tracePt t="20974" x="5229225" y="6219825"/>
          <p14:tracePt t="20991" x="5229225" y="6229350"/>
          <p14:tracePt t="21007" x="5229225" y="6238875"/>
          <p14:tracePt t="21024" x="5229225" y="6257925"/>
          <p14:tracePt t="21041" x="5229225" y="6267450"/>
          <p14:tracePt t="21058" x="5229225" y="6276975"/>
          <p14:tracePt t="21074" x="5229225" y="6286500"/>
          <p14:tracePt t="21091" x="5229225" y="6296025"/>
          <p14:tracePt t="21501" x="5238750" y="6305550"/>
          <p14:tracePt t="21677" x="5238750" y="6296025"/>
          <p14:tracePt t="21685" x="5248275" y="6296025"/>
          <p14:tracePt t="21701" x="5248275" y="6276975"/>
          <p14:tracePt t="21717" x="5248275" y="6267450"/>
          <p14:tracePt t="21725" x="5248275" y="6257925"/>
          <p14:tracePt t="21741" x="5248275" y="6229350"/>
          <p14:tracePt t="21758" x="5257800" y="6210300"/>
          <p14:tracePt t="21774" x="5257800" y="6191250"/>
          <p14:tracePt t="21791" x="5267325" y="6153150"/>
          <p14:tracePt t="21808" x="5267325" y="6115050"/>
          <p14:tracePt t="21824" x="5276850" y="6076950"/>
          <p14:tracePt t="21841" x="5286375" y="6038850"/>
          <p14:tracePt t="21858" x="5286375" y="6029325"/>
          <p14:tracePt t="21874" x="5286375" y="6000750"/>
          <p14:tracePt t="21891" x="5295900" y="5981700"/>
          <p14:tracePt t="21908" x="5295900" y="5962650"/>
          <p14:tracePt t="21925" x="5305425" y="5953125"/>
          <p14:tracePt t="22053" x="5324475" y="5953125"/>
          <p14:tracePt t="22069" x="5324475" y="5972175"/>
          <p14:tracePt t="22077" x="5334000" y="6000750"/>
          <p14:tracePt t="22085" x="5343525" y="6010275"/>
          <p14:tracePt t="22093" x="5343525" y="6029325"/>
          <p14:tracePt t="22108" x="5343525" y="6048375"/>
          <p14:tracePt t="22124" x="5343525" y="6057900"/>
          <p14:tracePt t="22141" x="5353050" y="6067425"/>
          <p14:tracePt t="22237" x="5353050" y="6029325"/>
          <p14:tracePt t="22245" x="5362575" y="5972175"/>
          <p14:tracePt t="22253" x="5372100" y="5905500"/>
          <p14:tracePt t="22261" x="5381625" y="5848350"/>
          <p14:tracePt t="22274" x="5391150" y="5791200"/>
          <p14:tracePt t="22291" x="5400675" y="5743575"/>
          <p14:tracePt t="22308" x="5400675" y="5734050"/>
          <p14:tracePt t="22381" x="5410200" y="5753100"/>
          <p14:tracePt t="22389" x="5410200" y="5781675"/>
          <p14:tracePt t="22397" x="5410200" y="5791200"/>
          <p14:tracePt t="22408" x="5410200" y="5810250"/>
          <p14:tracePt t="22424" x="5419725" y="5838825"/>
          <p14:tracePt t="22441" x="5419725" y="5867400"/>
          <p14:tracePt t="22458" x="5419725" y="5876925"/>
          <p14:tracePt t="22493" x="5429250" y="5886450"/>
          <p14:tracePt t="22645" x="5438775" y="5895975"/>
          <p14:tracePt t="22653" x="5476875" y="5905500"/>
          <p14:tracePt t="22661" x="5534025" y="5915025"/>
          <p14:tracePt t="22674" x="5600700" y="5924550"/>
          <p14:tracePt t="22691" x="5715000" y="5943600"/>
          <p14:tracePt t="22708" x="5838825" y="5972175"/>
          <p14:tracePt t="22725" x="5895975" y="5972175"/>
          <p14:tracePt t="22741" x="5905500" y="5972175"/>
          <p14:tracePt t="22758" x="5915025" y="5972175"/>
          <p14:tracePt t="22774" x="5934075" y="5991225"/>
          <p14:tracePt t="22791" x="5972175" y="6010275"/>
          <p14:tracePt t="22808" x="6019800" y="6038850"/>
          <p14:tracePt t="22824" x="6038850" y="6057900"/>
          <p14:tracePt t="22841" x="6057900" y="6067425"/>
          <p14:tracePt t="22858" x="6067425" y="6076950"/>
          <p14:tracePt t="22893" x="6076950" y="6086475"/>
          <p14:tracePt t="22910" x="6086475" y="6096000"/>
          <p14:tracePt t="22981" x="6086475" y="6105525"/>
          <p14:tracePt t="23005" x="6086475" y="6115050"/>
          <p14:tracePt t="23013" x="6086475" y="6124575"/>
          <p14:tracePt t="23021" x="6076950" y="6134100"/>
          <p14:tracePt t="23029" x="6076950" y="6143625"/>
          <p14:tracePt t="23041" x="6067425" y="6143625"/>
          <p14:tracePt t="23069" x="6067425" y="6153150"/>
          <p14:tracePt t="23101" x="6057900" y="6153150"/>
          <p14:tracePt t="23109" x="6048375" y="6153150"/>
          <p14:tracePt t="23117" x="6038850" y="6153150"/>
          <p14:tracePt t="23126" x="6038850" y="6143625"/>
          <p14:tracePt t="23141" x="6019800" y="6134100"/>
          <p14:tracePt t="23158" x="6019800" y="6115050"/>
          <p14:tracePt t="23175" x="6010275" y="6086475"/>
          <p14:tracePt t="23191" x="6000750" y="6038850"/>
          <p14:tracePt t="23208" x="5991225" y="6000750"/>
          <p14:tracePt t="23224" x="5991225" y="5962650"/>
          <p14:tracePt t="23241" x="5991225" y="5915025"/>
          <p14:tracePt t="23258" x="5991225" y="5886450"/>
          <p14:tracePt t="23275" x="5981700" y="5876925"/>
          <p14:tracePt t="23292" x="5981700" y="5867400"/>
          <p14:tracePt t="23333" x="5981700" y="5848350"/>
          <p14:tracePt t="23341" x="5962650" y="5838825"/>
          <p14:tracePt t="23358" x="5962650" y="5810250"/>
          <p14:tracePt t="23374" x="5953125" y="5781675"/>
          <p14:tracePt t="23391" x="5943600" y="5753100"/>
          <p14:tracePt t="23408" x="5943600" y="5724525"/>
          <p14:tracePt t="23425" x="5943600" y="5705475"/>
          <p14:tracePt t="23441" x="5934075" y="5686425"/>
          <p14:tracePt t="23458" x="5934075" y="5667375"/>
          <p14:tracePt t="23475" x="5924550" y="5638800"/>
          <p14:tracePt t="23491" x="5924550" y="5610225"/>
          <p14:tracePt t="23508" x="5924550" y="5600700"/>
          <p14:tracePt t="23581" x="5924550" y="5591175"/>
          <p14:tracePt t="23597" x="5924550" y="5610225"/>
          <p14:tracePt t="23605" x="5924550" y="5629275"/>
          <p14:tracePt t="23613" x="5924550" y="5648325"/>
          <p14:tracePt t="23625" x="5924550" y="5667375"/>
          <p14:tracePt t="23641" x="5924550" y="5695950"/>
          <p14:tracePt t="23658" x="5924550" y="5705475"/>
          <p14:tracePt t="23733" x="5934075" y="5705475"/>
          <p14:tracePt t="23741" x="5943600" y="5705475"/>
          <p14:tracePt t="23749" x="5943600" y="5686425"/>
          <p14:tracePt t="23765" x="5943600" y="5676900"/>
          <p14:tracePt t="23853" x="5943600" y="5695950"/>
          <p14:tracePt t="23861" x="5953125" y="5705475"/>
          <p14:tracePt t="23869" x="5962650" y="5734050"/>
          <p14:tracePt t="23877" x="5962650" y="5762625"/>
          <p14:tracePt t="23893" x="5972175" y="5772150"/>
          <p14:tracePt t="23965" x="5981700" y="5772150"/>
          <p14:tracePt t="23997" x="5981700" y="5762625"/>
          <p14:tracePt t="24357" x="5981700" y="5743575"/>
          <p14:tracePt t="24381" x="5981700" y="5724525"/>
          <p14:tracePt t="24389" x="5981700" y="5715000"/>
          <p14:tracePt t="24397" x="5981700" y="5705475"/>
          <p14:tracePt t="24408" x="5981700" y="5695950"/>
          <p14:tracePt t="25245" x="5991225" y="5695950"/>
          <p14:tracePt t="25253" x="6000750" y="5695950"/>
          <p14:tracePt t="25261" x="6019800" y="5695950"/>
          <p14:tracePt t="25275" x="6029325" y="5705475"/>
          <p14:tracePt t="25292" x="6086475" y="5724525"/>
          <p14:tracePt t="25308" x="6134100" y="5743575"/>
          <p14:tracePt t="25325" x="6181725" y="5753100"/>
          <p14:tracePt t="25342" x="6210300" y="5762625"/>
          <p14:tracePt t="25358" x="6219825" y="5762625"/>
          <p14:tracePt t="25375" x="6248400" y="5762625"/>
          <p14:tracePt t="25392" x="6286500" y="5772150"/>
          <p14:tracePt t="25408" x="6324600" y="5772150"/>
          <p14:tracePt t="25425" x="6372225" y="5781675"/>
          <p14:tracePt t="25442" x="6400800" y="5791200"/>
          <p14:tracePt t="25458" x="6419850" y="5791200"/>
          <p14:tracePt t="25741" x="6429375" y="5791200"/>
          <p14:tracePt t="25749" x="6457950" y="5800725"/>
          <p14:tracePt t="25758" x="6496050" y="5810250"/>
          <p14:tracePt t="25775" x="6543675" y="5810250"/>
          <p14:tracePt t="25792" x="6572250" y="5819775"/>
          <p14:tracePt t="25808" x="6581775" y="5819775"/>
          <p14:tracePt t="25842" x="6591300" y="5819775"/>
          <p14:tracePt t="26181" x="6610350" y="5819775"/>
          <p14:tracePt t="28462" x="6619875" y="5819775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6858001" y="253999"/>
            <a:ext cx="4995332" cy="598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std</a:t>
            </a:r>
            <a:r>
              <a:rPr lang="en-US" sz="2400" dirty="0" smtClean="0"/>
              <a:t>::vector&lt;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for 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num</a:t>
            </a:r>
            <a:r>
              <a:rPr lang="en-US" sz="2400" dirty="0" smtClean="0"/>
              <a:t>; ++</a:t>
            </a:r>
            <a:r>
              <a:rPr lang="en-US" sz="2400" dirty="0" err="1" smtClean="0"/>
              <a:t>i</a:t>
            </a:r>
            <a:r>
              <a:rPr lang="en-US" sz="2400" dirty="0" smtClean="0"/>
              <a:t>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input;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input;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s.push_back</a:t>
            </a:r>
            <a:r>
              <a:rPr lang="en-US" sz="2400" dirty="0" smtClean="0"/>
              <a:t>(input);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for 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 smtClean="0"/>
              <a:t>s.size</a:t>
            </a:r>
            <a:r>
              <a:rPr lang="en-US" sz="2400" dirty="0" smtClean="0"/>
              <a:t>(); </a:t>
            </a:r>
            <a:r>
              <a:rPr lang="en-US" sz="2400" dirty="0"/>
              <a:t>++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) 	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067" y="505611"/>
            <a:ext cx="52323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Write a program to read a set of integers and show them one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18"/>
    </mc:Choice>
    <mc:Fallback xmlns="">
      <p:transition spd="slow" advTm="13711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235" x="6619875" y="5715000"/>
          <p14:tracePt t="7243" x="6553200" y="5457825"/>
          <p14:tracePt t="7251" x="6467475" y="5124450"/>
          <p14:tracePt t="7263" x="6419850" y="4800600"/>
          <p14:tracePt t="7279" x="6229350" y="4124325"/>
          <p14:tracePt t="7296" x="5981700" y="3600450"/>
          <p14:tracePt t="7313" x="5734050" y="3362325"/>
          <p14:tracePt t="7330" x="5486400" y="3228975"/>
          <p14:tracePt t="7346" x="5362575" y="3200400"/>
          <p14:tracePt t="7363" x="5286375" y="3181350"/>
          <p14:tracePt t="7380" x="5267325" y="3171825"/>
          <p14:tracePt t="7396" x="5248275" y="3171825"/>
          <p14:tracePt t="7430" x="5257800" y="3171825"/>
          <p14:tracePt t="7446" x="5324475" y="3286125"/>
          <p14:tracePt t="7463" x="5362575" y="3381375"/>
          <p14:tracePt t="7480" x="5486400" y="3514725"/>
          <p14:tracePt t="7496" x="5838825" y="3752850"/>
          <p14:tracePt t="7513" x="6210300" y="3943350"/>
          <p14:tracePt t="7530" x="6429375" y="4029075"/>
          <p14:tracePt t="7546" x="6619875" y="4038600"/>
          <p14:tracePt t="7563" x="6962775" y="4019550"/>
          <p14:tracePt t="7580" x="7315200" y="3876675"/>
          <p14:tracePt t="7596" x="7543800" y="3762375"/>
          <p14:tracePt t="7613" x="7772400" y="3638550"/>
          <p14:tracePt t="7630" x="7924800" y="3524250"/>
          <p14:tracePt t="7646" x="8001000" y="3409950"/>
          <p14:tracePt t="7663" x="8001000" y="3209925"/>
          <p14:tracePt t="7680" x="7867650" y="2990850"/>
          <p14:tracePt t="7696" x="7781925" y="2838450"/>
          <p14:tracePt t="7713" x="7762875" y="2752725"/>
          <p14:tracePt t="7730" x="7762875" y="2724150"/>
          <p14:tracePt t="7746" x="7762875" y="2714625"/>
          <p14:tracePt t="7811" x="7743825" y="2695575"/>
          <p14:tracePt t="7819" x="7724775" y="2676525"/>
          <p14:tracePt t="7830" x="7715250" y="2638425"/>
          <p14:tracePt t="7846" x="7734300" y="2428875"/>
          <p14:tracePt t="7863" x="7820025" y="2124075"/>
          <p14:tracePt t="7880" x="7905750" y="1457325"/>
          <p14:tracePt t="7896" x="7934325" y="800100"/>
          <p14:tracePt t="7913" x="7934325" y="361950"/>
          <p14:tracePt t="8230" x="7667625" y="19050"/>
          <p14:tracePt t="8247" x="7667625" y="28575"/>
          <p14:tracePt t="8263" x="7667625" y="38100"/>
          <p14:tracePt t="8280" x="7667625" y="47625"/>
          <p14:tracePt t="8297" x="7667625" y="66675"/>
          <p14:tracePt t="8313" x="7667625" y="76200"/>
          <p14:tracePt t="8346" x="7658100" y="95250"/>
          <p14:tracePt t="8363" x="7658100" y="142875"/>
          <p14:tracePt t="8380" x="7648575" y="161925"/>
          <p14:tracePt t="8397" x="7648575" y="171450"/>
          <p14:tracePt t="8413" x="7629525" y="190500"/>
          <p14:tracePt t="8430" x="7600950" y="209550"/>
          <p14:tracePt t="8446" x="7581900" y="219075"/>
          <p14:tracePt t="8463" x="7572375" y="228600"/>
          <p14:tracePt t="8480" x="7562850" y="228600"/>
          <p14:tracePt t="8497" x="7553325" y="247650"/>
          <p14:tracePt t="8539" x="7543800" y="247650"/>
          <p14:tracePt t="8611" x="7534275" y="257175"/>
          <p14:tracePt t="8627" x="7534275" y="266700"/>
          <p14:tracePt t="8635" x="7534275" y="285750"/>
          <p14:tracePt t="8646" x="7534275" y="323850"/>
          <p14:tracePt t="8663" x="7591425" y="409575"/>
          <p14:tracePt t="8680" x="7696200" y="571500"/>
          <p14:tracePt t="8697" x="7829550" y="723900"/>
          <p14:tracePt t="8713" x="7991475" y="876300"/>
          <p14:tracePt t="8730" x="8172450" y="1047750"/>
          <p14:tracePt t="8747" x="8315325" y="1295400"/>
          <p14:tracePt t="8763" x="8382000" y="1400175"/>
          <p14:tracePt t="8780" x="8401050" y="1476375"/>
          <p14:tracePt t="8797" x="8391525" y="1533525"/>
          <p14:tracePt t="8813" x="8372475" y="1552575"/>
          <p14:tracePt t="8830" x="8343900" y="1590675"/>
          <p14:tracePt t="8846" x="8334375" y="1638300"/>
          <p14:tracePt t="8863" x="8324850" y="1704975"/>
          <p14:tracePt t="8880" x="8305800" y="1762125"/>
          <p14:tracePt t="8897" x="8267700" y="1828800"/>
          <p14:tracePt t="8913" x="8162925" y="1905000"/>
          <p14:tracePt t="8930" x="7962900" y="2009775"/>
          <p14:tracePt t="8947" x="7553325" y="2238375"/>
          <p14:tracePt t="8963" x="7362825" y="2362200"/>
          <p14:tracePt t="8980" x="7267575" y="2438400"/>
          <p14:tracePt t="8997" x="7239000" y="2457450"/>
          <p14:tracePt t="9035" x="7229475" y="2457450"/>
          <p14:tracePt t="9046" x="7219950" y="2457450"/>
          <p14:tracePt t="9063" x="7200900" y="2457450"/>
          <p14:tracePt t="9080" x="7162800" y="2447925"/>
          <p14:tracePt t="9097" x="7153275" y="2438400"/>
          <p14:tracePt t="9113" x="7153275" y="2409825"/>
          <p14:tracePt t="9130" x="7143750" y="2371725"/>
          <p14:tracePt t="9147" x="7143750" y="2362200"/>
          <p14:tracePt t="11964" x="7143750" y="2343150"/>
          <p14:tracePt t="11971" x="7143750" y="2324100"/>
          <p14:tracePt t="11980" x="7162800" y="2314575"/>
          <p14:tracePt t="11997" x="7191375" y="2286000"/>
          <p14:tracePt t="12014" x="7210425" y="2276475"/>
          <p14:tracePt t="12291" x="7181850" y="2247900"/>
          <p14:tracePt t="12299" x="7162800" y="2219325"/>
          <p14:tracePt t="12307" x="7105650" y="2162175"/>
          <p14:tracePt t="12316" x="7096125" y="2143125"/>
          <p14:tracePt t="12330" x="7096125" y="2095500"/>
          <p14:tracePt t="12347" x="7134225" y="1990725"/>
          <p14:tracePt t="12364" x="7210425" y="1895475"/>
          <p14:tracePt t="12380" x="7315200" y="1847850"/>
          <p14:tracePt t="12397" x="7410450" y="1800225"/>
          <p14:tracePt t="12414" x="7534275" y="1752600"/>
          <p14:tracePt t="12431" x="7658100" y="1695450"/>
          <p14:tracePt t="12447" x="7734300" y="1657350"/>
          <p14:tracePt t="12464" x="7772400" y="1609725"/>
          <p14:tracePt t="12481" x="7800975" y="1533525"/>
          <p14:tracePt t="12497" x="7839075" y="1476375"/>
          <p14:tracePt t="12514" x="7886700" y="1419225"/>
          <p14:tracePt t="12531" x="7934325" y="1371600"/>
          <p14:tracePt t="12547" x="8058150" y="1285875"/>
          <p14:tracePt t="12564" x="8115300" y="1228725"/>
          <p14:tracePt t="12580" x="8181975" y="1181100"/>
          <p14:tracePt t="12597" x="8248650" y="1133475"/>
          <p14:tracePt t="12614" x="8315325" y="1095375"/>
          <p14:tracePt t="12631" x="8382000" y="1076325"/>
          <p14:tracePt t="12647" x="8505825" y="1038225"/>
          <p14:tracePt t="12664" x="8658225" y="1000125"/>
          <p14:tracePt t="12681" x="8782050" y="962025"/>
          <p14:tracePt t="12697" x="8877300" y="942975"/>
          <p14:tracePt t="12714" x="8943975" y="923925"/>
          <p14:tracePt t="12716" x="8972550" y="923925"/>
          <p14:tracePt t="12731" x="8982075" y="923925"/>
          <p14:tracePt t="12748" x="9020175" y="914400"/>
          <p14:tracePt t="12764" x="9029700" y="904875"/>
          <p14:tracePt t="12781" x="9039225" y="904875"/>
          <p14:tracePt t="12814" x="9048750" y="904875"/>
          <p14:tracePt t="12830" x="9067800" y="904875"/>
          <p14:tracePt t="12847" x="9105900" y="904875"/>
          <p14:tracePt t="12864" x="9134475" y="904875"/>
          <p14:tracePt t="12881" x="9191625" y="904875"/>
          <p14:tracePt t="12897" x="9210675" y="904875"/>
          <p14:tracePt t="12930" x="9220200" y="904875"/>
          <p14:tracePt t="12947" x="9229725" y="904875"/>
          <p14:tracePt t="12964" x="9239250" y="904875"/>
          <p14:tracePt t="13260" x="9210675" y="904875"/>
          <p14:tracePt t="13268" x="9153525" y="923925"/>
          <p14:tracePt t="13276" x="9115425" y="942975"/>
          <p14:tracePt t="13284" x="9058275" y="981075"/>
          <p14:tracePt t="13297" x="8972550" y="1009650"/>
          <p14:tracePt t="13314" x="8829675" y="1076325"/>
          <p14:tracePt t="13331" x="8696325" y="1133475"/>
          <p14:tracePt t="13348" x="8562975" y="1181100"/>
          <p14:tracePt t="13364" x="8515350" y="1209675"/>
          <p14:tracePt t="13381" x="8496300" y="1219200"/>
          <p14:tracePt t="13397" x="8477250" y="1219200"/>
          <p14:tracePt t="13414" x="8429625" y="1238250"/>
          <p14:tracePt t="13431" x="8324850" y="1276350"/>
          <p14:tracePt t="13447" x="8210550" y="1314450"/>
          <p14:tracePt t="13464" x="8048625" y="1362075"/>
          <p14:tracePt t="13481" x="7962900" y="1381125"/>
          <p14:tracePt t="13497" x="7943850" y="1381125"/>
          <p14:tracePt t="13514" x="7924800" y="1390650"/>
          <p14:tracePt t="13531" x="7915275" y="1390650"/>
          <p14:tracePt t="13548" x="7877175" y="1400175"/>
          <p14:tracePt t="13604" x="7867650" y="1400175"/>
          <p14:tracePt t="13620" x="7858125" y="1400175"/>
          <p14:tracePt t="13644" x="7839075" y="1419225"/>
          <p14:tracePt t="13652" x="7820025" y="1419225"/>
          <p14:tracePt t="13660" x="7800975" y="1438275"/>
          <p14:tracePt t="13668" x="7781925" y="1447800"/>
          <p14:tracePt t="13681" x="7772400" y="1447800"/>
          <p14:tracePt t="13697" x="7753350" y="1457325"/>
          <p14:tracePt t="13714" x="7743825" y="1466850"/>
          <p14:tracePt t="13731" x="7734300" y="1466850"/>
          <p14:tracePt t="13748" x="7705725" y="1466850"/>
          <p14:tracePt t="13764" x="7696200" y="1466850"/>
          <p14:tracePt t="13781" x="7677150" y="1476375"/>
          <p14:tracePt t="13932" x="7686675" y="1476375"/>
          <p14:tracePt t="13940" x="7705725" y="1476375"/>
          <p14:tracePt t="13948" x="7724775" y="1466850"/>
          <p14:tracePt t="13964" x="7772400" y="1466850"/>
          <p14:tracePt t="13981" x="7829550" y="1466850"/>
          <p14:tracePt t="13997" x="7896225" y="1495425"/>
          <p14:tracePt t="14014" x="7953375" y="1504950"/>
          <p14:tracePt t="14031" x="7972425" y="1504950"/>
          <p14:tracePt t="14064" x="7981950" y="1504950"/>
          <p14:tracePt t="14139" x="7924800" y="1495425"/>
          <p14:tracePt t="14148" x="7858125" y="1485900"/>
          <p14:tracePt t="14156" x="7820025" y="1476375"/>
          <p14:tracePt t="14164" x="7762875" y="1466850"/>
          <p14:tracePt t="14181" x="7696200" y="1457325"/>
          <p14:tracePt t="14197" x="7667625" y="1447800"/>
          <p14:tracePt t="14363" x="7677150" y="1447800"/>
          <p14:tracePt t="14372" x="7696200" y="1447800"/>
          <p14:tracePt t="14381" x="7724775" y="1447800"/>
          <p14:tracePt t="14397" x="7753350" y="1447800"/>
          <p14:tracePt t="14414" x="7781925" y="1447800"/>
          <p14:tracePt t="14515" x="7772400" y="1447800"/>
          <p14:tracePt t="14596" x="7781925" y="1447800"/>
          <p14:tracePt t="14604" x="7839075" y="1438275"/>
          <p14:tracePt t="14614" x="7896225" y="1419225"/>
          <p14:tracePt t="14631" x="8201025" y="1323975"/>
          <p14:tracePt t="14648" x="8562975" y="1219200"/>
          <p14:tracePt t="14664" x="8763000" y="1143000"/>
          <p14:tracePt t="14681" x="8886825" y="1095375"/>
          <p14:tracePt t="14698" x="8934450" y="1066800"/>
          <p14:tracePt t="14740" x="8934450" y="1057275"/>
          <p14:tracePt t="14756" x="8934450" y="1047750"/>
          <p14:tracePt t="14764" x="8943975" y="1038225"/>
          <p14:tracePt t="14788" x="8953500" y="1028700"/>
          <p14:tracePt t="14798" x="8963025" y="1028700"/>
          <p14:tracePt t="14814" x="8972550" y="1028700"/>
          <p14:tracePt t="14831" x="8991600" y="1028700"/>
          <p14:tracePt t="14848" x="9048750" y="1028700"/>
          <p14:tracePt t="14864" x="9144000" y="1019175"/>
          <p14:tracePt t="14881" x="9210675" y="1000125"/>
          <p14:tracePt t="14898" x="9229725" y="990600"/>
          <p14:tracePt t="15004" x="9201150" y="971550"/>
          <p14:tracePt t="15012" x="9172575" y="971550"/>
          <p14:tracePt t="15020" x="9144000" y="971550"/>
          <p14:tracePt t="15031" x="9134475" y="971550"/>
          <p14:tracePt t="15048" x="9115425" y="971550"/>
          <p14:tracePt t="15081" x="9115425" y="962025"/>
          <p14:tracePt t="15098" x="9115425" y="952500"/>
          <p14:tracePt t="15116" x="9105900" y="933450"/>
          <p14:tracePt t="15196" x="9096375" y="933450"/>
          <p14:tracePt t="15220" x="9086850" y="933450"/>
          <p14:tracePt t="15228" x="9077325" y="933450"/>
          <p14:tracePt t="15244" x="9067800" y="933450"/>
          <p14:tracePt t="15252" x="9058275" y="933450"/>
          <p14:tracePt t="15276" x="9048750" y="933450"/>
          <p14:tracePt t="15532" x="9039225" y="933450"/>
          <p14:tracePt t="15564" x="9029700" y="933450"/>
          <p14:tracePt t="15572" x="9020175" y="933450"/>
          <p14:tracePt t="15581" x="9010650" y="933450"/>
          <p14:tracePt t="15598" x="8991600" y="933450"/>
          <p14:tracePt t="15620" x="8982075" y="933450"/>
          <p14:tracePt t="15644" x="8972550" y="933450"/>
          <p14:tracePt t="15660" x="8963025" y="933450"/>
          <p14:tracePt t="15676" x="8953500" y="933450"/>
          <p14:tracePt t="15892" x="8943975" y="933450"/>
          <p14:tracePt t="15980" x="8934450" y="923925"/>
          <p14:tracePt t="15996" x="8924925" y="923925"/>
          <p14:tracePt t="16012" x="8924925" y="914400"/>
          <p14:tracePt t="16372" x="8924925" y="904875"/>
          <p14:tracePt t="16404" x="8934450" y="904875"/>
          <p14:tracePt t="16420" x="8943975" y="904875"/>
          <p14:tracePt t="16428" x="8963025" y="904875"/>
          <p14:tracePt t="16436" x="8972550" y="904875"/>
          <p14:tracePt t="16448" x="8982075" y="904875"/>
          <p14:tracePt t="16465" x="9020175" y="904875"/>
          <p14:tracePt t="16481" x="9029700" y="904875"/>
          <p14:tracePt t="16498" x="9039225" y="904875"/>
          <p14:tracePt t="16515" x="9048750" y="904875"/>
          <p14:tracePt t="16531" x="9058275" y="904875"/>
          <p14:tracePt t="16548" x="9086850" y="904875"/>
          <p14:tracePt t="16565" x="9115425" y="904875"/>
          <p14:tracePt t="16581" x="9134475" y="904875"/>
          <p14:tracePt t="16620" x="9144000" y="904875"/>
          <p14:tracePt t="16812" x="9124950" y="904875"/>
          <p14:tracePt t="16820" x="9105900" y="904875"/>
          <p14:tracePt t="16831" x="9086850" y="914400"/>
          <p14:tracePt t="16848" x="9077325" y="914400"/>
          <p14:tracePt t="16865" x="9067800" y="914400"/>
          <p14:tracePt t="16881" x="9058275" y="914400"/>
          <p14:tracePt t="16898" x="9048750" y="914400"/>
          <p14:tracePt t="16924" x="9029700" y="914400"/>
          <p14:tracePt t="16933" x="9020175" y="914400"/>
          <p14:tracePt t="16956" x="9001125" y="914400"/>
          <p14:tracePt t="16965" x="8982075" y="904875"/>
          <p14:tracePt t="16981" x="8963025" y="904875"/>
          <p14:tracePt t="17004" x="8943975" y="904875"/>
          <p14:tracePt t="17028" x="8934450" y="904875"/>
          <p14:tracePt t="17140" x="8934450" y="914400"/>
          <p14:tracePt t="17156" x="8943975" y="914400"/>
          <p14:tracePt t="17164" x="8953500" y="914400"/>
          <p14:tracePt t="17172" x="8963025" y="914400"/>
          <p14:tracePt t="17188" x="8982075" y="914400"/>
          <p14:tracePt t="17212" x="8991600" y="914400"/>
          <p14:tracePt t="17268" x="9001125" y="914400"/>
          <p14:tracePt t="17276" x="9010650" y="923925"/>
          <p14:tracePt t="18292" x="9020175" y="923925"/>
          <p14:tracePt t="18300" x="9048750" y="923925"/>
          <p14:tracePt t="18308" x="9058275" y="923925"/>
          <p14:tracePt t="18317" x="9067800" y="914400"/>
          <p14:tracePt t="18332" x="9077325" y="914400"/>
          <p14:tracePt t="18348" x="9086850" y="914400"/>
          <p14:tracePt t="18365" x="9096375" y="914400"/>
          <p14:tracePt t="18388" x="9105900" y="914400"/>
          <p14:tracePt t="18484" x="9096375" y="914400"/>
          <p14:tracePt t="18500" x="9086850" y="914400"/>
          <p14:tracePt t="18508" x="9067800" y="914400"/>
          <p14:tracePt t="18524" x="9058275" y="914400"/>
          <p14:tracePt t="18533" x="9048750" y="914400"/>
          <p14:tracePt t="18548" x="9039225" y="914400"/>
          <p14:tracePt t="18565" x="9020175" y="904875"/>
          <p14:tracePt t="18582" x="9001125" y="904875"/>
          <p14:tracePt t="18598" x="8991600" y="904875"/>
          <p14:tracePt t="18716" x="9001125" y="904875"/>
          <p14:tracePt t="18724" x="9020175" y="914400"/>
          <p14:tracePt t="18732" x="9029700" y="914400"/>
          <p14:tracePt t="18748" x="9039225" y="914400"/>
          <p14:tracePt t="18812" x="9048750" y="914400"/>
          <p14:tracePt t="18820" x="9058275" y="923925"/>
          <p14:tracePt t="25053" x="9048750" y="923925"/>
          <p14:tracePt t="25061" x="9010650" y="942975"/>
          <p14:tracePt t="25069" x="8991600" y="952500"/>
          <p14:tracePt t="25083" x="8982075" y="971550"/>
          <p14:tracePt t="25099" x="8943975" y="990600"/>
          <p14:tracePt t="25116" x="8886825" y="1019175"/>
          <p14:tracePt t="25133" x="8724900" y="1104900"/>
          <p14:tracePt t="25149" x="8639175" y="1143000"/>
          <p14:tracePt t="25166" x="8553450" y="1171575"/>
          <p14:tracePt t="25183" x="8486775" y="1190625"/>
          <p14:tracePt t="25199" x="8448675" y="1200150"/>
          <p14:tracePt t="25216" x="8410575" y="1200150"/>
          <p14:tracePt t="25233" x="8362950" y="1200150"/>
          <p14:tracePt t="25250" x="8353425" y="1200150"/>
          <p14:tracePt t="25266" x="8334375" y="1200150"/>
          <p14:tracePt t="25283" x="8324850" y="1200150"/>
          <p14:tracePt t="25300" x="8286750" y="1219200"/>
          <p14:tracePt t="25316" x="8239125" y="1238250"/>
          <p14:tracePt t="25333" x="8134350" y="1266825"/>
          <p14:tracePt t="25349" x="8105775" y="1276350"/>
          <p14:tracePt t="25366" x="8077200" y="1276350"/>
          <p14:tracePt t="25383" x="8039100" y="1276350"/>
          <p14:tracePt t="25400" x="8001000" y="1276350"/>
          <p14:tracePt t="25416" x="7953375" y="1276350"/>
          <p14:tracePt t="25433" x="7924800" y="1276350"/>
          <p14:tracePt t="25449" x="7886700" y="1285875"/>
          <p14:tracePt t="25466" x="7877175" y="1295400"/>
          <p14:tracePt t="25483" x="7848600" y="1314450"/>
          <p14:tracePt t="25500" x="7839075" y="1314450"/>
          <p14:tracePt t="25516" x="7820025" y="1314450"/>
          <p14:tracePt t="25533" x="7734300" y="1343025"/>
          <p14:tracePt t="25550" x="7677150" y="1352550"/>
          <p14:tracePt t="25566" x="7629525" y="1362075"/>
          <p14:tracePt t="25583" x="7620000" y="1362075"/>
          <p14:tracePt t="25599" x="7610475" y="1362075"/>
          <p14:tracePt t="25637" x="7600950" y="1362075"/>
          <p14:tracePt t="25677" x="7591425" y="1371600"/>
          <p14:tracePt t="33702" x="7562850" y="1381125"/>
          <p14:tracePt t="33710" x="7553325" y="1409700"/>
          <p14:tracePt t="33718" x="7543800" y="1438275"/>
          <p14:tracePt t="33734" x="7524750" y="1524000"/>
          <p14:tracePt t="33751" x="7524750" y="1590675"/>
          <p14:tracePt t="33768" x="7515225" y="1638300"/>
          <p14:tracePt t="33785" x="7505700" y="1685925"/>
          <p14:tracePt t="33801" x="7496175" y="1704975"/>
          <p14:tracePt t="33818" x="7486650" y="1724025"/>
          <p14:tracePt t="33834" x="7486650" y="1733550"/>
          <p14:tracePt t="33910" x="7486650" y="1743075"/>
          <p14:tracePt t="33918" x="7496175" y="1762125"/>
          <p14:tracePt t="33926" x="7505700" y="1771650"/>
          <p14:tracePt t="33934" x="7524750" y="1790700"/>
          <p14:tracePt t="33951" x="7543800" y="1819275"/>
          <p14:tracePt t="33968" x="7562850" y="1828800"/>
          <p14:tracePt t="33984" x="7581900" y="1857375"/>
          <p14:tracePt t="34001" x="7629525" y="1885950"/>
          <p14:tracePt t="34018" x="7696200" y="1914525"/>
          <p14:tracePt t="34034" x="7772400" y="1943100"/>
          <p14:tracePt t="34051" x="7820025" y="1971675"/>
          <p14:tracePt t="34068" x="7848600" y="1990725"/>
          <p14:tracePt t="34085" x="7877175" y="1990725"/>
          <p14:tracePt t="34101" x="7896225" y="1990725"/>
          <p14:tracePt t="34118" x="8001000" y="2038350"/>
          <p14:tracePt t="34134" x="8039100" y="2076450"/>
          <p14:tracePt t="34151" x="8077200" y="2152650"/>
          <p14:tracePt t="34168" x="8105775" y="2190750"/>
          <p14:tracePt t="34185" x="8105775" y="2200275"/>
          <p14:tracePt t="34462" x="8115300" y="2200275"/>
          <p14:tracePt t="34486" x="8134350" y="2209800"/>
          <p14:tracePt t="34502" x="8143875" y="2219325"/>
          <p14:tracePt t="34510" x="8143875" y="2228850"/>
          <p14:tracePt t="34518" x="8153400" y="2238375"/>
          <p14:tracePt t="34534" x="8172450" y="2257425"/>
          <p14:tracePt t="34551" x="8191500" y="2286000"/>
          <p14:tracePt t="34568" x="8201025" y="2305050"/>
          <p14:tracePt t="34584" x="8248650" y="2352675"/>
          <p14:tracePt t="34601" x="8277225" y="2390775"/>
          <p14:tracePt t="34618" x="8305800" y="2428875"/>
          <p14:tracePt t="34635" x="8334375" y="2476500"/>
          <p14:tracePt t="34651" x="8362950" y="2524125"/>
          <p14:tracePt t="34668" x="8382000" y="2543175"/>
          <p14:tracePt t="34685" x="8382000" y="2552700"/>
          <p14:tracePt t="34701" x="8391525" y="2571750"/>
          <p14:tracePt t="34718" x="8391525" y="2600325"/>
          <p14:tracePt t="34735" x="8410575" y="2628900"/>
          <p14:tracePt t="34751" x="8429625" y="2647950"/>
          <p14:tracePt t="34768" x="8439150" y="2657475"/>
          <p14:tracePt t="34784" x="8448675" y="2667000"/>
          <p14:tracePt t="34818" x="8467725" y="2686050"/>
          <p14:tracePt t="34835" x="8515350" y="2714625"/>
          <p14:tracePt t="34851" x="8582025" y="2733675"/>
          <p14:tracePt t="34868" x="8667750" y="2733675"/>
          <p14:tracePt t="34885" x="8791575" y="2724150"/>
          <p14:tracePt t="34901" x="8934450" y="2638425"/>
          <p14:tracePt t="34918" x="9020175" y="2571750"/>
          <p14:tracePt t="34935" x="9029700" y="2552700"/>
          <p14:tracePt t="34951" x="9029700" y="2495550"/>
          <p14:tracePt t="34968" x="9020175" y="2476500"/>
          <p14:tracePt t="34984" x="9001125" y="2447925"/>
          <p14:tracePt t="35001" x="8953500" y="2438400"/>
          <p14:tracePt t="35018" x="8905875" y="2419350"/>
          <p14:tracePt t="35035" x="8839200" y="2409825"/>
          <p14:tracePt t="35051" x="8810625" y="2409825"/>
          <p14:tracePt t="35068" x="8791575" y="2400300"/>
          <p14:tracePt t="35085" x="8772525" y="2390775"/>
          <p14:tracePt t="35101" x="8763000" y="2390775"/>
          <p14:tracePt t="35118" x="8743950" y="2381250"/>
          <p14:tracePt t="35135" x="8715375" y="2381250"/>
          <p14:tracePt t="35151" x="8696325" y="2371725"/>
          <p14:tracePt t="35168" x="8648700" y="2352675"/>
          <p14:tracePt t="35185" x="8582025" y="2314575"/>
          <p14:tracePt t="35201" x="8505825" y="2286000"/>
          <p14:tracePt t="35218" x="8448675" y="2266950"/>
          <p14:tracePt t="35235" x="8382000" y="2257425"/>
          <p14:tracePt t="35251" x="8334375" y="2257425"/>
          <p14:tracePt t="35268" x="8296275" y="2257425"/>
          <p14:tracePt t="35285" x="8220075" y="2257425"/>
          <p14:tracePt t="35301" x="8086725" y="2276475"/>
          <p14:tracePt t="35318" x="7962900" y="2295525"/>
          <p14:tracePt t="35335" x="7934325" y="2305050"/>
          <p14:tracePt t="35351" x="7905750" y="2305050"/>
          <p14:tracePt t="35368" x="7877175" y="2314575"/>
          <p14:tracePt t="35385" x="7848600" y="2314575"/>
          <p14:tracePt t="35401" x="7820025" y="2314575"/>
          <p14:tracePt t="35418" x="7800975" y="2305050"/>
          <p14:tracePt t="35435" x="7791450" y="2305050"/>
          <p14:tracePt t="35451" x="7762875" y="2295525"/>
          <p14:tracePt t="35468" x="7734300" y="2295525"/>
          <p14:tracePt t="35485" x="7686675" y="2295525"/>
          <p14:tracePt t="35501" x="7639050" y="2295525"/>
          <p14:tracePt t="35518" x="7610475" y="2295525"/>
          <p14:tracePt t="35574" x="7600950" y="2295525"/>
          <p14:tracePt t="35622" x="7610475" y="2295525"/>
          <p14:tracePt t="35630" x="7639050" y="2295525"/>
          <p14:tracePt t="35638" x="7658100" y="2295525"/>
          <p14:tracePt t="35651" x="7677150" y="2286000"/>
          <p14:tracePt t="35668" x="7715250" y="2276475"/>
          <p14:tracePt t="35685" x="7743825" y="2266950"/>
          <p14:tracePt t="35702" x="7772400" y="2266950"/>
          <p14:tracePt t="35718" x="7810500" y="2266950"/>
          <p14:tracePt t="35735" x="7858125" y="2257425"/>
          <p14:tracePt t="35751" x="7886700" y="2247900"/>
          <p14:tracePt t="35768" x="7934325" y="2247900"/>
          <p14:tracePt t="35785" x="7972425" y="2247900"/>
          <p14:tracePt t="35801" x="8001000" y="2247900"/>
          <p14:tracePt t="35818" x="8020050" y="2257425"/>
          <p14:tracePt t="35835" x="8058150" y="2257425"/>
          <p14:tracePt t="35852" x="8096250" y="2257425"/>
          <p14:tracePt t="35868" x="8105775" y="2257425"/>
          <p14:tracePt t="35885" x="8134350" y="2266950"/>
          <p14:tracePt t="35901" x="8172450" y="2276475"/>
          <p14:tracePt t="35918" x="8220075" y="2276475"/>
          <p14:tracePt t="35935" x="8248650" y="2286000"/>
          <p14:tracePt t="35951" x="8277225" y="2286000"/>
          <p14:tracePt t="35968" x="8305800" y="2286000"/>
          <p14:tracePt t="35985" x="8334375" y="2286000"/>
          <p14:tracePt t="36001" x="8362950" y="2286000"/>
          <p14:tracePt t="36018" x="8391525" y="2295525"/>
          <p14:tracePt t="36035" x="8420100" y="2295525"/>
          <p14:tracePt t="36051" x="8467725" y="2314575"/>
          <p14:tracePt t="36068" x="8524875" y="2314575"/>
          <p14:tracePt t="36085" x="8610600" y="2314575"/>
          <p14:tracePt t="36101" x="8696325" y="2314575"/>
          <p14:tracePt t="36118" x="8839200" y="2314575"/>
          <p14:tracePt t="36135" x="8905875" y="2324100"/>
          <p14:tracePt t="36151" x="8991600" y="2333625"/>
          <p14:tracePt t="36168" x="9077325" y="2343150"/>
          <p14:tracePt t="36185" x="9153525" y="2343150"/>
          <p14:tracePt t="36201" x="9229725" y="2343150"/>
          <p14:tracePt t="36218" x="9286875" y="2343150"/>
          <p14:tracePt t="36235" x="9353550" y="2343150"/>
          <p14:tracePt t="36252" x="9429750" y="2343150"/>
          <p14:tracePt t="36268" x="9515475" y="2352675"/>
          <p14:tracePt t="36285" x="9601200" y="2352675"/>
          <p14:tracePt t="36302" x="9639300" y="2362200"/>
          <p14:tracePt t="36318" x="9734550" y="2371725"/>
          <p14:tracePt t="36335" x="9801225" y="2371725"/>
          <p14:tracePt t="36351" x="9848850" y="2371725"/>
          <p14:tracePt t="36368" x="9896475" y="2371725"/>
          <p14:tracePt t="36385" x="9963150" y="2371725"/>
          <p14:tracePt t="36401" x="10048875" y="2371725"/>
          <p14:tracePt t="36418" x="10172700" y="2371725"/>
          <p14:tracePt t="36435" x="10248900" y="2371725"/>
          <p14:tracePt t="36452" x="10306050" y="2371725"/>
          <p14:tracePt t="36468" x="10353675" y="2371725"/>
          <p14:tracePt t="36485" x="10420350" y="2371725"/>
          <p14:tracePt t="36501" x="10487025" y="2371725"/>
          <p14:tracePt t="36518" x="10601325" y="2362200"/>
          <p14:tracePt t="36535" x="10629900" y="2362200"/>
          <p14:tracePt t="36552" x="10658475" y="2362200"/>
          <p14:tracePt t="36568" x="10715625" y="2362200"/>
          <p14:tracePt t="36585" x="10772775" y="2371725"/>
          <p14:tracePt t="36601" x="10839450" y="2381250"/>
          <p14:tracePt t="36618" x="10915650" y="2381250"/>
          <p14:tracePt t="36635" x="10982325" y="2381250"/>
          <p14:tracePt t="36651" x="11039475" y="2381250"/>
          <p14:tracePt t="36668" x="11058525" y="2390775"/>
          <p14:tracePt t="36685" x="11087100" y="2390775"/>
          <p14:tracePt t="36702" x="11115675" y="2419350"/>
          <p14:tracePt t="36718" x="11172825" y="2514600"/>
          <p14:tracePt t="36735" x="11220450" y="2609850"/>
          <p14:tracePt t="36752" x="11239500" y="2695575"/>
          <p14:tracePt t="36768" x="11258550" y="2800350"/>
          <p14:tracePt t="36785" x="11258550" y="2905125"/>
          <p14:tracePt t="36802" x="11258550" y="3086100"/>
          <p14:tracePt t="36818" x="11258550" y="3219450"/>
          <p14:tracePt t="36835" x="11258550" y="3362325"/>
          <p14:tracePt t="36852" x="11249025" y="3495675"/>
          <p14:tracePt t="36868" x="11191875" y="3629025"/>
          <p14:tracePt t="36885" x="11134725" y="3752850"/>
          <p14:tracePt t="36902" x="11058525" y="3905250"/>
          <p14:tracePt t="36918" x="10887075" y="4133850"/>
          <p14:tracePt t="36935" x="10763250" y="4295775"/>
          <p14:tracePt t="36952" x="10639425" y="4429125"/>
          <p14:tracePt t="36968" x="10544175" y="4514850"/>
          <p14:tracePt t="36985" x="10448925" y="4552950"/>
          <p14:tracePt t="37002" x="10315575" y="4572000"/>
          <p14:tracePt t="37018" x="10163175" y="4581525"/>
          <p14:tracePt t="37035" x="9896475" y="4581525"/>
          <p14:tracePt t="37052" x="9563100" y="4581525"/>
          <p14:tracePt t="37068" x="9182100" y="4562475"/>
          <p14:tracePt t="37085" x="8848725" y="4514850"/>
          <p14:tracePt t="37102" x="8534400" y="4429125"/>
          <p14:tracePt t="37119" x="8191500" y="4305300"/>
          <p14:tracePt t="37135" x="7896225" y="4162425"/>
          <p14:tracePt t="37152" x="7610475" y="3952875"/>
          <p14:tracePt t="37168" x="7258050" y="3752850"/>
          <p14:tracePt t="37185" x="6905625" y="3552825"/>
          <p14:tracePt t="37202" x="6667500" y="3371850"/>
          <p14:tracePt t="37218" x="6543675" y="3228975"/>
          <p14:tracePt t="37235" x="6477000" y="3076575"/>
          <p14:tracePt t="37252" x="6467475" y="2924175"/>
          <p14:tracePt t="37268" x="6467475" y="2781300"/>
          <p14:tracePt t="37285" x="6534150" y="2667000"/>
          <p14:tracePt t="37302" x="6619875" y="2581275"/>
          <p14:tracePt t="37318" x="6905625" y="2495550"/>
          <p14:tracePt t="37335" x="7191375" y="2419350"/>
          <p14:tracePt t="37352" x="7515225" y="2352675"/>
          <p14:tracePt t="37368" x="7762875" y="2295525"/>
          <p14:tracePt t="37385" x="7953375" y="2257425"/>
          <p14:tracePt t="37402" x="8096250" y="2247900"/>
          <p14:tracePt t="37418" x="8210550" y="2295525"/>
          <p14:tracePt t="37435" x="8334375" y="2352675"/>
          <p14:tracePt t="37452" x="8448675" y="2409825"/>
          <p14:tracePt t="37469" x="8505825" y="2438400"/>
          <p14:tracePt t="37485" x="8553450" y="2447925"/>
          <p14:tracePt t="37502" x="8591550" y="2457450"/>
          <p14:tracePt t="37518" x="8620125" y="2466975"/>
          <p14:tracePt t="37535" x="8658225" y="2486025"/>
          <p14:tracePt t="37552" x="8696325" y="2514600"/>
          <p14:tracePt t="37568" x="8772525" y="2562225"/>
          <p14:tracePt t="37585" x="8848725" y="2581275"/>
          <p14:tracePt t="37602" x="8905875" y="2590800"/>
          <p14:tracePt t="37618" x="8943975" y="2600325"/>
          <p14:tracePt t="37652" x="8953500" y="2600325"/>
          <p14:tracePt t="37668" x="8963025" y="2609850"/>
          <p14:tracePt t="37685" x="8972550" y="2619375"/>
          <p14:tracePt t="37702" x="8991600" y="2619375"/>
          <p14:tracePt t="37719" x="9029700" y="2619375"/>
          <p14:tracePt t="37743" x="9039225" y="2619375"/>
          <p14:tracePt t="37791" x="9048750" y="2619375"/>
          <p14:tracePt t="37822" x="9058275" y="2609850"/>
          <p14:tracePt t="37911" x="9058275" y="2600325"/>
          <p14:tracePt t="37918" x="9048750" y="2590800"/>
          <p14:tracePt t="37934" x="9039225" y="2581275"/>
          <p14:tracePt t="37950" x="9020175" y="2562225"/>
          <p14:tracePt t="37967" x="9020175" y="2552700"/>
          <p14:tracePt t="37974" x="9010650" y="2543175"/>
          <p14:tracePt t="37991" x="9010650" y="2524125"/>
          <p14:tracePt t="38023" x="9001125" y="2514600"/>
          <p14:tracePt t="38047" x="8991600" y="2514600"/>
          <p14:tracePt t="38054" x="8991600" y="2505075"/>
          <p14:tracePt t="38063" x="8982075" y="2495550"/>
          <p14:tracePt t="38071" x="8982075" y="2486025"/>
          <p14:tracePt t="38087" x="8972550" y="2486025"/>
          <p14:tracePt t="38102" x="8972550" y="2476500"/>
          <p14:tracePt t="38118" x="8972550" y="2466975"/>
          <p14:tracePt t="38319" x="8972550" y="2457450"/>
          <p14:tracePt t="38327" x="8953500" y="2447925"/>
          <p14:tracePt t="38335" x="8953500" y="2438400"/>
          <p14:tracePt t="38352" x="8934450" y="2438400"/>
          <p14:tracePt t="38369" x="8934450" y="2428875"/>
          <p14:tracePt t="38599" x="8924925" y="2428875"/>
          <p14:tracePt t="38735" x="8915400" y="2428875"/>
          <p14:tracePt t="38799" x="8905875" y="2428875"/>
          <p14:tracePt t="38822" x="8896350" y="2428875"/>
          <p14:tracePt t="38863" x="8886825" y="2428875"/>
          <p14:tracePt t="39039" x="8886825" y="2438400"/>
          <p14:tracePt t="39047" x="8896350" y="2438400"/>
          <p14:tracePt t="39055" x="8905875" y="2438400"/>
          <p14:tracePt t="39069" x="8915400" y="2438400"/>
          <p14:tracePt t="39085" x="8943975" y="2447925"/>
          <p14:tracePt t="39103" x="8982075" y="2447925"/>
          <p14:tracePt t="39119" x="9001125" y="2447925"/>
          <p14:tracePt t="39135" x="9020175" y="2447925"/>
          <p14:tracePt t="39152" x="9039225" y="2447925"/>
          <p14:tracePt t="39169" x="9058275" y="2447925"/>
          <p14:tracePt t="39185" x="9096375" y="2447925"/>
          <p14:tracePt t="39202" x="9115425" y="2447925"/>
          <p14:tracePt t="39219" x="9124950" y="2447925"/>
          <p14:tracePt t="39235" x="9153525" y="2447925"/>
          <p14:tracePt t="39269" x="9163050" y="2447925"/>
          <p14:tracePt t="39455" x="9134475" y="2447925"/>
          <p14:tracePt t="39463" x="9105900" y="2447925"/>
          <p14:tracePt t="39471" x="9077325" y="2447925"/>
          <p14:tracePt t="39485" x="9058275" y="2447925"/>
          <p14:tracePt t="39503" x="9020175" y="2447925"/>
          <p14:tracePt t="39519" x="8991600" y="2447925"/>
          <p14:tracePt t="39535" x="8972550" y="2447925"/>
          <p14:tracePt t="39552" x="8953500" y="2447925"/>
          <p14:tracePt t="39623" x="8943975" y="2447925"/>
          <p14:tracePt t="40031" x="8924925" y="2447925"/>
          <p14:tracePt t="40151" x="8915400" y="2438400"/>
          <p14:tracePt t="40167" x="8905875" y="2438400"/>
          <p14:tracePt t="40319" x="8896350" y="2428875"/>
          <p14:tracePt t="41047" x="8905875" y="2428875"/>
          <p14:tracePt t="41055" x="8953500" y="2428875"/>
          <p14:tracePt t="41063" x="9020175" y="2428875"/>
          <p14:tracePt t="41071" x="9096375" y="2428875"/>
          <p14:tracePt t="41086" x="9182100" y="2428875"/>
          <p14:tracePt t="41103" x="9372600" y="2428875"/>
          <p14:tracePt t="41119" x="9477375" y="2428875"/>
          <p14:tracePt t="41136" x="9544050" y="2428875"/>
          <p14:tracePt t="41152" x="9591675" y="2428875"/>
          <p14:tracePt t="41169" x="9629775" y="2428875"/>
          <p14:tracePt t="41186" x="9686925" y="2428875"/>
          <p14:tracePt t="41203" x="9753600" y="2428875"/>
          <p14:tracePt t="41219" x="9848850" y="2428875"/>
          <p14:tracePt t="41236" x="9972675" y="2419350"/>
          <p14:tracePt t="41252" x="10067925" y="2409825"/>
          <p14:tracePt t="41269" x="10125075" y="2409825"/>
          <p14:tracePt t="41286" x="10134600" y="2409825"/>
          <p14:tracePt t="41303" x="10191750" y="2409825"/>
          <p14:tracePt t="41319" x="10229850" y="2409825"/>
          <p14:tracePt t="41336" x="10267950" y="2409825"/>
          <p14:tracePt t="41352" x="10287000" y="2409825"/>
          <p14:tracePt t="41399" x="10287000" y="2419350"/>
          <p14:tracePt t="41407" x="10267950" y="2438400"/>
          <p14:tracePt t="41419" x="10229850" y="2457450"/>
          <p14:tracePt t="41436" x="10153650" y="2505075"/>
          <p14:tracePt t="41452" x="10020300" y="2581275"/>
          <p14:tracePt t="41469" x="9896475" y="2609850"/>
          <p14:tracePt t="41486" x="9877425" y="2609850"/>
          <p14:tracePt t="41503" x="9829800" y="2609850"/>
          <p14:tracePt t="41519" x="9791700" y="2590800"/>
          <p14:tracePt t="41536" x="9782175" y="2590800"/>
          <p14:tracePt t="41552" x="9772650" y="2581275"/>
          <p14:tracePt t="41586" x="9753600" y="2571750"/>
          <p14:tracePt t="41603" x="9753600" y="2552700"/>
          <p14:tracePt t="41619" x="9753600" y="2524125"/>
          <p14:tracePt t="41636" x="9753600" y="2505075"/>
          <p14:tracePt t="41652" x="9772650" y="2476500"/>
          <p14:tracePt t="41669" x="9820275" y="2438400"/>
          <p14:tracePt t="41686" x="9848850" y="2428875"/>
          <p14:tracePt t="41703" x="9867900" y="2409825"/>
          <p14:tracePt t="41720" x="9877425" y="2409825"/>
          <p14:tracePt t="41775" x="9886950" y="2409825"/>
          <p14:tracePt t="41807" x="9877425" y="2419350"/>
          <p14:tracePt t="41823" x="9867900" y="2419350"/>
          <p14:tracePt t="41831" x="9839325" y="2419350"/>
          <p14:tracePt t="41839" x="9820275" y="2419350"/>
          <p14:tracePt t="41852" x="9791700" y="2419350"/>
          <p14:tracePt t="41869" x="9744075" y="2390775"/>
          <p14:tracePt t="41886" x="9686925" y="2362200"/>
          <p14:tracePt t="41903" x="9658350" y="2333625"/>
          <p14:tracePt t="41919" x="9658350" y="2324100"/>
          <p14:tracePt t="41936" x="9648825" y="2295525"/>
          <p14:tracePt t="41952" x="9648825" y="2276475"/>
          <p14:tracePt t="41969" x="9648825" y="2257425"/>
          <p14:tracePt t="41986" x="9648825" y="2247900"/>
          <p14:tracePt t="42087" x="9658350" y="2247900"/>
          <p14:tracePt t="42119" x="9648825" y="2266950"/>
          <p14:tracePt t="42127" x="9639300" y="2266950"/>
          <p14:tracePt t="42136" x="9629775" y="2266950"/>
          <p14:tracePt t="42152" x="9610725" y="2266950"/>
          <p14:tracePt t="42169" x="9601200" y="2257425"/>
          <p14:tracePt t="42186" x="9591675" y="2257425"/>
          <p14:tracePt t="42203" x="9582150" y="2247900"/>
          <p14:tracePt t="42295" x="9582150" y="2257425"/>
          <p14:tracePt t="42303" x="9572625" y="2257425"/>
          <p14:tracePt t="42311" x="9572625" y="2276475"/>
          <p14:tracePt t="42319" x="9563100" y="2286000"/>
          <p14:tracePt t="42336" x="9544050" y="2314575"/>
          <p14:tracePt t="42353" x="9525000" y="2333625"/>
          <p14:tracePt t="42370" x="9515475" y="2343150"/>
          <p14:tracePt t="42543" x="9515475" y="2352675"/>
          <p14:tracePt t="42575" x="9515475" y="2362200"/>
          <p14:tracePt t="42583" x="9515475" y="2371725"/>
          <p14:tracePt t="42767" x="9515475" y="2381250"/>
          <p14:tracePt t="42775" x="9525000" y="2381250"/>
          <p14:tracePt t="42786" x="9553575" y="2381250"/>
          <p14:tracePt t="42803" x="9639300" y="2381250"/>
          <p14:tracePt t="42819" x="9715500" y="2381250"/>
          <p14:tracePt t="42836" x="9744075" y="2381250"/>
          <p14:tracePt t="42853" x="9763125" y="2381250"/>
          <p14:tracePt t="42869" x="9791700" y="2381250"/>
          <p14:tracePt t="42886" x="9829800" y="2381250"/>
          <p14:tracePt t="42903" x="9886950" y="2381250"/>
          <p14:tracePt t="42919" x="9925050" y="2400300"/>
          <p14:tracePt t="42936" x="9934575" y="2400300"/>
          <p14:tracePt t="42953" x="9953625" y="2400300"/>
          <p14:tracePt t="42969" x="9982200" y="2409825"/>
          <p14:tracePt t="42986" x="10010775" y="2409825"/>
          <p14:tracePt t="43003" x="10048875" y="2409825"/>
          <p14:tracePt t="43019" x="10058400" y="2409825"/>
          <p14:tracePt t="43036" x="10067925" y="2409825"/>
          <p14:tracePt t="43053" x="10077450" y="2409825"/>
          <p14:tracePt t="43070" x="10086975" y="2419350"/>
          <p14:tracePt t="43086" x="10106025" y="2419350"/>
          <p14:tracePt t="43103" x="10125075" y="2428875"/>
          <p14:tracePt t="44127" x="10134600" y="2428875"/>
          <p14:tracePt t="44775" x="10125075" y="2428875"/>
          <p14:tracePt t="44791" x="10115550" y="2428875"/>
          <p14:tracePt t="44808" x="10106025" y="2428875"/>
          <p14:tracePt t="44823" x="10096500" y="2419350"/>
          <p14:tracePt t="44831" x="10086975" y="2419350"/>
          <p14:tracePt t="44839" x="10086975" y="2409825"/>
          <p14:tracePt t="44853" x="10077450" y="2409825"/>
          <p14:tracePt t="44870" x="10067925" y="2400300"/>
          <p14:tracePt t="44886" x="10048875" y="2390775"/>
          <p14:tracePt t="44903" x="10039350" y="2381250"/>
          <p14:tracePt t="44920" x="10039350" y="2371725"/>
          <p14:tracePt t="44967" x="10029825" y="2362200"/>
          <p14:tracePt t="44976" x="10020300" y="2352675"/>
          <p14:tracePt t="44991" x="10020300" y="2333625"/>
          <p14:tracePt t="45003" x="10010775" y="2324100"/>
          <p14:tracePt t="45020" x="10001250" y="2295525"/>
          <p14:tracePt t="45036" x="9953625" y="2219325"/>
          <p14:tracePt t="45053" x="9906000" y="2143125"/>
          <p14:tracePt t="45070" x="9858375" y="2095500"/>
          <p14:tracePt t="45086" x="9820275" y="2057400"/>
          <p14:tracePt t="45103" x="9782175" y="2009775"/>
          <p14:tracePt t="45120" x="9705975" y="1962150"/>
          <p14:tracePt t="45136" x="9629775" y="1905000"/>
          <p14:tracePt t="45153" x="9496425" y="1828800"/>
          <p14:tracePt t="45170" x="9363075" y="1743075"/>
          <p14:tracePt t="45186" x="9258300" y="1685925"/>
          <p14:tracePt t="45203" x="9163050" y="1628775"/>
          <p14:tracePt t="45220" x="9115425" y="1600200"/>
          <p14:tracePt t="45236" x="9058275" y="1571625"/>
          <p14:tracePt t="45253" x="9029700" y="1562100"/>
          <p14:tracePt t="45270" x="9010650" y="1552575"/>
          <p14:tracePt t="45287" x="8982075" y="1543050"/>
          <p14:tracePt t="45303" x="8943975" y="1524000"/>
          <p14:tracePt t="45320" x="8924925" y="1514475"/>
          <p14:tracePt t="45336" x="8886825" y="1485900"/>
          <p14:tracePt t="45353" x="8848725" y="1447800"/>
          <p14:tracePt t="45370" x="8810625" y="1419225"/>
          <p14:tracePt t="45387" x="8782050" y="1400175"/>
          <p14:tracePt t="45403" x="8743950" y="1371600"/>
          <p14:tracePt t="45420" x="8743950" y="1362075"/>
          <p14:tracePt t="45496" x="8734425" y="1362075"/>
          <p14:tracePt t="45511" x="8734425" y="1352550"/>
          <p14:tracePt t="45519" x="8734425" y="1343025"/>
          <p14:tracePt t="45727" x="8734425" y="1352550"/>
          <p14:tracePt t="45735" x="8734425" y="1362075"/>
          <p14:tracePt t="45743" x="8743950" y="1371600"/>
          <p14:tracePt t="45753" x="8763000" y="1390650"/>
          <p14:tracePt t="45770" x="8763000" y="1400175"/>
          <p14:tracePt t="45786" x="8782050" y="1428750"/>
          <p14:tracePt t="45803" x="8801100" y="1447800"/>
          <p14:tracePt t="45820" x="8810625" y="1466850"/>
          <p14:tracePt t="45837" x="8829675" y="1495425"/>
          <p14:tracePt t="45853" x="8829675" y="1504950"/>
          <p14:tracePt t="46191" x="8829675" y="1514475"/>
          <p14:tracePt t="46208" x="8839200" y="1524000"/>
          <p14:tracePt t="47280" x="8848725" y="1524000"/>
          <p14:tracePt t="47288" x="8877300" y="1524000"/>
          <p14:tracePt t="47295" x="8905875" y="1524000"/>
          <p14:tracePt t="47303" x="8943975" y="1524000"/>
          <p14:tracePt t="47320" x="9001125" y="1533525"/>
          <p14:tracePt t="47337" x="9058275" y="1552575"/>
          <p14:tracePt t="47353" x="9067800" y="1552575"/>
          <p14:tracePt t="47370" x="9086850" y="1552575"/>
          <p14:tracePt t="47423" x="9086850" y="1562100"/>
          <p14:tracePt t="47432" x="9086850" y="1571625"/>
          <p14:tracePt t="47439" x="9048750" y="1571625"/>
          <p14:tracePt t="47454" x="8991600" y="1590675"/>
          <p14:tracePt t="47470" x="8848725" y="1609725"/>
          <p14:tracePt t="47488" x="8763000" y="1619250"/>
          <p14:tracePt t="47504" x="8724900" y="1619250"/>
          <p14:tracePt t="47584" x="8753475" y="1619250"/>
          <p14:tracePt t="47591" x="8810625" y="1619250"/>
          <p14:tracePt t="47599" x="8867775" y="1609725"/>
          <p14:tracePt t="47607" x="8915400" y="1600200"/>
          <p14:tracePt t="47620" x="8953500" y="1600200"/>
          <p14:tracePt t="47637" x="9001125" y="1600200"/>
          <p14:tracePt t="47653" x="9010650" y="1600200"/>
          <p14:tracePt t="47744" x="9001125" y="1600200"/>
          <p14:tracePt t="47760" x="8991600" y="1600200"/>
          <p14:tracePt t="47855" x="8982075" y="1600200"/>
          <p14:tracePt t="49200" x="9001125" y="1619250"/>
          <p14:tracePt t="49208" x="9029700" y="1676400"/>
          <p14:tracePt t="49216" x="9048750" y="1724025"/>
          <p14:tracePt t="49224" x="9096375" y="1781175"/>
          <p14:tracePt t="49237" x="9144000" y="1847850"/>
          <p14:tracePt t="49254" x="9248775" y="1962150"/>
          <p14:tracePt t="49270" x="9315450" y="2028825"/>
          <p14:tracePt t="49288" x="9353550" y="2057400"/>
          <p14:tracePt t="49304" x="9363075" y="2066925"/>
          <p14:tracePt t="49320" x="9363075" y="2105025"/>
          <p14:tracePt t="49337" x="9363075" y="2152650"/>
          <p14:tracePt t="49354" x="9372600" y="2209800"/>
          <p14:tracePt t="49370" x="9382125" y="2257425"/>
          <p14:tracePt t="49387" x="9401175" y="2295525"/>
          <p14:tracePt t="49424" x="9401175" y="2305050"/>
          <p14:tracePt t="49440" x="9401175" y="2314575"/>
          <p14:tracePt t="49454" x="9401175" y="2324100"/>
          <p14:tracePt t="49471" x="9401175" y="2333625"/>
          <p14:tracePt t="49528" x="9401175" y="2343150"/>
          <p14:tracePt t="49536" x="9420225" y="2362200"/>
          <p14:tracePt t="49544" x="9429750" y="2371725"/>
          <p14:tracePt t="49554" x="9448800" y="2390775"/>
          <p14:tracePt t="49570" x="9477375" y="2438400"/>
          <p14:tracePt t="49587" x="9486900" y="2457450"/>
          <p14:tracePt t="49632" x="9496425" y="2457450"/>
          <p14:tracePt t="49640" x="9505950" y="2457450"/>
          <p14:tracePt t="49654" x="9525000" y="2457450"/>
          <p14:tracePt t="49671" x="9534525" y="2457450"/>
          <p14:tracePt t="49687" x="9553575" y="2457450"/>
          <p14:tracePt t="49704" x="9572625" y="2466975"/>
          <p14:tracePt t="49721" x="9582150" y="2466975"/>
          <p14:tracePt t="49912" x="9572625" y="2466975"/>
          <p14:tracePt t="49928" x="9563100" y="2457450"/>
          <p14:tracePt t="49936" x="9544050" y="2438400"/>
          <p14:tracePt t="49952" x="9525000" y="2419350"/>
          <p14:tracePt t="49968" x="9525000" y="2400300"/>
          <p14:tracePt t="49984" x="9515475" y="2381250"/>
          <p14:tracePt t="49992" x="9515475" y="2371725"/>
          <p14:tracePt t="50004" x="9515475" y="2362200"/>
          <p14:tracePt t="50021" x="9515475" y="2343150"/>
          <p14:tracePt t="50037" x="9515475" y="2324100"/>
          <p14:tracePt t="50054" x="9525000" y="2324100"/>
          <p14:tracePt t="50088" x="9572625" y="2324100"/>
          <p14:tracePt t="50104" x="9620250" y="2343150"/>
          <p14:tracePt t="50121" x="9658350" y="2371725"/>
          <p14:tracePt t="50137" x="9667875" y="2390775"/>
          <p14:tracePt t="50154" x="9667875" y="2409825"/>
          <p14:tracePt t="50171" x="9667875" y="2419350"/>
          <p14:tracePt t="50187" x="9667875" y="2428875"/>
          <p14:tracePt t="50304" x="9667875" y="2419350"/>
          <p14:tracePt t="50312" x="9677400" y="2409825"/>
          <p14:tracePt t="50320" x="9696450" y="2409825"/>
          <p14:tracePt t="50337" x="9725025" y="2409825"/>
          <p14:tracePt t="50384" x="9734550" y="2409825"/>
          <p14:tracePt t="50400" x="9734550" y="2428875"/>
          <p14:tracePt t="50416" x="9734550" y="2438400"/>
          <p14:tracePt t="50464" x="9734550" y="2447925"/>
          <p14:tracePt t="50472" x="9744075" y="2438400"/>
          <p14:tracePt t="50480" x="9763125" y="2428875"/>
          <p14:tracePt t="50488" x="9782175" y="2428875"/>
          <p14:tracePt t="50504" x="9829800" y="2400300"/>
          <p14:tracePt t="50521" x="9848850" y="2400300"/>
          <p14:tracePt t="50537" x="9886950" y="2400300"/>
          <p14:tracePt t="50554" x="9906000" y="2400300"/>
          <p14:tracePt t="50571" x="9925050" y="2400300"/>
          <p14:tracePt t="50587" x="9963150" y="2400300"/>
          <p14:tracePt t="50604" x="9991725" y="2400300"/>
          <p14:tracePt t="50621" x="10010775" y="2400300"/>
          <p14:tracePt t="50637" x="10020300" y="2400300"/>
          <p14:tracePt t="51440" x="10010775" y="2409825"/>
          <p14:tracePt t="51448" x="10001250" y="2409825"/>
          <p14:tracePt t="51456" x="9991725" y="2428875"/>
          <p14:tracePt t="51471" x="9972675" y="2447925"/>
          <p14:tracePt t="51488" x="9963150" y="2476500"/>
          <p14:tracePt t="52064" x="9953625" y="2476500"/>
          <p14:tracePt t="53088" x="9944100" y="2476500"/>
          <p14:tracePt t="53096" x="9925050" y="2466975"/>
          <p14:tracePt t="53112" x="9915525" y="2457450"/>
          <p14:tracePt t="53121" x="9906000" y="2457450"/>
          <p14:tracePt t="53138" x="9886950" y="2457450"/>
          <p14:tracePt t="53154" x="9848850" y="2447925"/>
          <p14:tracePt t="53188" x="9839325" y="2447925"/>
          <p14:tracePt t="53205" x="9829800" y="2438400"/>
          <p14:tracePt t="53221" x="9810750" y="2428875"/>
          <p14:tracePt t="53238" x="9782175" y="2419350"/>
          <p14:tracePt t="53255" x="9772650" y="2409825"/>
          <p14:tracePt t="53271" x="9763125" y="2409825"/>
          <p14:tracePt t="53288" x="9753600" y="2400300"/>
          <p14:tracePt t="53321" x="9744075" y="2400300"/>
          <p14:tracePt t="53338" x="9734550" y="2400300"/>
          <p14:tracePt t="53354" x="9725025" y="2400300"/>
          <p14:tracePt t="53371" x="9715500" y="2400300"/>
          <p14:tracePt t="53440" x="9696450" y="2400300"/>
          <p14:tracePt t="53472" x="9686925" y="2400300"/>
          <p14:tracePt t="53488" x="9677400" y="2400300"/>
          <p14:tracePt t="53512" x="9667875" y="2400300"/>
          <p14:tracePt t="53608" x="9696450" y="2400300"/>
          <p14:tracePt t="53616" x="9763125" y="2400300"/>
          <p14:tracePt t="53624" x="9820275" y="2400300"/>
          <p14:tracePt t="53638" x="9896475" y="2400300"/>
          <p14:tracePt t="53655" x="10020300" y="2400300"/>
          <p14:tracePt t="53671" x="10048875" y="2400300"/>
          <p14:tracePt t="53688" x="10058400" y="2400300"/>
          <p14:tracePt t="53832" x="10067925" y="2400300"/>
          <p14:tracePt t="53841" x="10077450" y="2400300"/>
          <p14:tracePt t="53848" x="10096500" y="2419350"/>
          <p14:tracePt t="53857" x="10106025" y="2438400"/>
          <p14:tracePt t="53872" x="10125075" y="2457450"/>
          <p14:tracePt t="53888" x="10153650" y="2495550"/>
          <p14:tracePt t="53905" x="10163175" y="2505075"/>
          <p14:tracePt t="53938" x="10163175" y="2524125"/>
          <p14:tracePt t="53955" x="10172700" y="2543175"/>
          <p14:tracePt t="53988" x="10172700" y="2552700"/>
          <p14:tracePt t="54005" x="10172700" y="2571750"/>
          <p14:tracePt t="54021" x="10172700" y="2581275"/>
          <p14:tracePt t="54038" x="10172700" y="2609850"/>
          <p14:tracePt t="54055" x="10172700" y="2628900"/>
          <p14:tracePt t="54071" x="10163175" y="2638425"/>
          <p14:tracePt t="54088" x="10163175" y="2657475"/>
          <p14:tracePt t="54105" x="10163175" y="2686050"/>
          <p14:tracePt t="54121" x="10163175" y="2724150"/>
          <p14:tracePt t="54138" x="10163175" y="2771775"/>
          <p14:tracePt t="54155" x="10163175" y="2800350"/>
          <p14:tracePt t="54171" x="10153650" y="2847975"/>
          <p14:tracePt t="54188" x="10134600" y="2905125"/>
          <p14:tracePt t="54205" x="10125075" y="2952750"/>
          <p14:tracePt t="54222" x="10125075" y="2971800"/>
          <p14:tracePt t="54238" x="10125075" y="3000375"/>
          <p14:tracePt t="54255" x="10125075" y="3028950"/>
          <p14:tracePt t="54271" x="10125075" y="3048000"/>
          <p14:tracePt t="54288" x="10125075" y="3095625"/>
          <p14:tracePt t="54305" x="10125075" y="3124200"/>
          <p14:tracePt t="54321" x="10125075" y="3133725"/>
          <p14:tracePt t="54338" x="10125075" y="3143250"/>
          <p14:tracePt t="54355" x="10125075" y="3171825"/>
          <p14:tracePt t="54371" x="10125075" y="3228975"/>
          <p14:tracePt t="54388" x="10125075" y="3305175"/>
          <p14:tracePt t="54405" x="10115550" y="3362325"/>
          <p14:tracePt t="54421" x="10096500" y="3419475"/>
          <p14:tracePt t="54438" x="10096500" y="3448050"/>
          <p14:tracePt t="54455" x="10077450" y="3486150"/>
          <p14:tracePt t="54471" x="10067925" y="3495675"/>
          <p14:tracePt t="54488" x="10029825" y="3543300"/>
          <p14:tracePt t="54505" x="10001250" y="3590925"/>
          <p14:tracePt t="54522" x="9944100" y="3629025"/>
          <p14:tracePt t="54538" x="9906000" y="3648075"/>
          <p14:tracePt t="54555" x="9867900" y="3657600"/>
          <p14:tracePt t="54571" x="9820275" y="3667125"/>
          <p14:tracePt t="54588" x="9782175" y="3676650"/>
          <p14:tracePt t="54605" x="9753600" y="3676650"/>
          <p14:tracePt t="54622" x="9715500" y="3686175"/>
          <p14:tracePt t="54638" x="9667875" y="3695700"/>
          <p14:tracePt t="54655" x="9658350" y="3695700"/>
          <p14:tracePt t="54672" x="9620250" y="3695700"/>
          <p14:tracePt t="54688" x="9544050" y="3695700"/>
          <p14:tracePt t="54705" x="9477375" y="3695700"/>
          <p14:tracePt t="54721" x="9401175" y="3695700"/>
          <p14:tracePt t="54738" x="9324975" y="3667125"/>
          <p14:tracePt t="54755" x="9248775" y="3648075"/>
          <p14:tracePt t="54771" x="9220200" y="3638550"/>
          <p14:tracePt t="54788" x="9191625" y="3619500"/>
          <p14:tracePt t="54805" x="9163050" y="3609975"/>
          <p14:tracePt t="54822" x="9115425" y="3581400"/>
          <p14:tracePt t="54838" x="9096375" y="3571875"/>
          <p14:tracePt t="54855" x="9058275" y="3533775"/>
          <p14:tracePt t="54872" x="9039225" y="3505200"/>
          <p14:tracePt t="54889" x="9001125" y="3429000"/>
          <p14:tracePt t="54905" x="8982075" y="3381375"/>
          <p14:tracePt t="54922" x="8982075" y="3343275"/>
          <p14:tracePt t="54938" x="8972550" y="3314700"/>
          <p14:tracePt t="54955" x="8963025" y="3276600"/>
          <p14:tracePt t="54971" x="8963025" y="3248025"/>
          <p14:tracePt t="54988" x="8953500" y="3200400"/>
          <p14:tracePt t="55005" x="8953500" y="3171825"/>
          <p14:tracePt t="55022" x="8953500" y="3152775"/>
          <p14:tracePt t="55038" x="8953500" y="3143250"/>
          <p14:tracePt t="55055" x="8953500" y="3124200"/>
          <p14:tracePt t="55072" x="8963025" y="3095625"/>
          <p14:tracePt t="55088" x="8991600" y="3038475"/>
          <p14:tracePt t="55105" x="9010650" y="2990850"/>
          <p14:tracePt t="55121" x="9029700" y="2971800"/>
          <p14:tracePt t="55138" x="9048750" y="2943225"/>
          <p14:tracePt t="55155" x="9058275" y="2924175"/>
          <p14:tracePt t="55171" x="9077325" y="2905125"/>
          <p14:tracePt t="55188" x="9115425" y="2886075"/>
          <p14:tracePt t="55205" x="9144000" y="2867025"/>
          <p14:tracePt t="55222" x="9191625" y="2828925"/>
          <p14:tracePt t="55239" x="9201150" y="2819400"/>
          <p14:tracePt t="55255" x="9229725" y="2809875"/>
          <p14:tracePt t="55272" x="9248775" y="2800350"/>
          <p14:tracePt t="55288" x="9286875" y="2800350"/>
          <p14:tracePt t="55305" x="9324975" y="2790825"/>
          <p14:tracePt t="55322" x="9363075" y="2790825"/>
          <p14:tracePt t="55338" x="9382125" y="2781300"/>
          <p14:tracePt t="55355" x="9420225" y="2781300"/>
          <p14:tracePt t="55372" x="9439275" y="2781300"/>
          <p14:tracePt t="55388" x="9477375" y="2781300"/>
          <p14:tracePt t="55405" x="9505950" y="2781300"/>
          <p14:tracePt t="55422" x="9534525" y="2781300"/>
          <p14:tracePt t="55438" x="9553575" y="2781300"/>
          <p14:tracePt t="55455" x="9591675" y="2781300"/>
          <p14:tracePt t="55472" x="9610725" y="2781300"/>
          <p14:tracePt t="55488" x="9677400" y="2781300"/>
          <p14:tracePt t="55505" x="9725025" y="2800350"/>
          <p14:tracePt t="55522" x="9753600" y="2819400"/>
          <p14:tracePt t="55538" x="9772650" y="2828925"/>
          <p14:tracePt t="55555" x="9772650" y="2838450"/>
          <p14:tracePt t="55572" x="9782175" y="2838450"/>
          <p14:tracePt t="55588" x="9810750" y="2847975"/>
          <p14:tracePt t="55605" x="9848850" y="2886075"/>
          <p14:tracePt t="55622" x="9886950" y="2933700"/>
          <p14:tracePt t="55638" x="9906000" y="2962275"/>
          <p14:tracePt t="55655" x="9925050" y="3000375"/>
          <p14:tracePt t="55672" x="9934575" y="3028950"/>
          <p14:tracePt t="55688" x="9944100" y="3076575"/>
          <p14:tracePt t="55705" x="9953625" y="3124200"/>
          <p14:tracePt t="55722" x="9953625" y="3181350"/>
          <p14:tracePt t="55738" x="9953625" y="3238500"/>
          <p14:tracePt t="55755" x="9953625" y="3295650"/>
          <p14:tracePt t="55772" x="9953625" y="3343275"/>
          <p14:tracePt t="55788" x="9953625" y="3381375"/>
          <p14:tracePt t="55805" x="9953625" y="3419475"/>
          <p14:tracePt t="55822" x="9953625" y="3457575"/>
          <p14:tracePt t="55838" x="9934575" y="3505200"/>
          <p14:tracePt t="55855" x="9915525" y="3533775"/>
          <p14:tracePt t="55872" x="9886950" y="3571875"/>
          <p14:tracePt t="55888" x="9848850" y="3609975"/>
          <p14:tracePt t="55905" x="9810750" y="3629025"/>
          <p14:tracePt t="55922" x="9791700" y="3648075"/>
          <p14:tracePt t="55938" x="9753600" y="3657600"/>
          <p14:tracePt t="55955" x="9725025" y="3676650"/>
          <p14:tracePt t="55972" x="9677400" y="3695700"/>
          <p14:tracePt t="55988" x="9648825" y="3705225"/>
          <p14:tracePt t="56005" x="9610725" y="3724275"/>
          <p14:tracePt t="56022" x="9582150" y="3724275"/>
          <p14:tracePt t="56038" x="9515475" y="3724275"/>
          <p14:tracePt t="56055" x="9420225" y="3714750"/>
          <p14:tracePt t="56072" x="9363075" y="3686175"/>
          <p14:tracePt t="56089" x="9305925" y="3638550"/>
          <p14:tracePt t="56105" x="9267825" y="3590925"/>
          <p14:tracePt t="56122" x="9201150" y="3524250"/>
          <p14:tracePt t="56138" x="9163050" y="3476625"/>
          <p14:tracePt t="56155" x="9105900" y="3409950"/>
          <p14:tracePt t="56172" x="9077325" y="3371850"/>
          <p14:tracePt t="56188" x="9058275" y="3333750"/>
          <p14:tracePt t="56205" x="9048750" y="3295650"/>
          <p14:tracePt t="56222" x="9048750" y="3248025"/>
          <p14:tracePt t="56238" x="9039225" y="3209925"/>
          <p14:tracePt t="56255" x="9039225" y="3152775"/>
          <p14:tracePt t="56272" x="9039225" y="3105150"/>
          <p14:tracePt t="56289" x="9039225" y="3067050"/>
          <p14:tracePt t="56305" x="9048750" y="3048000"/>
          <p14:tracePt t="56322" x="9058275" y="3019425"/>
          <p14:tracePt t="56338" x="9086850" y="2990850"/>
          <p14:tracePt t="56355" x="9115425" y="2971800"/>
          <p14:tracePt t="56372" x="9153525" y="2952750"/>
          <p14:tracePt t="56388" x="9210675" y="2914650"/>
          <p14:tracePt t="56405" x="9286875" y="2886075"/>
          <p14:tracePt t="56422" x="9363075" y="2847975"/>
          <p14:tracePt t="56439" x="9420225" y="2838450"/>
          <p14:tracePt t="56455" x="9467850" y="2819400"/>
          <p14:tracePt t="56472" x="9515475" y="2819400"/>
          <p14:tracePt t="56489" x="9610725" y="2819400"/>
          <p14:tracePt t="56505" x="9667875" y="2819400"/>
          <p14:tracePt t="56522" x="9744075" y="2819400"/>
          <p14:tracePt t="56538" x="9782175" y="2819400"/>
          <p14:tracePt t="56555" x="9829800" y="2819400"/>
          <p14:tracePt t="56572" x="9867900" y="2819400"/>
          <p14:tracePt t="56589" x="9886950" y="2828925"/>
          <p14:tracePt t="56605" x="9906000" y="2828925"/>
          <p14:tracePt t="56622" x="9915525" y="2838450"/>
          <p14:tracePt t="56639" x="9925050" y="2847975"/>
          <p14:tracePt t="56655" x="9953625" y="2867025"/>
          <p14:tracePt t="56672" x="9972675" y="2876550"/>
          <p14:tracePt t="56688" x="9982200" y="2886075"/>
          <p14:tracePt t="56737" x="9982200" y="2895600"/>
          <p14:tracePt t="56753" x="9991725" y="2895600"/>
          <p14:tracePt t="56777" x="9991725" y="2905125"/>
          <p14:tracePt t="56793" x="10001250" y="2905125"/>
          <p14:tracePt t="56809" x="10010775" y="2914650"/>
          <p14:tracePt t="56833" x="10020300" y="2933700"/>
          <p14:tracePt t="56849" x="10029825" y="2933700"/>
          <p14:tracePt t="56857" x="10039350" y="2943225"/>
          <p14:tracePt t="56873" x="10058400" y="2962275"/>
          <p14:tracePt t="56896" x="10067925" y="2971800"/>
          <p14:tracePt t="56912" x="10077450" y="2981325"/>
          <p14:tracePt t="56936" x="10086975" y="2981325"/>
          <p14:tracePt t="56944" x="10086975" y="2990850"/>
          <p14:tracePt t="56961" x="10096500" y="2990850"/>
          <p14:tracePt t="56972" x="10096500" y="3009900"/>
          <p14:tracePt t="56989" x="10106025" y="3038475"/>
          <p14:tracePt t="57005" x="10115550" y="3067050"/>
          <p14:tracePt t="57022" x="10115550" y="3114675"/>
          <p14:tracePt t="57039" x="10125075" y="3152775"/>
          <p14:tracePt t="57055" x="10125075" y="3209925"/>
          <p14:tracePt t="57072" x="10125075" y="3267075"/>
          <p14:tracePt t="57089" x="10086975" y="3362325"/>
          <p14:tracePt t="57105" x="10058400" y="3409950"/>
          <p14:tracePt t="57122" x="10029825" y="3476625"/>
          <p14:tracePt t="57138" x="10001250" y="3524250"/>
          <p14:tracePt t="57155" x="9972675" y="3562350"/>
          <p14:tracePt t="57172" x="9934575" y="3600450"/>
          <p14:tracePt t="57189" x="9896475" y="3619500"/>
          <p14:tracePt t="57205" x="9867900" y="3629025"/>
          <p14:tracePt t="57222" x="9829800" y="3648075"/>
          <p14:tracePt t="57239" x="9763125" y="3667125"/>
          <p14:tracePt t="57255" x="9705975" y="3676650"/>
          <p14:tracePt t="57272" x="9629775" y="3695700"/>
          <p14:tracePt t="57289" x="9496425" y="3695700"/>
          <p14:tracePt t="57305" x="9410700" y="3695700"/>
          <p14:tracePt t="57322" x="9363075" y="3695700"/>
          <p14:tracePt t="57339" x="9315450" y="3695700"/>
          <p14:tracePt t="57355" x="9305925" y="3695700"/>
          <p14:tracePt t="57372" x="9286875" y="3686175"/>
          <p14:tracePt t="57389" x="9248775" y="3667125"/>
          <p14:tracePt t="57405" x="9210675" y="3638550"/>
          <p14:tracePt t="57422" x="9172575" y="3571875"/>
          <p14:tracePt t="57438" x="9163050" y="3543300"/>
          <p14:tracePt t="57455" x="9163050" y="3505200"/>
          <p14:tracePt t="57472" x="9153525" y="3486150"/>
          <p14:tracePt t="57489" x="9144000" y="3467100"/>
          <p14:tracePt t="57505" x="9115425" y="3429000"/>
          <p14:tracePt t="57522" x="9077325" y="3409950"/>
          <p14:tracePt t="57539" x="9048750" y="3390900"/>
          <p14:tracePt t="57555" x="9010650" y="3371850"/>
          <p14:tracePt t="57572" x="8991600" y="3362325"/>
          <p14:tracePt t="57589" x="8963025" y="3352800"/>
          <p14:tracePt t="57605" x="8915400" y="3333750"/>
          <p14:tracePt t="57623" x="8858250" y="3305175"/>
          <p14:tracePt t="57639" x="8791575" y="3295650"/>
          <p14:tracePt t="57655" x="8743950" y="3276600"/>
          <p14:tracePt t="57673" x="8724900" y="3276600"/>
          <p14:tracePt t="57689" x="8715375" y="3276600"/>
          <p14:tracePt t="57705" x="8705850" y="3267075"/>
          <p14:tracePt t="57913" x="8724900" y="3267075"/>
          <p14:tracePt t="57921" x="8743950" y="3267075"/>
          <p14:tracePt t="57929" x="8763000" y="3267075"/>
          <p14:tracePt t="57939" x="8772525" y="3267075"/>
          <p14:tracePt t="57955" x="8801100" y="3267075"/>
          <p14:tracePt t="57972" x="8829675" y="3267075"/>
          <p14:tracePt t="57989" x="8858250" y="3267075"/>
          <p14:tracePt t="58005" x="8905875" y="3267075"/>
          <p14:tracePt t="58022" x="8934450" y="3267075"/>
          <p14:tracePt t="58039" x="8963025" y="3267075"/>
          <p14:tracePt t="58055" x="8991600" y="3257550"/>
          <p14:tracePt t="58072" x="9029700" y="3257550"/>
          <p14:tracePt t="58089" x="9105900" y="3267075"/>
          <p14:tracePt t="58105" x="9163050" y="3276600"/>
          <p14:tracePt t="58122" x="9201150" y="3276600"/>
          <p14:tracePt t="58139" x="9239250" y="3276600"/>
          <p14:tracePt t="58155" x="9277350" y="3276600"/>
          <p14:tracePt t="58172" x="9315450" y="3276600"/>
          <p14:tracePt t="58189" x="9324975" y="3276600"/>
          <p14:tracePt t="58205" x="9363075" y="3276600"/>
          <p14:tracePt t="58222" x="9382125" y="3286125"/>
          <p14:tracePt t="58239" x="9401175" y="3286125"/>
          <p14:tracePt t="58256" x="9420225" y="3286125"/>
          <p14:tracePt t="58272" x="9439275" y="3286125"/>
          <p14:tracePt t="58289" x="9448800" y="3286125"/>
          <p14:tracePt t="58305" x="9458325" y="3286125"/>
          <p14:tracePt t="58353" x="9467850" y="3286125"/>
          <p14:tracePt t="58361" x="9477375" y="3286125"/>
          <p14:tracePt t="58377" x="9496425" y="3286125"/>
          <p14:tracePt t="58389" x="9515475" y="3286125"/>
          <p14:tracePt t="58405" x="9525000" y="3286125"/>
          <p14:tracePt t="58425" x="9544050" y="3286125"/>
          <p14:tracePt t="58449" x="9553575" y="3286125"/>
          <p14:tracePt t="58465" x="9563100" y="3286125"/>
          <p14:tracePt t="58481" x="9582150" y="3286125"/>
          <p14:tracePt t="58497" x="9601200" y="3286125"/>
          <p14:tracePt t="58505" x="9610725" y="3286125"/>
          <p14:tracePt t="58522" x="9629775" y="3286125"/>
          <p14:tracePt t="58539" x="9639300" y="3286125"/>
          <p14:tracePt t="58555" x="9648825" y="3286125"/>
          <p14:tracePt t="58572" x="9658350" y="3286125"/>
          <p14:tracePt t="58589" x="9677400" y="3276600"/>
          <p14:tracePt t="58605" x="9696450" y="3276600"/>
          <p14:tracePt t="58639" x="9705975" y="3276600"/>
          <p14:tracePt t="59713" x="9715500" y="3276600"/>
          <p14:tracePt t="59929" x="9725025" y="3219450"/>
          <p14:tracePt t="59937" x="9725025" y="3095625"/>
          <p14:tracePt t="59945" x="9744075" y="2981325"/>
          <p14:tracePt t="59956" x="9772650" y="2876550"/>
          <p14:tracePt t="59972" x="9772650" y="2781300"/>
          <p14:tracePt t="59989" x="9782175" y="2781300"/>
          <p14:tracePt t="61793" x="9772650" y="2771775"/>
          <p14:tracePt t="61801" x="9744075" y="2743200"/>
          <p14:tracePt t="61809" x="9705975" y="2724150"/>
          <p14:tracePt t="61823" x="9667875" y="2714625"/>
          <p14:tracePt t="61840" x="9648825" y="2695575"/>
          <p14:tracePt t="61856" x="9639300" y="2695575"/>
          <p14:tracePt t="61889" x="9648825" y="2695575"/>
          <p14:tracePt t="61906" x="9753600" y="2647950"/>
          <p14:tracePt t="61923" x="9772650" y="2657475"/>
          <p14:tracePt t="61939" x="9715500" y="2762250"/>
          <p14:tracePt t="61956" x="9658350" y="2847975"/>
          <p14:tracePt t="61973" x="9667875" y="2914650"/>
          <p14:tracePt t="61989" x="9725025" y="2971800"/>
          <p14:tracePt t="62006" x="9772650" y="3019425"/>
          <p14:tracePt t="62023" x="9772650" y="3038475"/>
          <p14:tracePt t="62113" x="9772650" y="3048000"/>
          <p14:tracePt t="62121" x="9744075" y="3038475"/>
          <p14:tracePt t="62129" x="9744075" y="3019425"/>
          <p14:tracePt t="62139" x="9725025" y="2990850"/>
          <p14:tracePt t="62156" x="9696450" y="2952750"/>
          <p14:tracePt t="62173" x="9696450" y="2943225"/>
          <p14:tracePt t="63457" x="9639300" y="2933700"/>
          <p14:tracePt t="63465" x="9525000" y="2981325"/>
          <p14:tracePt t="63474" x="9363075" y="3048000"/>
          <p14:tracePt t="63490" x="9258300" y="3086100"/>
          <p14:tracePt t="63761" x="9258300" y="3105150"/>
          <p14:tracePt t="63769" x="9296400" y="3124200"/>
          <p14:tracePt t="63778" x="9315450" y="3152775"/>
          <p14:tracePt t="63793" x="9315450" y="3162300"/>
          <p14:tracePt t="63807" x="9315450" y="3171825"/>
          <p14:tracePt t="63823" x="9305925" y="3200400"/>
          <p14:tracePt t="63840" x="9305925" y="3267075"/>
          <p14:tracePt t="63857" x="9315450" y="3362325"/>
          <p14:tracePt t="63873" x="9363075" y="3495675"/>
          <p14:tracePt t="63890" x="9439275" y="3581400"/>
          <p14:tracePt t="63906" x="9563100" y="3695700"/>
          <p14:tracePt t="63923" x="9667875" y="3790950"/>
          <p14:tracePt t="63940" x="9705975" y="3819525"/>
          <p14:tracePt t="63957" x="9715500" y="3829050"/>
          <p14:tracePt t="63973" x="9705975" y="3838575"/>
          <p14:tracePt t="63990" x="9639300" y="3838575"/>
          <p14:tracePt t="64007" x="9515475" y="3857625"/>
          <p14:tracePt t="64023" x="9296400" y="3895725"/>
          <p14:tracePt t="64040" x="9096375" y="3933825"/>
          <p14:tracePt t="64057" x="8972550" y="3952875"/>
          <p14:tracePt t="64073" x="8915400" y="3952875"/>
          <p14:tracePt t="64170" x="8905875" y="3952875"/>
          <p14:tracePt t="64177" x="8867775" y="3943350"/>
          <p14:tracePt t="64186" x="8839200" y="3914775"/>
          <p14:tracePt t="64194" x="8782050" y="3886200"/>
          <p14:tracePt t="64207" x="8715375" y="3867150"/>
          <p14:tracePt t="64223" x="8572500" y="3829050"/>
          <p14:tracePt t="64240" x="8515350" y="3819525"/>
          <p14:tracePt t="64257" x="8505825" y="3819525"/>
          <p14:tracePt t="64322" x="8496300" y="3810000"/>
          <p14:tracePt t="64329" x="8486775" y="3810000"/>
          <p14:tracePt t="64340" x="8477250" y="3810000"/>
          <p14:tracePt t="64356" x="8458200" y="3810000"/>
          <p14:tracePt t="64373" x="8448675" y="3810000"/>
          <p14:tracePt t="64522" x="8467725" y="3810000"/>
          <p14:tracePt t="64530" x="8486775" y="3810000"/>
          <p14:tracePt t="64540" x="8515350" y="3810000"/>
          <p14:tracePt t="64557" x="8524875" y="3810000"/>
          <p14:tracePt t="64573" x="8543925" y="3810000"/>
          <p14:tracePt t="64590" x="8582025" y="3810000"/>
          <p14:tracePt t="64607" x="8601075" y="3810000"/>
          <p14:tracePt t="64624" x="8620125" y="3810000"/>
          <p14:tracePt t="64640" x="8648700" y="3810000"/>
          <p14:tracePt t="64657" x="8677275" y="3800475"/>
          <p14:tracePt t="64674" x="8705850" y="3800475"/>
          <p14:tracePt t="64690" x="8734425" y="3800475"/>
          <p14:tracePt t="64707" x="8772525" y="3800475"/>
          <p14:tracePt t="64723" x="8820150" y="3800475"/>
          <p14:tracePt t="64740" x="8848725" y="3810000"/>
          <p14:tracePt t="64756" x="8858250" y="3810000"/>
          <p14:tracePt t="64773" x="8867775" y="3810000"/>
          <p14:tracePt t="64790" x="8886825" y="3819525"/>
          <p14:tracePt t="64807" x="8905875" y="3819525"/>
          <p14:tracePt t="64823" x="8934450" y="3819525"/>
          <p14:tracePt t="64840" x="8943975" y="3829050"/>
          <p14:tracePt t="64857" x="8963025" y="3838575"/>
          <p14:tracePt t="64906" x="8972550" y="3838575"/>
          <p14:tracePt t="64921" x="8982075" y="3838575"/>
          <p14:tracePt t="64930" x="8991600" y="3829050"/>
          <p14:tracePt t="64954" x="9001125" y="3829050"/>
          <p14:tracePt t="65074" x="9001125" y="3819525"/>
          <p14:tracePt t="65122" x="9010650" y="3819525"/>
          <p14:tracePt t="65130" x="9020175" y="3810000"/>
          <p14:tracePt t="65146" x="9029700" y="3810000"/>
          <p14:tracePt t="65157" x="9039225" y="3800475"/>
          <p14:tracePt t="65173" x="9058275" y="3790950"/>
          <p14:tracePt t="65190" x="9086850" y="3781425"/>
          <p14:tracePt t="65207" x="9124950" y="3781425"/>
          <p14:tracePt t="65223" x="9163050" y="3781425"/>
          <p14:tracePt t="65240" x="9229725" y="3762375"/>
          <p14:tracePt t="65257" x="9248775" y="3762375"/>
          <p14:tracePt t="65273" x="9267825" y="3762375"/>
          <p14:tracePt t="65338" x="9277350" y="3762375"/>
          <p14:tracePt t="65354" x="9286875" y="3762375"/>
          <p14:tracePt t="65362" x="9296400" y="3762375"/>
          <p14:tracePt t="65373" x="9305925" y="3762375"/>
          <p14:tracePt t="65390" x="9324975" y="3762375"/>
          <p14:tracePt t="65407" x="9363075" y="3762375"/>
          <p14:tracePt t="65424" x="9420225" y="3762375"/>
          <p14:tracePt t="65440" x="9477375" y="3762375"/>
          <p14:tracePt t="65457" x="9515475" y="3771900"/>
          <p14:tracePt t="65474" x="9544050" y="3790950"/>
          <p14:tracePt t="65490" x="9582150" y="3790950"/>
          <p14:tracePt t="65507" x="9601200" y="3790950"/>
          <p14:tracePt t="65523" x="9639300" y="3790950"/>
          <p14:tracePt t="65540" x="9677400" y="3790950"/>
          <p14:tracePt t="65557" x="9696450" y="3790950"/>
          <p14:tracePt t="65574" x="9725025" y="3790950"/>
          <p14:tracePt t="65590" x="9744075" y="3790950"/>
          <p14:tracePt t="65607" x="9763125" y="3800475"/>
          <p14:tracePt t="65624" x="9801225" y="3810000"/>
          <p14:tracePt t="65641" x="9829800" y="3810000"/>
          <p14:tracePt t="65657" x="9867900" y="3810000"/>
          <p14:tracePt t="65674" x="9896475" y="3829050"/>
          <p14:tracePt t="65690" x="9915525" y="3829050"/>
          <p14:tracePt t="65707" x="9925050" y="3829050"/>
          <p14:tracePt t="65724" x="9934575" y="3829050"/>
          <p14:tracePt t="65740" x="9944100" y="3829050"/>
          <p14:tracePt t="65757" x="9953625" y="3819525"/>
          <p14:tracePt t="65773" x="9963150" y="3819525"/>
          <p14:tracePt t="65790" x="9982200" y="3810000"/>
          <p14:tracePt t="65807" x="9991725" y="3810000"/>
          <p14:tracePt t="65840" x="10010775" y="3800475"/>
          <p14:tracePt t="66594" x="10020300" y="3790950"/>
          <p14:tracePt t="66618" x="10020300" y="3781425"/>
          <p14:tracePt t="67122" x="10029825" y="3781425"/>
          <p14:tracePt t="67138" x="10039350" y="3771900"/>
          <p14:tracePt t="67162" x="10048875" y="3771900"/>
          <p14:tracePt t="67186" x="10058400" y="3771900"/>
          <p14:tracePt t="67194" x="10067925" y="3771900"/>
          <p14:tracePt t="67202" x="10086975" y="3752850"/>
          <p14:tracePt t="67219" x="10106025" y="3752850"/>
          <p14:tracePt t="67314" x="10115550" y="3752850"/>
          <p14:tracePt t="67330" x="10125075" y="3752850"/>
          <p14:tracePt t="67338" x="10134600" y="3752850"/>
          <p14:tracePt t="67354" x="10144125" y="3743325"/>
          <p14:tracePt t="67378" x="10153650" y="3743325"/>
          <p14:tracePt t="67386" x="10163175" y="3743325"/>
          <p14:tracePt t="67394" x="10172700" y="3743325"/>
          <p14:tracePt t="67407" x="10191750" y="3743325"/>
          <p14:tracePt t="67424" x="10220325" y="3743325"/>
          <p14:tracePt t="67440" x="10248900" y="3743325"/>
          <p14:tracePt t="67457" x="10267950" y="3743325"/>
          <p14:tracePt t="67474" x="10296525" y="3743325"/>
          <p14:tracePt t="67491" x="10306050" y="3743325"/>
          <p14:tracePt t="67507" x="10325100" y="3743325"/>
          <p14:tracePt t="67524" x="10344150" y="3743325"/>
          <p14:tracePt t="67540" x="10372725" y="3743325"/>
          <p14:tracePt t="67557" x="10391775" y="3743325"/>
          <p14:tracePt t="67574" x="10410825" y="3743325"/>
          <p14:tracePt t="67590" x="10429875" y="3743325"/>
          <p14:tracePt t="67607" x="10439400" y="3752850"/>
          <p14:tracePt t="67624" x="10477500" y="3762375"/>
          <p14:tracePt t="67640" x="10506075" y="3771900"/>
          <p14:tracePt t="67657" x="10515600" y="3771900"/>
          <p14:tracePt t="67674" x="10544175" y="3771900"/>
          <p14:tracePt t="67690" x="10563225" y="3771900"/>
          <p14:tracePt t="67707" x="10591800" y="3771900"/>
          <p14:tracePt t="67724" x="10620375" y="3790950"/>
          <p14:tracePt t="67740" x="10639425" y="3800475"/>
          <p14:tracePt t="67757" x="10648950" y="3800475"/>
          <p14:tracePt t="67774" x="10668000" y="3810000"/>
          <p14:tracePt t="67807" x="10677525" y="3810000"/>
          <p14:tracePt t="67826" x="10687050" y="3810000"/>
          <p14:tracePt t="67850" x="10696575" y="3810000"/>
          <p14:tracePt t="67859" x="10696575" y="3819525"/>
          <p14:tracePt t="67882" x="10696575" y="3829050"/>
          <p14:tracePt t="67978" x="10687050" y="3829050"/>
          <p14:tracePt t="67986" x="10668000" y="3819525"/>
          <p14:tracePt t="67994" x="10658475" y="3790950"/>
          <p14:tracePt t="68007" x="10648950" y="3762375"/>
          <p14:tracePt t="68024" x="10648950" y="3714750"/>
          <p14:tracePt t="68041" x="10658475" y="3667125"/>
          <p14:tracePt t="68058" x="10696575" y="3629025"/>
          <p14:tracePt t="68074" x="10706100" y="3629025"/>
          <p14:tracePt t="68090" x="10715625" y="3629025"/>
          <p14:tracePt t="68107" x="10715625" y="3657600"/>
          <p14:tracePt t="68124" x="10715625" y="3714750"/>
          <p14:tracePt t="68140" x="10715625" y="3752850"/>
          <p14:tracePt t="68157" x="10715625" y="3771900"/>
          <p14:tracePt t="68250" x="10725150" y="3771900"/>
          <p14:tracePt t="68298" x="10734675" y="3781425"/>
          <p14:tracePt t="68306" x="10734675" y="3790950"/>
          <p14:tracePt t="68314" x="10744200" y="3800475"/>
          <p14:tracePt t="68330" x="10744200" y="3810000"/>
          <p14:tracePt t="68418" x="10744200" y="3819525"/>
          <p14:tracePt t="68450" x="10753725" y="3819525"/>
          <p14:tracePt t="68690" x="10763250" y="3819525"/>
          <p14:tracePt t="68930" x="10772775" y="3819525"/>
          <p14:tracePt t="68946" x="10772775" y="3829050"/>
          <p14:tracePt t="68962" x="10772775" y="3848100"/>
          <p14:tracePt t="68978" x="10772775" y="3857625"/>
          <p14:tracePt t="69074" x="10772775" y="3886200"/>
          <p14:tracePt t="69082" x="10753725" y="3886200"/>
          <p14:tracePt t="69091" x="10734675" y="3905250"/>
          <p14:tracePt t="69107" x="10696575" y="3914775"/>
          <p14:tracePt t="69124" x="10687050" y="3924300"/>
          <p14:tracePt t="69141" x="10639425" y="3943350"/>
          <p14:tracePt t="69157" x="10610850" y="3962400"/>
          <p14:tracePt t="69174" x="10544175" y="3981450"/>
          <p14:tracePt t="69191" x="10467975" y="4000500"/>
          <p14:tracePt t="69208" x="10391775" y="4029075"/>
          <p14:tracePt t="69224" x="10306050" y="4057650"/>
          <p14:tracePt t="69241" x="10201275" y="4076700"/>
          <p14:tracePt t="69258" x="10029825" y="4105275"/>
          <p14:tracePt t="69274" x="9925050" y="4133850"/>
          <p14:tracePt t="69291" x="9829800" y="4162425"/>
          <p14:tracePt t="69307" x="9753600" y="4171950"/>
          <p14:tracePt t="69324" x="9686925" y="4171950"/>
          <p14:tracePt t="69341" x="9591675" y="4171950"/>
          <p14:tracePt t="69357" x="9477375" y="4143375"/>
          <p14:tracePt t="69374" x="9363075" y="4114800"/>
          <p14:tracePt t="69391" x="9258300" y="4095750"/>
          <p14:tracePt t="69407" x="9210675" y="4076700"/>
          <p14:tracePt t="69424" x="9172575" y="4076700"/>
          <p14:tracePt t="69441" x="9153525" y="4057650"/>
          <p14:tracePt t="69458" x="9077325" y="4019550"/>
          <p14:tracePt t="69474" x="9048750" y="4010025"/>
          <p14:tracePt t="69491" x="9029700" y="4000500"/>
          <p14:tracePt t="69507" x="9010650" y="3981450"/>
          <p14:tracePt t="69524" x="8982075" y="3962400"/>
          <p14:tracePt t="69541" x="8953500" y="3933825"/>
          <p14:tracePt t="69557" x="8924925" y="3895725"/>
          <p14:tracePt t="69574" x="8896350" y="3876675"/>
          <p14:tracePt t="69591" x="8877300" y="3867150"/>
          <p14:tracePt t="69625" x="8867775" y="3857625"/>
          <p14:tracePt t="69641" x="8858250" y="3848100"/>
          <p14:tracePt t="69658" x="8829675" y="3819525"/>
          <p14:tracePt t="69674" x="8820150" y="3800475"/>
          <p14:tracePt t="69691" x="8801100" y="3790950"/>
          <p14:tracePt t="69970" x="8791575" y="3790950"/>
          <p14:tracePt t="70018" x="8801100" y="3790950"/>
          <p14:tracePt t="70050" x="8810625" y="3790950"/>
          <p14:tracePt t="70059" x="8820150" y="3790950"/>
          <p14:tracePt t="70074" x="8829675" y="3790950"/>
          <p14:tracePt t="70098" x="8839200" y="3790950"/>
          <p14:tracePt t="75971" x="8858250" y="3790950"/>
          <p14:tracePt t="75979" x="8867775" y="3781425"/>
          <p14:tracePt t="75987" x="8877300" y="3762375"/>
          <p14:tracePt t="75995" x="8886825" y="3733800"/>
          <p14:tracePt t="76011" x="8896350" y="3714750"/>
          <p14:tracePt t="76025" x="8896350" y="3705225"/>
          <p14:tracePt t="76042" x="8896350" y="3686175"/>
          <p14:tracePt t="76059" x="8896350" y="3657600"/>
          <p14:tracePt t="76075" x="8896350" y="3638550"/>
          <p14:tracePt t="76092" x="8896350" y="3629025"/>
          <p14:tracePt t="76109" x="8896350" y="3609975"/>
          <p14:tracePt t="76125" x="8886825" y="3571875"/>
          <p14:tracePt t="76142" x="8877300" y="3543300"/>
          <p14:tracePt t="76159" x="8867775" y="3495675"/>
          <p14:tracePt t="76175" x="8848725" y="3476625"/>
          <p14:tracePt t="76192" x="8829675" y="3467100"/>
          <p14:tracePt t="76209" x="8820150" y="3448050"/>
          <p14:tracePt t="76242" x="8810625" y="3419475"/>
          <p14:tracePt t="76259" x="8791575" y="3381375"/>
          <p14:tracePt t="76275" x="8763000" y="3343275"/>
          <p14:tracePt t="76292" x="8724900" y="3305175"/>
          <p14:tracePt t="76309" x="8686800" y="3267075"/>
          <p14:tracePt t="76325" x="8667750" y="3238500"/>
          <p14:tracePt t="76342" x="8639175" y="3209925"/>
          <p14:tracePt t="76359" x="8629650" y="3190875"/>
          <p14:tracePt t="76376" x="8610600" y="3162300"/>
          <p14:tracePt t="76392" x="8591550" y="3124200"/>
          <p14:tracePt t="76409" x="8562975" y="3086100"/>
          <p14:tracePt t="76426" x="8543925" y="3048000"/>
          <p14:tracePt t="76442" x="8515350" y="3028950"/>
          <p14:tracePt t="76459" x="8505825" y="3000375"/>
          <p14:tracePt t="76475" x="8486775" y="2990850"/>
          <p14:tracePt t="76509" x="8477250" y="2971800"/>
          <p14:tracePt t="76542" x="8477250" y="2962275"/>
          <p14:tracePt t="76559" x="8477250" y="2952750"/>
          <p14:tracePt t="76575" x="8477250" y="2943225"/>
          <p14:tracePt t="76592" x="8477250" y="2914650"/>
          <p14:tracePt t="76609" x="8477250" y="2895600"/>
          <p14:tracePt t="76626" x="8477250" y="2876550"/>
          <p14:tracePt t="76642" x="8477250" y="2867025"/>
          <p14:tracePt t="76659" x="8477250" y="2857500"/>
          <p14:tracePt t="76675" x="8477250" y="2847975"/>
          <p14:tracePt t="76692" x="8486775" y="2838450"/>
          <p14:tracePt t="76709" x="8496300" y="2838450"/>
          <p14:tracePt t="76725" x="8505825" y="2828925"/>
          <p14:tracePt t="76742" x="8543925" y="2819400"/>
          <p14:tracePt t="76759" x="8582025" y="2800350"/>
          <p14:tracePt t="76775" x="8620125" y="2800350"/>
          <p14:tracePt t="76792" x="8639175" y="2781300"/>
          <p14:tracePt t="76809" x="8648700" y="2781300"/>
          <p14:tracePt t="76825" x="8658225" y="2781300"/>
          <p14:tracePt t="76842" x="8696325" y="2771775"/>
          <p14:tracePt t="76859" x="8782050" y="2771775"/>
          <p14:tracePt t="76875" x="8848725" y="2771775"/>
          <p14:tracePt t="76892" x="8877300" y="2771775"/>
          <p14:tracePt t="76909" x="8886825" y="2771775"/>
          <p14:tracePt t="77131" x="8915400" y="2781300"/>
          <p14:tracePt t="77139" x="8934450" y="2790825"/>
          <p14:tracePt t="77147" x="8972550" y="2809875"/>
          <p14:tracePt t="77159" x="8991600" y="2809875"/>
          <p14:tracePt t="77175" x="9020175" y="2809875"/>
          <p14:tracePt t="77192" x="9048750" y="2809875"/>
          <p14:tracePt t="77209" x="9058275" y="2809875"/>
          <p14:tracePt t="77226" x="9096375" y="2819400"/>
          <p14:tracePt t="77242" x="9105900" y="2828925"/>
          <p14:tracePt t="77259" x="9153525" y="2857500"/>
          <p14:tracePt t="77276" x="9220200" y="2895600"/>
          <p14:tracePt t="77292" x="9305925" y="2924175"/>
          <p14:tracePt t="77309" x="9410700" y="2962275"/>
          <p14:tracePt t="77325" x="9515475" y="3028950"/>
          <p14:tracePt t="77342" x="9544050" y="3067050"/>
          <p14:tracePt t="77359" x="9544050" y="3095625"/>
          <p14:tracePt t="77376" x="9544050" y="3152775"/>
          <p14:tracePt t="77392" x="9534525" y="3228975"/>
          <p14:tracePt t="77409" x="9496425" y="3314700"/>
          <p14:tracePt t="77426" x="9467850" y="3371850"/>
          <p14:tracePt t="77442" x="9448800" y="3400425"/>
          <p14:tracePt t="77459" x="9401175" y="3467100"/>
          <p14:tracePt t="77476" x="9324975" y="3505200"/>
          <p14:tracePt t="77492" x="9277350" y="3524250"/>
          <p14:tracePt t="77509" x="9201150" y="3581400"/>
          <p14:tracePt t="77526" x="9153525" y="3609975"/>
          <p14:tracePt t="77542" x="9105900" y="3629025"/>
          <p14:tracePt t="77559" x="9048750" y="3648075"/>
          <p14:tracePt t="77575" x="9020175" y="3648075"/>
          <p14:tracePt t="77592" x="8991600" y="3648075"/>
          <p14:tracePt t="77609" x="8963025" y="3648075"/>
          <p14:tracePt t="77626" x="8943975" y="3638550"/>
          <p14:tracePt t="77642" x="8915400" y="3629025"/>
          <p14:tracePt t="77659" x="8848725" y="3571875"/>
          <p14:tracePt t="77675" x="8753475" y="3486150"/>
          <p14:tracePt t="77692" x="8686800" y="3438525"/>
          <p14:tracePt t="77709" x="8658225" y="3409950"/>
          <p14:tracePt t="77726" x="8648700" y="3390900"/>
          <p14:tracePt t="77747" x="8648700" y="3371850"/>
          <p14:tracePt t="77759" x="8648700" y="3352800"/>
          <p14:tracePt t="77776" x="8639175" y="3305175"/>
          <p14:tracePt t="77792" x="8639175" y="3200400"/>
          <p14:tracePt t="77809" x="8658225" y="3076575"/>
          <p14:tracePt t="77826" x="8677275" y="2952750"/>
          <p14:tracePt t="77843" x="8696325" y="2876550"/>
          <p14:tracePt t="77859" x="8705850" y="2857500"/>
          <p14:tracePt t="77875" x="8705850" y="2838450"/>
          <p14:tracePt t="77892" x="8715375" y="2819400"/>
          <p14:tracePt t="77909" x="8734425" y="2800350"/>
          <p14:tracePt t="77926" x="8763000" y="2771775"/>
          <p14:tracePt t="77942" x="8848725" y="2752725"/>
          <p14:tracePt t="77959" x="8982075" y="2714625"/>
          <p14:tracePt t="77976" x="9077325" y="2695575"/>
          <p14:tracePt t="77992" x="9134475" y="2686050"/>
          <p14:tracePt t="78009" x="9182100" y="2676525"/>
          <p14:tracePt t="78026" x="9220200" y="2676525"/>
          <p14:tracePt t="78042" x="9248775" y="2676525"/>
          <p14:tracePt t="78059" x="9305925" y="2676525"/>
          <p14:tracePt t="78076" x="9353550" y="2686050"/>
          <p14:tracePt t="78092" x="9448800" y="2714625"/>
          <p14:tracePt t="78109" x="9582150" y="2752725"/>
          <p14:tracePt t="78126" x="9734550" y="2800350"/>
          <p14:tracePt t="78142" x="9877425" y="2828925"/>
          <p14:tracePt t="78159" x="10001250" y="2867025"/>
          <p14:tracePt t="78176" x="10134600" y="2914650"/>
          <p14:tracePt t="78192" x="10229850" y="2952750"/>
          <p14:tracePt t="78209" x="10315575" y="3000375"/>
          <p14:tracePt t="78226" x="10410825" y="3057525"/>
          <p14:tracePt t="78228" x="10429875" y="3076575"/>
          <p14:tracePt t="78243" x="10467975" y="3114675"/>
          <p14:tracePt t="78259" x="10534650" y="3181350"/>
          <p14:tracePt t="78276" x="10582275" y="3267075"/>
          <p14:tracePt t="78292" x="10648950" y="3362325"/>
          <p14:tracePt t="78309" x="10668000" y="3419475"/>
          <p14:tracePt t="78326" x="10677525" y="3476625"/>
          <p14:tracePt t="78342" x="10677525" y="3524250"/>
          <p14:tracePt t="78359" x="10658475" y="3590925"/>
          <p14:tracePt t="78376" x="10591800" y="3657600"/>
          <p14:tracePt t="78393" x="10448925" y="3705225"/>
          <p14:tracePt t="78409" x="10344150" y="3743325"/>
          <p14:tracePt t="78426" x="10239375" y="3762375"/>
          <p14:tracePt t="78443" x="10115550" y="3771900"/>
          <p14:tracePt t="78459" x="9925050" y="3781425"/>
          <p14:tracePt t="78476" x="9753600" y="3800475"/>
          <p14:tracePt t="78492" x="9591675" y="3810000"/>
          <p14:tracePt t="78509" x="9439275" y="3829050"/>
          <p14:tracePt t="78526" x="9344025" y="3829050"/>
          <p14:tracePt t="78542" x="9277350" y="3819525"/>
          <p14:tracePt t="78559" x="9182100" y="3790950"/>
          <p14:tracePt t="78576" x="9067800" y="3743325"/>
          <p14:tracePt t="78593" x="8953500" y="3695700"/>
          <p14:tracePt t="78609" x="8858250" y="3638550"/>
          <p14:tracePt t="78626" x="8801100" y="3600450"/>
          <p14:tracePt t="78643" x="8753475" y="3524250"/>
          <p14:tracePt t="78659" x="8743950" y="3457575"/>
          <p14:tracePt t="78676" x="8734425" y="3352800"/>
          <p14:tracePt t="78692" x="8734425" y="3276600"/>
          <p14:tracePt t="78709" x="8753475" y="3200400"/>
          <p14:tracePt t="78726" x="8810625" y="3124200"/>
          <p14:tracePt t="78742" x="8877300" y="3076575"/>
          <p14:tracePt t="78759" x="8963025" y="3028950"/>
          <p14:tracePt t="78776" x="9096375" y="3000375"/>
          <p14:tracePt t="78792" x="9239250" y="2971800"/>
          <p14:tracePt t="78809" x="9382125" y="2962275"/>
          <p14:tracePt t="78826" x="9544050" y="2952750"/>
          <p14:tracePt t="78843" x="9744075" y="2952750"/>
          <p14:tracePt t="78859" x="9829800" y="2952750"/>
          <p14:tracePt t="78876" x="9915525" y="2952750"/>
          <p14:tracePt t="78892" x="9963150" y="2962275"/>
          <p14:tracePt t="78909" x="10020300" y="2981325"/>
          <p14:tracePt t="78926" x="10058400" y="3009900"/>
          <p14:tracePt t="78942" x="10086975" y="3048000"/>
          <p14:tracePt t="78959" x="10096500" y="3067050"/>
          <p14:tracePt t="78976" x="10106025" y="3133725"/>
          <p14:tracePt t="78993" x="10106025" y="3209925"/>
          <p14:tracePt t="79009" x="10020300" y="3305175"/>
          <p14:tracePt t="79026" x="9944100" y="3371850"/>
          <p14:tracePt t="79043" x="9782175" y="3467100"/>
          <p14:tracePt t="79059" x="9648825" y="3505200"/>
          <p14:tracePt t="79076" x="9515475" y="3524250"/>
          <p14:tracePt t="79092" x="9401175" y="3524250"/>
          <p14:tracePt t="79109" x="9296400" y="3505200"/>
          <p14:tracePt t="79126" x="9210675" y="3467100"/>
          <p14:tracePt t="79143" x="9153525" y="3438525"/>
          <p14:tracePt t="79159" x="9115425" y="3400425"/>
          <p14:tracePt t="79176" x="9058275" y="3343275"/>
          <p14:tracePt t="79193" x="9029700" y="3276600"/>
          <p14:tracePt t="79209" x="9001125" y="3171825"/>
          <p14:tracePt t="79226" x="9001125" y="3038475"/>
          <p14:tracePt t="79228" x="9010650" y="2971800"/>
          <p14:tracePt t="79243" x="9096375" y="2857500"/>
          <p14:tracePt t="79259" x="9220200" y="2781300"/>
          <p14:tracePt t="79276" x="9334500" y="2752725"/>
          <p14:tracePt t="79293" x="9448800" y="2743200"/>
          <p14:tracePt t="79309" x="9553575" y="2743200"/>
          <p14:tracePt t="79326" x="9658350" y="2819400"/>
          <p14:tracePt t="79343" x="9734550" y="2924175"/>
          <p14:tracePt t="79359" x="9763125" y="3028950"/>
          <p14:tracePt t="79376" x="9734550" y="3200400"/>
          <p14:tracePt t="79393" x="9582150" y="3400425"/>
          <p14:tracePt t="79409" x="9382125" y="3571875"/>
          <p14:tracePt t="79426" x="9220200" y="3648075"/>
          <p14:tracePt t="79444" x="9058275" y="3676650"/>
          <p14:tracePt t="79459" x="9010650" y="3667125"/>
          <p14:tracePt t="79476" x="8972550" y="3638550"/>
          <p14:tracePt t="79493" x="8943975" y="3619500"/>
          <p14:tracePt t="79509" x="8934450" y="3590925"/>
          <p14:tracePt t="79526" x="8924925" y="3562350"/>
          <p14:tracePt t="79543" x="8915400" y="3505200"/>
          <p14:tracePt t="79559" x="8915400" y="3448050"/>
          <p14:tracePt t="79576" x="8963025" y="3381375"/>
          <p14:tracePt t="79593" x="9048750" y="3305175"/>
          <p14:tracePt t="79609" x="9163050" y="3248025"/>
          <p14:tracePt t="79626" x="9267825" y="3200400"/>
          <p14:tracePt t="79643" x="9429750" y="3162300"/>
          <p14:tracePt t="79659" x="9525000" y="3143250"/>
          <p14:tracePt t="79676" x="9629775" y="3143250"/>
          <p14:tracePt t="79693" x="9725025" y="3124200"/>
          <p14:tracePt t="79709" x="9810750" y="3124200"/>
          <p14:tracePt t="79726" x="9906000" y="3105150"/>
          <p14:tracePt t="79742" x="10048875" y="3105150"/>
          <p14:tracePt t="79759" x="10191750" y="3105150"/>
          <p14:tracePt t="79776" x="10344150" y="3105150"/>
          <p14:tracePt t="79793" x="10477500" y="3086100"/>
          <p14:tracePt t="79809" x="10582275" y="3057525"/>
          <p14:tracePt t="79826" x="10658475" y="3048000"/>
          <p14:tracePt t="79843" x="10772775" y="2990850"/>
          <p14:tracePt t="79859" x="10820400" y="2971800"/>
          <p14:tracePt t="79876" x="10839450" y="2962275"/>
          <p14:tracePt t="79893" x="10848975" y="2943225"/>
          <p14:tracePt t="79909" x="10858500" y="2943225"/>
          <p14:tracePt t="79926" x="10896600" y="2924175"/>
          <p14:tracePt t="79943" x="10915650" y="2905125"/>
          <p14:tracePt t="79959" x="10944225" y="2876550"/>
          <p14:tracePt t="79976" x="10963275" y="2847975"/>
          <p14:tracePt t="79993" x="10972800" y="2819400"/>
          <p14:tracePt t="80009" x="10972800" y="2809875"/>
          <p14:tracePt t="80026" x="10982325" y="2800350"/>
          <p14:tracePt t="80043" x="10991850" y="2781300"/>
          <p14:tracePt t="80059" x="11001375" y="2752725"/>
          <p14:tracePt t="80076" x="11001375" y="2724150"/>
          <p14:tracePt t="80093" x="11001375" y="2714625"/>
          <p14:tracePt t="80109" x="11001375" y="2695575"/>
          <p14:tracePt t="80126" x="11001375" y="2686050"/>
          <p14:tracePt t="80143" x="10991850" y="2647950"/>
          <p14:tracePt t="80159" x="10982325" y="2638425"/>
          <p14:tracePt t="80176" x="10963275" y="2609850"/>
          <p14:tracePt t="80193" x="10944225" y="2581275"/>
          <p14:tracePt t="80210" x="10925175" y="2552700"/>
          <p14:tracePt t="80226" x="10896600" y="2543175"/>
          <p14:tracePt t="80243" x="10887075" y="2533650"/>
          <p14:tracePt t="80259" x="10868025" y="2524125"/>
          <p14:tracePt t="80276" x="10829925" y="2514600"/>
          <p14:tracePt t="80293" x="10820400" y="2505075"/>
          <p14:tracePt t="80309" x="10810875" y="2505075"/>
          <p14:tracePt t="80326" x="10801350" y="2495550"/>
          <p14:tracePt t="80343" x="10801350" y="2486025"/>
          <p14:tracePt t="80359" x="10791825" y="2476500"/>
          <p14:tracePt t="80376" x="10772775" y="2457450"/>
          <p14:tracePt t="80393" x="10763250" y="2438400"/>
          <p14:tracePt t="80539" x="10753725" y="2438400"/>
          <p14:tracePt t="80555" x="10753725" y="2447925"/>
          <p14:tracePt t="80563" x="10753725" y="2457450"/>
          <p14:tracePt t="80572" x="10753725" y="2466975"/>
          <p14:tracePt t="80699" x="10753725" y="2457450"/>
          <p14:tracePt t="80707" x="10772775" y="2447925"/>
          <p14:tracePt t="80803" x="10772775" y="2457450"/>
          <p14:tracePt t="80955" x="10772775" y="2447925"/>
          <p14:tracePt t="81059" x="10772775" y="2457450"/>
          <p14:tracePt t="81067" x="10772775" y="2466975"/>
          <p14:tracePt t="81091" x="10763250" y="2466975"/>
          <p14:tracePt t="81116" x="10753725" y="2476500"/>
          <p14:tracePt t="81252" x="10753725" y="2466975"/>
          <p14:tracePt t="81275" x="10763250" y="2466975"/>
          <p14:tracePt t="81283" x="10772775" y="2466975"/>
          <p14:tracePt t="81307" x="10782300" y="2466975"/>
          <p14:tracePt t="81412" x="10763250" y="2466975"/>
          <p14:tracePt t="81420" x="10734675" y="2466975"/>
          <p14:tracePt t="81428" x="10725150" y="2466975"/>
          <p14:tracePt t="81444" x="10687050" y="2466975"/>
          <p14:tracePt t="81460" x="10658475" y="2457450"/>
          <p14:tracePt t="81476" x="10648950" y="2457450"/>
          <p14:tracePt t="81509" x="10639425" y="2447925"/>
          <p14:tracePt t="81526" x="10629900" y="2438400"/>
          <p14:tracePt t="81543" x="10620375" y="2428875"/>
          <p14:tracePt t="81564" x="10610850" y="2419350"/>
          <p14:tracePt t="81576" x="10610850" y="2409825"/>
          <p14:tracePt t="81593" x="10610850" y="2400300"/>
          <p14:tracePt t="81610" x="10610850" y="2390775"/>
          <p14:tracePt t="81627" x="10648950" y="2371725"/>
          <p14:tracePt t="81644" x="10706100" y="2371725"/>
          <p14:tracePt t="81660" x="10715625" y="2371725"/>
          <p14:tracePt t="81676" x="10725150" y="2371725"/>
          <p14:tracePt t="81693" x="10734675" y="2371725"/>
          <p14:tracePt t="81726" x="10744200" y="2381250"/>
          <p14:tracePt t="81743" x="10753725" y="2381250"/>
          <p14:tracePt t="81795" x="10753725" y="2390775"/>
          <p14:tracePt t="81819" x="10753725" y="2400300"/>
          <p14:tracePt t="81828" x="10744200" y="2400300"/>
          <p14:tracePt t="81844" x="10734675" y="2400300"/>
          <p14:tracePt t="81851" x="10715625" y="2400300"/>
          <p14:tracePt t="81868" x="10715625" y="2390775"/>
          <p14:tracePt t="81892" x="10706100" y="2390775"/>
          <p14:tracePt t="81955" x="10706100" y="2371725"/>
          <p14:tracePt t="81963" x="10715625" y="2371725"/>
          <p14:tracePt t="81971" x="10734675" y="2371725"/>
          <p14:tracePt t="81980" x="10744200" y="2371725"/>
          <p14:tracePt t="81993" x="10753725" y="2371725"/>
          <p14:tracePt t="82020" x="10763250" y="2371725"/>
          <p14:tracePt t="82036" x="10763250" y="2381250"/>
          <p14:tracePt t="82052" x="10763250" y="2390775"/>
          <p14:tracePt t="82060" x="10763250" y="2400300"/>
          <p14:tracePt t="82076" x="10763250" y="2409825"/>
          <p14:tracePt t="82093" x="10763250" y="2419350"/>
          <p14:tracePt t="82110" x="10763250" y="2428875"/>
          <p14:tracePt t="82126" x="10744200" y="2428875"/>
          <p14:tracePt t="82143" x="10696575" y="2409825"/>
          <p14:tracePt t="82160" x="10658475" y="2381250"/>
          <p14:tracePt t="82177" x="10648950" y="2371725"/>
          <p14:tracePt t="82193" x="10648950" y="2362200"/>
          <p14:tracePt t="82210" x="10648950" y="2352675"/>
          <p14:tracePt t="82244" x="10668000" y="2333625"/>
          <p14:tracePt t="82260" x="10725150" y="2333625"/>
          <p14:tracePt t="82276" x="10791825" y="2362200"/>
          <p14:tracePt t="82293" x="10858500" y="2381250"/>
          <p14:tracePt t="82310" x="10858500" y="2390775"/>
          <p14:tracePt t="82363" x="10848975" y="2390775"/>
          <p14:tracePt t="82372" x="10839450" y="2390775"/>
          <p14:tracePt t="82380" x="10820400" y="2390775"/>
          <p14:tracePt t="82393" x="10810875" y="2390775"/>
          <p14:tracePt t="82410" x="10772775" y="2390775"/>
          <p14:tracePt t="82427" x="10763250" y="2390775"/>
          <p14:tracePt t="82443" x="10725150" y="2381250"/>
          <p14:tracePt t="82460" x="10725150" y="2371725"/>
          <p14:tracePt t="82524" x="10725150" y="2362200"/>
          <p14:tracePt t="82539" x="10753725" y="2362200"/>
          <p14:tracePt t="82548" x="10763250" y="2362200"/>
          <p14:tracePt t="82636" x="10772775" y="2362200"/>
          <p14:tracePt t="82659" x="10763250" y="2362200"/>
          <p14:tracePt t="82668" x="10744200" y="2362200"/>
          <p14:tracePt t="82676" x="10734675" y="2362200"/>
          <p14:tracePt t="82693" x="10715625" y="2362200"/>
          <p14:tracePt t="82726" x="10715625" y="2352675"/>
          <p14:tracePt t="82772" x="10715625" y="2343150"/>
          <p14:tracePt t="82780" x="10734675" y="2343150"/>
          <p14:tracePt t="82788" x="10744200" y="2352675"/>
          <p14:tracePt t="82796" x="10753725" y="2352675"/>
          <p14:tracePt t="82810" x="10782300" y="2362200"/>
          <p14:tracePt t="82827" x="10782300" y="2371725"/>
          <p14:tracePt t="82859" x="10782300" y="2381250"/>
          <p14:tracePt t="82884" x="10772775" y="2381250"/>
          <p14:tracePt t="83092" x="10791825" y="2381250"/>
          <p14:tracePt t="83100" x="10810875" y="2381250"/>
          <p14:tracePt t="83110" x="10839450" y="2381250"/>
          <p14:tracePt t="83127" x="10906125" y="2381250"/>
          <p14:tracePt t="83143" x="10963275" y="2381250"/>
          <p14:tracePt t="83160" x="11010900" y="2381250"/>
          <p14:tracePt t="83177" x="11039475" y="2381250"/>
          <p14:tracePt t="83193" x="11049000" y="2381250"/>
          <p14:tracePt t="83300" x="11039475" y="2381250"/>
          <p14:tracePt t="83308" x="11029950" y="2381250"/>
          <p14:tracePt t="83316" x="11010900" y="2381250"/>
          <p14:tracePt t="83327" x="10991850" y="2381250"/>
          <p14:tracePt t="83343" x="10953750" y="2381250"/>
          <p14:tracePt t="83360" x="10906125" y="2381250"/>
          <p14:tracePt t="83377" x="10868025" y="2362200"/>
          <p14:tracePt t="83393" x="10858500" y="2362200"/>
          <p14:tracePt t="83476" x="10868025" y="2362200"/>
          <p14:tracePt t="83492" x="10877550" y="2362200"/>
          <p14:tracePt t="83508" x="10887075" y="2362200"/>
          <p14:tracePt t="83531" x="10887075" y="2371725"/>
          <p14:tracePt t="83548" x="10887075" y="2381250"/>
          <p14:tracePt t="85468" x="10887075" y="2390775"/>
          <p14:tracePt t="85508" x="10896600" y="2390775"/>
          <p14:tracePt t="85580" x="10906125" y="2390775"/>
          <p14:tracePt t="85588" x="10915650" y="2390775"/>
          <p14:tracePt t="85620" x="10934700" y="2390775"/>
          <p14:tracePt t="85636" x="10944225" y="2390775"/>
          <p14:tracePt t="85652" x="10963275" y="2390775"/>
          <p14:tracePt t="85668" x="10972800" y="2390775"/>
          <p14:tracePt t="85684" x="10982325" y="2390775"/>
          <p14:tracePt t="85692" x="10991850" y="2390775"/>
          <p14:tracePt t="85708" x="11001375" y="2390775"/>
          <p14:tracePt t="85724" x="11010900" y="2400300"/>
          <p14:tracePt t="85868" x="11020425" y="2409825"/>
          <p14:tracePt t="85892" x="11020425" y="2419350"/>
          <p14:tracePt t="85900" x="11010900" y="2419350"/>
          <p14:tracePt t="85910" x="11001375" y="2428875"/>
          <p14:tracePt t="85927" x="10982325" y="2428875"/>
          <p14:tracePt t="85948" x="10972800" y="2428875"/>
          <p14:tracePt t="85960" x="10963275" y="2428875"/>
          <p14:tracePt t="85977" x="10944225" y="2428875"/>
          <p14:tracePt t="85994" x="10915650" y="2438400"/>
          <p14:tracePt t="86011" x="10887075" y="2438400"/>
          <p14:tracePt t="86027" x="10858500" y="2438400"/>
          <p14:tracePt t="86044" x="10810875" y="2438400"/>
          <p14:tracePt t="86061" x="10801350" y="2438400"/>
          <p14:tracePt t="86116" x="10791825" y="2438400"/>
          <p14:tracePt t="86124" x="10782300" y="2438400"/>
          <p14:tracePt t="86140" x="10763250" y="2438400"/>
          <p14:tracePt t="86148" x="10753725" y="2438400"/>
          <p14:tracePt t="86160" x="10744200" y="2438400"/>
          <p14:tracePt t="86212" x="10734675" y="2428875"/>
          <p14:tracePt t="86316" x="10734675" y="2419350"/>
          <p14:tracePt t="86332" x="10734675" y="2409825"/>
          <p14:tracePt t="86348" x="10734675" y="2390775"/>
          <p14:tracePt t="86364" x="10734675" y="2381250"/>
          <p14:tracePt t="86372" x="10734675" y="2371725"/>
          <p14:tracePt t="86388" x="10734675" y="2362200"/>
          <p14:tracePt t="86420" x="10744200" y="2352675"/>
          <p14:tracePt t="86452" x="10744200" y="2343150"/>
          <p14:tracePt t="86468" x="10753725" y="2333625"/>
          <p14:tracePt t="86484" x="10753725" y="2324100"/>
          <p14:tracePt t="86500" x="10763250" y="2324100"/>
          <p14:tracePt t="86516" x="10763250" y="2314575"/>
          <p14:tracePt t="86524" x="10772775" y="2314575"/>
          <p14:tracePt t="86532" x="10782300" y="2305050"/>
          <p14:tracePt t="86544" x="10791825" y="2295525"/>
          <p14:tracePt t="86564" x="10801350" y="2295525"/>
          <p14:tracePt t="86577" x="10810875" y="2286000"/>
          <p14:tracePt t="86594" x="10829925" y="2286000"/>
          <p14:tracePt t="86611" x="10848975" y="2276475"/>
          <p14:tracePt t="86644" x="10858500" y="2276475"/>
          <p14:tracePt t="86661" x="10877550" y="2276475"/>
          <p14:tracePt t="86677" x="10887075" y="2276475"/>
          <p14:tracePt t="86700" x="10896600" y="2276475"/>
          <p14:tracePt t="86711" x="10896600" y="2286000"/>
          <p14:tracePt t="86727" x="10915650" y="2286000"/>
          <p14:tracePt t="86744" x="10925175" y="2305050"/>
          <p14:tracePt t="86761" x="10944225" y="2305050"/>
          <p14:tracePt t="86777" x="10944225" y="2314575"/>
          <p14:tracePt t="86812" x="10944225" y="2324100"/>
          <p14:tracePt t="86868" x="10944225" y="2333625"/>
          <p14:tracePt t="86876" x="10934700" y="2343150"/>
          <p14:tracePt t="86884" x="10934700" y="2352675"/>
          <p14:tracePt t="86894" x="10925175" y="2352675"/>
          <p14:tracePt t="86911" x="10906125" y="2352675"/>
          <p14:tracePt t="86927" x="10896600" y="2352675"/>
          <p14:tracePt t="86944" x="10877550" y="2352675"/>
          <p14:tracePt t="86961" x="10868025" y="2352675"/>
          <p14:tracePt t="86977" x="10848975" y="2343150"/>
          <p14:tracePt t="87011" x="10848975" y="2324100"/>
          <p14:tracePt t="87027" x="10858500" y="2305050"/>
          <p14:tracePt t="87044" x="10887075" y="2286000"/>
          <p14:tracePt t="87061" x="10896600" y="2276475"/>
          <p14:tracePt t="87077" x="10906125" y="2276475"/>
          <p14:tracePt t="87094" x="10915650" y="2276475"/>
          <p14:tracePt t="87127" x="10915650" y="2295525"/>
          <p14:tracePt t="87144" x="10906125" y="2324100"/>
          <p14:tracePt t="87161" x="10887075" y="2343150"/>
          <p14:tracePt t="87197" x="10877550" y="2343150"/>
          <p14:tracePt t="87211" x="10858500" y="2343150"/>
          <p14:tracePt t="87227" x="10839450" y="2324100"/>
          <p14:tracePt t="87229" x="10839450" y="2314575"/>
          <p14:tracePt t="87244" x="10829925" y="2286000"/>
          <p14:tracePt t="87261" x="10829925" y="2276475"/>
          <p14:tracePt t="87340" x="10820400" y="2276475"/>
          <p14:tracePt t="87356" x="10820400" y="2286000"/>
          <p14:tracePt t="87972" x="10820400" y="2276475"/>
          <p14:tracePt t="87980" x="10810875" y="2276475"/>
          <p14:tracePt t="87988" x="10801350" y="2266950"/>
          <p14:tracePt t="88012" x="10801350" y="2257425"/>
          <p14:tracePt t="88020" x="10801350" y="2247900"/>
          <p14:tracePt t="88029" x="10791825" y="2247900"/>
          <p14:tracePt t="88044" x="10791825" y="2238375"/>
          <p14:tracePt t="88061" x="10782300" y="2228850"/>
          <p14:tracePt t="88078" x="10772775" y="2219325"/>
          <p14:tracePt t="88094" x="10763250" y="2209800"/>
          <p14:tracePt t="88111" x="10753725" y="2190750"/>
          <p14:tracePt t="88128" x="10734675" y="2181225"/>
          <p14:tracePt t="88144" x="10715625" y="2162175"/>
          <p14:tracePt t="88161" x="10696575" y="2152650"/>
          <p14:tracePt t="88178" x="10687050" y="2143125"/>
          <p14:tracePt t="88194" x="10668000" y="2133600"/>
          <p14:tracePt t="88228" x="10648950" y="2124075"/>
          <p14:tracePt t="88229" x="10639425" y="2124075"/>
          <p14:tracePt t="88244" x="10620375" y="2114550"/>
          <p14:tracePt t="88261" x="10591800" y="2105025"/>
          <p14:tracePt t="88277" x="10563225" y="2095500"/>
          <p14:tracePt t="88294" x="10525125" y="2095500"/>
          <p14:tracePt t="88311" x="10496550" y="2085975"/>
          <p14:tracePt t="88327" x="10458450" y="2076450"/>
          <p14:tracePt t="88344" x="10420350" y="2066925"/>
          <p14:tracePt t="88361" x="10372725" y="2066925"/>
          <p14:tracePt t="88378" x="10334625" y="2066925"/>
          <p14:tracePt t="88394" x="10315575" y="2057400"/>
          <p14:tracePt t="88411" x="10277475" y="2057400"/>
          <p14:tracePt t="88428" x="10210800" y="2047875"/>
          <p14:tracePt t="88444" x="10144125" y="2028825"/>
          <p14:tracePt t="88461" x="10048875" y="2028825"/>
          <p14:tracePt t="88477" x="9944100" y="2028825"/>
          <p14:tracePt t="88494" x="9848850" y="2028825"/>
          <p14:tracePt t="88511" x="9772650" y="2028825"/>
          <p14:tracePt t="88528" x="9705975" y="2047875"/>
          <p14:tracePt t="88544" x="9658350" y="2076450"/>
          <p14:tracePt t="88561" x="9648825" y="2076450"/>
          <p14:tracePt t="88578" x="9639300" y="2085975"/>
          <p14:tracePt t="88594" x="9629775" y="2095500"/>
          <p14:tracePt t="88611" x="9610725" y="2105025"/>
          <p14:tracePt t="88629" x="9544050" y="2162175"/>
          <p14:tracePt t="88644" x="9505950" y="2181225"/>
          <p14:tracePt t="88661" x="9496425" y="2190750"/>
          <p14:tracePt t="88678" x="9486900" y="2190750"/>
          <p14:tracePt t="88694" x="9477375" y="2209800"/>
          <p14:tracePt t="88711" x="9477375" y="2219325"/>
          <p14:tracePt t="88728" x="9477375" y="2228850"/>
          <p14:tracePt t="88744" x="9477375" y="2238375"/>
          <p14:tracePt t="88764" x="9477375" y="2247900"/>
          <p14:tracePt t="88796" x="9477375" y="2257425"/>
          <p14:tracePt t="88812" x="9477375" y="2266950"/>
          <p14:tracePt t="88821" x="9477375" y="2276475"/>
          <p14:tracePt t="88836" x="9477375" y="2286000"/>
          <p14:tracePt t="88852" x="9477375" y="2295525"/>
          <p14:tracePt t="88868" x="9477375" y="2305050"/>
          <p14:tracePt t="88877" x="9477375" y="2314575"/>
          <p14:tracePt t="88901" x="9477375" y="2324100"/>
          <p14:tracePt t="88916" x="9477375" y="2333625"/>
          <p14:tracePt t="88932" x="9477375" y="2343150"/>
          <p14:tracePt t="88944" x="9477375" y="2352675"/>
          <p14:tracePt t="88961" x="9486900" y="2362200"/>
          <p14:tracePt t="89396" x="9486900" y="2371725"/>
          <p14:tracePt t="89404" x="9486900" y="2381250"/>
          <p14:tracePt t="89413" x="9486900" y="2390775"/>
          <p14:tracePt t="89428" x="9496425" y="2400300"/>
          <p14:tracePt t="89444" x="9496425" y="2409825"/>
          <p14:tracePt t="89461" x="9505950" y="2409825"/>
          <p14:tracePt t="90493" x="9515475" y="2409825"/>
          <p14:tracePt t="90500" x="9525000" y="2409825"/>
          <p14:tracePt t="90511" x="9544050" y="2409825"/>
          <p14:tracePt t="90528" x="9572625" y="2409825"/>
          <p14:tracePt t="90545" x="9582150" y="2409825"/>
          <p14:tracePt t="90561" x="9591675" y="2409825"/>
          <p14:tracePt t="90589" x="9601200" y="2409825"/>
          <p14:tracePt t="90597" x="9610725" y="2409825"/>
          <p14:tracePt t="90611" x="9620250" y="2409825"/>
          <p14:tracePt t="90629" x="9705975" y="2409825"/>
          <p14:tracePt t="90645" x="9753600" y="2409825"/>
          <p14:tracePt t="90661" x="9772650" y="2409825"/>
          <p14:tracePt t="90678" x="9782175" y="2409825"/>
          <p14:tracePt t="90695" x="9801225" y="2409825"/>
          <p14:tracePt t="90711" x="9829800" y="2409825"/>
          <p14:tracePt t="90728" x="9867900" y="2409825"/>
          <p14:tracePt t="90745" x="9915525" y="2409825"/>
          <p14:tracePt t="90761" x="9934575" y="2409825"/>
          <p14:tracePt t="90778" x="9953625" y="2409825"/>
          <p14:tracePt t="90795" x="9963150" y="2409825"/>
          <p14:tracePt t="90811" x="9982200" y="2409825"/>
          <p14:tracePt t="90828" x="9991725" y="2409825"/>
          <p14:tracePt t="90845" x="10020300" y="2419350"/>
          <p14:tracePt t="90861" x="10029825" y="2419350"/>
          <p14:tracePt t="90878" x="10039350" y="2419350"/>
          <p14:tracePt t="91125" x="10048875" y="2419350"/>
          <p14:tracePt t="91421" x="10039350" y="2419350"/>
          <p14:tracePt t="91429" x="10010775" y="2419350"/>
          <p14:tracePt t="91437" x="10001250" y="2419350"/>
          <p14:tracePt t="91445" x="9982200" y="2419350"/>
          <p14:tracePt t="91461" x="9944100" y="2419350"/>
          <p14:tracePt t="91478" x="9925050" y="2419350"/>
          <p14:tracePt t="91495" x="9877425" y="2419350"/>
          <p14:tracePt t="91511" x="9839325" y="2419350"/>
          <p14:tracePt t="91528" x="9820275" y="2419350"/>
          <p14:tracePt t="91545" x="9791700" y="2428875"/>
          <p14:tracePt t="91562" x="9772650" y="2428875"/>
          <p14:tracePt t="91578" x="9763125" y="2428875"/>
          <p14:tracePt t="91595" x="9753600" y="2428875"/>
          <p14:tracePt t="91612" x="9744075" y="2428875"/>
          <p14:tracePt t="91629" x="9734550" y="2428875"/>
          <p14:tracePt t="91693" x="9725025" y="2428875"/>
          <p14:tracePt t="91709" x="9715500" y="2428875"/>
          <p14:tracePt t="93629" x="9705975" y="2428875"/>
          <p14:tracePt t="93909" x="9705975" y="2419350"/>
          <p14:tracePt t="93917" x="9705975" y="2400300"/>
          <p14:tracePt t="94085" x="9705975" y="2409825"/>
          <p14:tracePt t="94093" x="9705975" y="2428875"/>
          <p14:tracePt t="94101" x="9705975" y="2457450"/>
          <p14:tracePt t="94112" x="9705975" y="2486025"/>
          <p14:tracePt t="94129" x="9705975" y="2514600"/>
          <p14:tracePt t="94145" x="9725025" y="2533650"/>
          <p14:tracePt t="94162" x="9734550" y="2543175"/>
          <p14:tracePt t="94195" x="9744075" y="2543175"/>
          <p14:tracePt t="94293" x="9763125" y="2543175"/>
          <p14:tracePt t="94365" x="9763125" y="2533650"/>
          <p14:tracePt t="94381" x="9772650" y="2524125"/>
          <p14:tracePt t="94389" x="9772650" y="2514600"/>
          <p14:tracePt t="94397" x="9782175" y="2505075"/>
          <p14:tracePt t="94413" x="9791700" y="2495550"/>
          <p14:tracePt t="94677" x="9810750" y="2495550"/>
          <p14:tracePt t="94685" x="9810750" y="2505075"/>
          <p14:tracePt t="94695" x="9820275" y="2505075"/>
          <p14:tracePt t="94712" x="9820275" y="2514600"/>
          <p14:tracePt t="94729" x="9829800" y="2514600"/>
          <p14:tracePt t="94745" x="9829800" y="2524125"/>
          <p14:tracePt t="94762" x="9839325" y="2533650"/>
          <p14:tracePt t="94779" x="9848850" y="2562225"/>
          <p14:tracePt t="94795" x="9858375" y="2571750"/>
          <p14:tracePt t="94812" x="9867900" y="2581275"/>
          <p14:tracePt t="94845" x="9867900" y="2590800"/>
          <p14:tracePt t="94862" x="9867900" y="2609850"/>
          <p14:tracePt t="94879" x="9886950" y="2638425"/>
          <p14:tracePt t="94895" x="9896475" y="2676525"/>
          <p14:tracePt t="94912" x="9915525" y="2724150"/>
          <p14:tracePt t="94929" x="9934575" y="2762250"/>
          <p14:tracePt t="94945" x="9934575" y="2781300"/>
          <p14:tracePt t="94962" x="9934575" y="2800350"/>
          <p14:tracePt t="94979" x="9944100" y="2809875"/>
          <p14:tracePt t="94996" x="9944100" y="2828925"/>
          <p14:tracePt t="95012" x="9963150" y="2857500"/>
          <p14:tracePt t="95029" x="9972675" y="2905125"/>
          <p14:tracePt t="95045" x="9982200" y="2933700"/>
          <p14:tracePt t="95062" x="10001250" y="2962275"/>
          <p14:tracePt t="95079" x="10010775" y="2971800"/>
          <p14:tracePt t="95096" x="10020300" y="2990850"/>
          <p14:tracePt t="95112" x="10029825" y="3009900"/>
          <p14:tracePt t="95129" x="10048875" y="3028950"/>
          <p14:tracePt t="95146" x="10058400" y="3048000"/>
          <p14:tracePt t="95162" x="10067925" y="3048000"/>
          <p14:tracePt t="95179" x="10067925" y="3067050"/>
          <p14:tracePt t="95195" x="10077450" y="3076575"/>
          <p14:tracePt t="95212" x="10077450" y="3095625"/>
          <p14:tracePt t="95229" x="10086975" y="3124200"/>
          <p14:tracePt t="95245" x="10096500" y="3143250"/>
          <p14:tracePt t="95262" x="10096500" y="3162300"/>
          <p14:tracePt t="95279" x="10096500" y="3190875"/>
          <p14:tracePt t="95295" x="10106025" y="3209925"/>
          <p14:tracePt t="95312" x="10106025" y="3228975"/>
          <p14:tracePt t="95329" x="10106025" y="3257550"/>
          <p14:tracePt t="95346" x="10106025" y="3276600"/>
          <p14:tracePt t="95493" x="10096500" y="3286125"/>
          <p14:tracePt t="95509" x="10086975" y="3295650"/>
          <p14:tracePt t="95517" x="10067925" y="3295650"/>
          <p14:tracePt t="95529" x="10048875" y="3305175"/>
          <p14:tracePt t="95546" x="9982200" y="3305175"/>
          <p14:tracePt t="95562" x="9848850" y="3305175"/>
          <p14:tracePt t="95579" x="9705975" y="3305175"/>
          <p14:tracePt t="95596" x="9563100" y="3286125"/>
          <p14:tracePt t="95612" x="9439275" y="3267075"/>
          <p14:tracePt t="95629" x="9324975" y="3267075"/>
          <p14:tracePt t="95645" x="9248775" y="3267075"/>
          <p14:tracePt t="95662" x="9172575" y="3267075"/>
          <p14:tracePt t="95679" x="9086850" y="3267075"/>
          <p14:tracePt t="95695" x="8991600" y="3267075"/>
          <p14:tracePt t="95712" x="8934450" y="3267075"/>
          <p14:tracePt t="95729" x="8896350" y="3267075"/>
          <p14:tracePt t="95746" x="8858250" y="3257550"/>
          <p14:tracePt t="95762" x="8829675" y="3257550"/>
          <p14:tracePt t="95779" x="8782050" y="3257550"/>
          <p14:tracePt t="95795" x="8743950" y="3257550"/>
          <p14:tracePt t="95813" x="8677275" y="3257550"/>
          <p14:tracePt t="95829" x="8629650" y="3257550"/>
          <p14:tracePt t="95845" x="8601075" y="3257550"/>
          <p14:tracePt t="95862" x="8572500" y="3257550"/>
          <p14:tracePt t="95879" x="8543925" y="3257550"/>
          <p14:tracePt t="95895" x="8524875" y="3257550"/>
          <p14:tracePt t="95997" x="8515350" y="3257550"/>
          <p14:tracePt t="96014" x="8524875" y="3267075"/>
          <p14:tracePt t="96021" x="8553450" y="3267075"/>
          <p14:tracePt t="96029" x="8582025" y="3276600"/>
          <p14:tracePt t="96046" x="8639175" y="3276600"/>
          <p14:tracePt t="96062" x="8686800" y="3276600"/>
          <p14:tracePt t="96079" x="8724900" y="3276600"/>
          <p14:tracePt t="96096" x="8753475" y="3276600"/>
          <p14:tracePt t="96112" x="8763000" y="3276600"/>
          <p14:tracePt t="96129" x="8772525" y="3276600"/>
          <p14:tracePt t="96145" x="8810625" y="3276600"/>
          <p14:tracePt t="96162" x="8839200" y="3276600"/>
          <p14:tracePt t="96179" x="8886825" y="3276600"/>
          <p14:tracePt t="96196" x="8943975" y="3276600"/>
          <p14:tracePt t="96212" x="8953500" y="3276600"/>
          <p14:tracePt t="96229" x="8982075" y="3276600"/>
          <p14:tracePt t="96246" x="9010650" y="3276600"/>
          <p14:tracePt t="96262" x="9067800" y="3276600"/>
          <p14:tracePt t="96279" x="9144000" y="3276600"/>
          <p14:tracePt t="96296" x="9229725" y="3276600"/>
          <p14:tracePt t="96312" x="9296400" y="3276600"/>
          <p14:tracePt t="96329" x="9363075" y="3267075"/>
          <p14:tracePt t="96346" x="9410700" y="3267075"/>
          <p14:tracePt t="96362" x="9448800" y="3267075"/>
          <p14:tracePt t="96379" x="9496425" y="3257550"/>
          <p14:tracePt t="96396" x="9563100" y="3248025"/>
          <p14:tracePt t="96412" x="9639300" y="3248025"/>
          <p14:tracePt t="96429" x="9791700" y="3248025"/>
          <p14:tracePt t="96446" x="9858375" y="3248025"/>
          <p14:tracePt t="96462" x="9915525" y="3248025"/>
          <p14:tracePt t="96479" x="9953625" y="3248025"/>
          <p14:tracePt t="96496" x="9991725" y="3248025"/>
          <p14:tracePt t="96512" x="10029825" y="3238500"/>
          <p14:tracePt t="96529" x="10077450" y="3228975"/>
          <p14:tracePt t="96546" x="10163175" y="3228975"/>
          <p14:tracePt t="96562" x="10248900" y="3219450"/>
          <p14:tracePt t="96579" x="10334625" y="3219450"/>
          <p14:tracePt t="96596" x="10382250" y="3209925"/>
          <p14:tracePt t="96613" x="10401300" y="3209925"/>
          <p14:tracePt t="96629" x="10429875" y="3209925"/>
          <p14:tracePt t="96662" x="10458450" y="3200400"/>
          <p14:tracePt t="96679" x="10467975" y="3200400"/>
          <p14:tracePt t="96696" x="10477500" y="3200400"/>
          <p14:tracePt t="96765" x="10487025" y="3200400"/>
          <p14:tracePt t="96797" x="10496550" y="3200400"/>
          <p14:tracePt t="96893" x="10487025" y="3200400"/>
          <p14:tracePt t="96909" x="10477500" y="3200400"/>
          <p14:tracePt t="96925" x="10458450" y="3200400"/>
          <p14:tracePt t="96965" x="10448925" y="3200400"/>
          <p14:tracePt t="96981" x="10439400" y="3200400"/>
          <p14:tracePt t="96989" x="10429875" y="3200400"/>
          <p14:tracePt t="96998" x="10420350" y="3200400"/>
          <p14:tracePt t="97013" x="10401300" y="3200400"/>
          <p14:tracePt t="97029" x="10382250" y="3200400"/>
          <p14:tracePt t="97046" x="10372725" y="3200400"/>
          <p14:tracePt t="97062" x="10363200" y="3200400"/>
          <p14:tracePt t="97079" x="10353675" y="3200400"/>
          <p14:tracePt t="97096" x="10344150" y="3200400"/>
          <p14:tracePt t="97113" x="10334625" y="3200400"/>
          <p14:tracePt t="97173" x="10334625" y="3209925"/>
          <p14:tracePt t="97485" x="10344150" y="3209925"/>
          <p14:tracePt t="97493" x="10353675" y="3209925"/>
          <p14:tracePt t="97501" x="10363200" y="3209925"/>
          <p14:tracePt t="97512" x="10372725" y="3209925"/>
          <p14:tracePt t="97557" x="10382250" y="3209925"/>
          <p14:tracePt t="98278" x="10391775" y="3209925"/>
          <p14:tracePt t="99030" x="10372725" y="3209925"/>
          <p14:tracePt t="99037" x="10363200" y="3209925"/>
          <p14:tracePt t="99046" x="10353675" y="3200400"/>
          <p14:tracePt t="99063" x="10334625" y="3190875"/>
          <p14:tracePt t="99079" x="10296525" y="3181350"/>
          <p14:tracePt t="99096" x="10258425" y="3171825"/>
          <p14:tracePt t="99113" x="10229850" y="3171825"/>
          <p14:tracePt t="99146" x="10210800" y="3162300"/>
          <p14:tracePt t="99163" x="10201275" y="3162300"/>
          <p14:tracePt t="99190" x="10191750" y="3162300"/>
          <p14:tracePt t="99206" x="10182225" y="3162300"/>
          <p14:tracePt t="99238" x="10172700" y="3162300"/>
          <p14:tracePt t="99302" x="10163175" y="3162300"/>
          <p14:tracePt t="99333" x="10153650" y="3162300"/>
          <p14:tracePt t="99342" x="10144125" y="3162300"/>
          <p14:tracePt t="99382" x="10134600" y="3171825"/>
          <p14:tracePt t="99389" x="10115550" y="3181350"/>
          <p14:tracePt t="99406" x="10106025" y="3190875"/>
          <p14:tracePt t="99421" x="10096500" y="3200400"/>
          <p14:tracePt t="99430" x="10077450" y="3209925"/>
          <p14:tracePt t="99446" x="10058400" y="3209925"/>
          <p14:tracePt t="99463" x="10039350" y="3219450"/>
          <p14:tracePt t="99479" x="10039350" y="3228975"/>
          <p14:tracePt t="99496" x="10029825" y="3238500"/>
          <p14:tracePt t="99513" x="10020300" y="3248025"/>
          <p14:tracePt t="99530" x="10010775" y="3257550"/>
          <p14:tracePt t="99546" x="10001250" y="3257550"/>
          <p14:tracePt t="99563" x="9991725" y="3276600"/>
          <p14:tracePt t="99580" x="9991725" y="3286125"/>
          <p14:tracePt t="99596" x="9972675" y="3333750"/>
          <p14:tracePt t="99613" x="9944100" y="3400425"/>
          <p14:tracePt t="99630" x="9925050" y="3448050"/>
          <p14:tracePt t="99646" x="9915525" y="3495675"/>
          <p14:tracePt t="99663" x="9915525" y="3524250"/>
          <p14:tracePt t="99680" x="9915525" y="3533775"/>
          <p14:tracePt t="99766" x="9925050" y="3552825"/>
          <p14:tracePt t="99774" x="9944100" y="3562350"/>
          <p14:tracePt t="99782" x="9953625" y="3571875"/>
          <p14:tracePt t="99796" x="9972675" y="3581400"/>
          <p14:tracePt t="99814" x="9982200" y="3590925"/>
          <p14:tracePt t="99837" x="9991725" y="3600450"/>
          <p14:tracePt t="99846" x="10001250" y="3619500"/>
          <p14:tracePt t="99863" x="10001250" y="3629025"/>
          <p14:tracePt t="99880" x="10010775" y="3638550"/>
          <p14:tracePt t="99896" x="10029825" y="3657600"/>
          <p14:tracePt t="99913" x="10067925" y="3686175"/>
          <p14:tracePt t="99930" x="10163175" y="3724275"/>
          <p14:tracePt t="99946" x="10277475" y="3762375"/>
          <p14:tracePt t="99963" x="10391775" y="3771900"/>
          <p14:tracePt t="99980" x="10458450" y="3781425"/>
          <p14:tracePt t="99996" x="10496550" y="3781425"/>
          <p14:tracePt t="100014" x="10515600" y="3781425"/>
          <p14:tracePt t="100046" x="10525125" y="3781425"/>
          <p14:tracePt t="100110" x="10534650" y="3781425"/>
          <p14:tracePt t="100126" x="10544175" y="3781425"/>
          <p14:tracePt t="100133" x="10553700" y="3781425"/>
          <p14:tracePt t="100150" x="10563225" y="3781425"/>
          <p14:tracePt t="100157" x="10572750" y="3781425"/>
          <p14:tracePt t="100173" x="10591800" y="3781425"/>
          <p14:tracePt t="100182" x="10610850" y="3790950"/>
          <p14:tracePt t="100196" x="10620375" y="3790950"/>
          <p14:tracePt t="100213" x="10706100" y="3800475"/>
          <p14:tracePt t="100230" x="10763250" y="3800475"/>
          <p14:tracePt t="100246" x="10829925" y="3800475"/>
          <p14:tracePt t="100263" x="10877550" y="3790950"/>
          <p14:tracePt t="100280" x="10915650" y="3781425"/>
          <p14:tracePt t="100296" x="10934700" y="3762375"/>
          <p14:tracePt t="100382" x="10944225" y="3752850"/>
          <p14:tracePt t="100734" x="10944225" y="3743325"/>
          <p14:tracePt t="100742" x="10944225" y="3733800"/>
          <p14:tracePt t="100766" x="10934700" y="3724275"/>
          <p14:tracePt t="100782" x="10925175" y="3724275"/>
          <p14:tracePt t="100798" x="10915650" y="3724275"/>
          <p14:tracePt t="100814" x="10906125" y="3724275"/>
          <p14:tracePt t="100838" x="10896600" y="3724275"/>
          <p14:tracePt t="100862" x="10887075" y="3724275"/>
          <p14:tracePt t="101494" x="10877550" y="3724275"/>
          <p14:tracePt t="101502" x="10868025" y="3724275"/>
          <p14:tracePt t="101526" x="10858500" y="3724275"/>
          <p14:tracePt t="101542" x="10848975" y="3724275"/>
          <p14:tracePt t="101550" x="10848975" y="3733800"/>
          <p14:tracePt t="101590" x="10839450" y="3743325"/>
          <p14:tracePt t="101606" x="10829925" y="3743325"/>
          <p14:tracePt t="101614" x="10820400" y="3752850"/>
          <p14:tracePt t="101622" x="10810875" y="3752850"/>
          <p14:tracePt t="101630" x="10791825" y="3771900"/>
          <p14:tracePt t="101647" x="10715625" y="3790950"/>
          <p14:tracePt t="101663" x="10572750" y="3829050"/>
          <p14:tracePt t="101680" x="10420350" y="3867150"/>
          <p14:tracePt t="101697" x="10363200" y="3905250"/>
          <p14:tracePt t="101713" x="10325100" y="3914775"/>
          <p14:tracePt t="101730" x="10306050" y="3914775"/>
          <p14:tracePt t="101747" x="10296525" y="3914775"/>
          <p14:tracePt t="101764" x="10287000" y="3914775"/>
          <p14:tracePt t="101780" x="10267950" y="3914775"/>
          <p14:tracePt t="101796" x="10258425" y="3914775"/>
          <p14:tracePt t="101814" x="10229850" y="3914775"/>
          <p14:tracePt t="101830" x="10201275" y="3914775"/>
          <p14:tracePt t="101847" x="10172700" y="3914775"/>
          <p14:tracePt t="101863" x="10153650" y="3914775"/>
          <p14:tracePt t="101880" x="10134600" y="3914775"/>
          <p14:tracePt t="101897" x="10106025" y="3914775"/>
          <p14:tracePt t="101913" x="10086975" y="3914775"/>
          <p14:tracePt t="101930" x="10067925" y="3914775"/>
          <p14:tracePt t="101947" x="10058400" y="3914775"/>
          <p14:tracePt t="101998" x="10048875" y="3905250"/>
          <p14:tracePt t="102390" x="10039350" y="3905250"/>
          <p14:tracePt t="102398" x="10029825" y="3905250"/>
          <p14:tracePt t="102414" x="10029825" y="3895725"/>
          <p14:tracePt t="102430" x="10029825" y="3886200"/>
          <p14:tracePt t="102446" x="10029825" y="3876675"/>
          <p14:tracePt t="102454" x="10029825" y="3867150"/>
          <p14:tracePt t="102470" x="10029825" y="3857625"/>
          <p14:tracePt t="102480" x="10039350" y="3838575"/>
          <p14:tracePt t="102497" x="10077450" y="3800475"/>
          <p14:tracePt t="102513" x="10096500" y="3771900"/>
          <p14:tracePt t="102530" x="10106025" y="3733800"/>
          <p14:tracePt t="102547" x="10115550" y="3714750"/>
          <p14:tracePt t="104398" x="10125075" y="3714750"/>
          <p14:tracePt t="104406" x="10134600" y="3714750"/>
          <p14:tracePt t="104454" x="10144125" y="3714750"/>
          <p14:tracePt t="104486" x="10144125" y="3733800"/>
          <p14:tracePt t="104494" x="10163175" y="3752850"/>
          <p14:tracePt t="104510" x="10163175" y="3771900"/>
          <p14:tracePt t="104518" x="10163175" y="3790950"/>
          <p14:tracePt t="104530" x="10163175" y="3800475"/>
          <p14:tracePt t="104547" x="10182225" y="3829050"/>
          <p14:tracePt t="104564" x="10182225" y="3838575"/>
          <p14:tracePt t="104581" x="10201275" y="3857625"/>
          <p14:tracePt t="104597" x="10210800" y="3876675"/>
          <p14:tracePt t="104614" x="10229850" y="3905250"/>
          <p14:tracePt t="104647" x="10239375" y="3914775"/>
          <p14:tracePt t="104726" x="10248900" y="3933825"/>
          <p14:tracePt t="104798" x="10248900" y="3943350"/>
          <p14:tracePt t="105262" x="10258425" y="3943350"/>
          <p14:tracePt t="106142" x="10267950" y="3933825"/>
          <p14:tracePt t="106150" x="10277475" y="3905250"/>
          <p14:tracePt t="106164" x="10277475" y="3876675"/>
          <p14:tracePt t="106181" x="10277475" y="3867150"/>
          <p14:tracePt t="106214" x="10277475" y="3857625"/>
          <p14:tracePt t="106222" x="10287000" y="3848100"/>
          <p14:tracePt t="111447" x="10277475" y="3838575"/>
          <p14:tracePt t="111455" x="10267950" y="3838575"/>
          <p14:tracePt t="111479" x="10258425" y="3838575"/>
          <p14:tracePt t="111487" x="10248900" y="3838575"/>
          <p14:tracePt t="111498" x="10229850" y="3838575"/>
          <p14:tracePt t="111515" x="10144125" y="3810000"/>
          <p14:tracePt t="111532" x="10058400" y="3743325"/>
          <p14:tracePt t="111548" x="9972675" y="3667125"/>
          <p14:tracePt t="111565" x="9915525" y="3600450"/>
          <p14:tracePt t="111582" x="9848850" y="3533775"/>
          <p14:tracePt t="111599" x="9744075" y="3495675"/>
          <p14:tracePt t="111615" x="9686925" y="3495675"/>
          <p14:tracePt t="111632" x="9648825" y="3486150"/>
          <p14:tracePt t="111648" x="9620250" y="3486150"/>
          <p14:tracePt t="111665" x="9591675" y="3486150"/>
          <p14:tracePt t="111682" x="9572625" y="3486150"/>
          <p14:tracePt t="111699" x="9515475" y="3467100"/>
          <p14:tracePt t="111715" x="9486900" y="3457575"/>
          <p14:tracePt t="111732" x="9458325" y="3448050"/>
          <p14:tracePt t="111749" x="9458325" y="3438525"/>
          <p14:tracePt t="111765" x="9448800" y="3438525"/>
          <p14:tracePt t="111782" x="9420225" y="3429000"/>
          <p14:tracePt t="111799" x="9353550" y="3400425"/>
          <p14:tracePt t="111815" x="9305925" y="3390900"/>
          <p14:tracePt t="111832" x="9267825" y="3381375"/>
          <p14:tracePt t="111849" x="9210675" y="3362325"/>
          <p14:tracePt t="111865" x="9144000" y="3352800"/>
          <p14:tracePt t="111882" x="9077325" y="3343275"/>
          <p14:tracePt t="111898" x="9020175" y="3333750"/>
          <p14:tracePt t="111915" x="8991600" y="3324225"/>
          <p14:tracePt t="111932" x="8982075" y="3324225"/>
          <p14:tracePt t="111949" x="8972550" y="3324225"/>
          <p14:tracePt t="111982" x="8943975" y="3324225"/>
          <p14:tracePt t="111999" x="8896350" y="3324225"/>
          <p14:tracePt t="112015" x="8886825" y="3324225"/>
          <p14:tracePt t="112151" x="8886825" y="3314700"/>
          <p14:tracePt t="112183" x="8886825" y="3295650"/>
          <p14:tracePt t="112191" x="8905875" y="3295650"/>
          <p14:tracePt t="112200" x="8953500" y="3286125"/>
          <p14:tracePt t="112215" x="9067800" y="3267075"/>
          <p14:tracePt t="112232" x="9172575" y="3248025"/>
          <p14:tracePt t="112249" x="9315450" y="3248025"/>
          <p14:tracePt t="112265" x="9477375" y="3248025"/>
          <p14:tracePt t="112282" x="9686925" y="3248025"/>
          <p14:tracePt t="112298" x="9896475" y="3248025"/>
          <p14:tracePt t="112315" x="10039350" y="3248025"/>
          <p14:tracePt t="112332" x="10144125" y="3248025"/>
          <p14:tracePt t="112349" x="10220325" y="3248025"/>
          <p14:tracePt t="112365" x="10277475" y="3248025"/>
          <p14:tracePt t="112382" x="10296525" y="3248025"/>
          <p14:tracePt t="112399" x="10306050" y="3257550"/>
          <p14:tracePt t="112415" x="10296525" y="3276600"/>
          <p14:tracePt t="112432" x="10277475" y="3305175"/>
          <p14:tracePt t="112449" x="10239375" y="3314700"/>
          <p14:tracePt t="112465" x="10163175" y="3324225"/>
          <p14:tracePt t="112482" x="10029825" y="3324225"/>
          <p14:tracePt t="112499" x="9848850" y="3267075"/>
          <p14:tracePt t="112515" x="9677400" y="3200400"/>
          <p14:tracePt t="112532" x="9639300" y="3162300"/>
          <p14:tracePt t="112548" x="9629775" y="3143250"/>
          <p14:tracePt t="112565" x="9629775" y="3124200"/>
          <p14:tracePt t="112582" x="9667875" y="3105150"/>
          <p14:tracePt t="112599" x="9867900" y="3105150"/>
          <p14:tracePt t="112615" x="9982200" y="3114675"/>
          <p14:tracePt t="112632" x="10039350" y="3133725"/>
          <p14:tracePt t="112649" x="10048875" y="3143250"/>
          <p14:tracePt t="112665" x="10058400" y="3162300"/>
          <p14:tracePt t="112682" x="10039350" y="3181350"/>
          <p14:tracePt t="112699" x="9972675" y="3181350"/>
          <p14:tracePt t="112715" x="9858375" y="3181350"/>
          <p14:tracePt t="112732" x="9725025" y="3181350"/>
          <p14:tracePt t="112749" x="9658350" y="3181350"/>
          <p14:tracePt t="112765" x="9648825" y="3181350"/>
          <p14:tracePt t="112799" x="9858375" y="3267075"/>
          <p14:tracePt t="112815" x="10029825" y="3333750"/>
          <p14:tracePt t="112832" x="10153650" y="3381375"/>
          <p14:tracePt t="112849" x="10201275" y="3400425"/>
          <p14:tracePt t="112887" x="10182225" y="3400425"/>
          <p14:tracePt t="112903" x="10163175" y="3400425"/>
          <p14:tracePt t="112915" x="10153650" y="3390900"/>
          <p14:tracePt t="112983" x="10153650" y="3381375"/>
          <p14:tracePt t="112999" x="10153650" y="3371850"/>
          <p14:tracePt t="113007" x="10153650" y="3362325"/>
          <p14:tracePt t="113015" x="10163175" y="3352800"/>
          <p14:tracePt t="113032" x="10172700" y="3352800"/>
          <p14:tracePt t="113049" x="10182225" y="3352800"/>
          <p14:tracePt t="113119" x="10191750" y="3352800"/>
          <p14:tracePt t="113135" x="10201275" y="3352800"/>
          <p14:tracePt t="113151" x="10201275" y="3362325"/>
          <p14:tracePt t="113175" x="10210800" y="3362325"/>
          <p14:tracePt t="113191" x="10210800" y="3371850"/>
          <p14:tracePt t="113199" x="10210800" y="3381375"/>
          <p14:tracePt t="113215" x="10210800" y="3390900"/>
          <p14:tracePt t="113223" x="10210800" y="3400425"/>
          <p14:tracePt t="113232" x="10210800" y="3409950"/>
          <p14:tracePt t="113249" x="10210800" y="3429000"/>
          <p14:tracePt t="113265" x="10210800" y="3438525"/>
          <p14:tracePt t="113282" x="10210800" y="3448050"/>
          <p14:tracePt t="113315" x="10210800" y="3457575"/>
          <p14:tracePt t="113332" x="10210800" y="3476625"/>
          <p14:tracePt t="113349" x="10210800" y="3486150"/>
          <p14:tracePt t="113366" x="10201275" y="3505200"/>
          <p14:tracePt t="113382" x="10201275" y="3524250"/>
          <p14:tracePt t="113399" x="10182225" y="3533775"/>
          <p14:tracePt t="113415" x="10163175" y="3562350"/>
          <p14:tracePt t="113432" x="10153650" y="3571875"/>
          <p14:tracePt t="113449" x="10134600" y="3600450"/>
          <p14:tracePt t="113465" x="10115550" y="3629025"/>
          <p14:tracePt t="113482" x="10096500" y="3667125"/>
          <p14:tracePt t="113499" x="10077450" y="3695700"/>
          <p14:tracePt t="113515" x="10058400" y="3714750"/>
          <p14:tracePt t="113532" x="10039350" y="3724275"/>
          <p14:tracePt t="113549" x="10029825" y="3733800"/>
          <p14:tracePt t="113566" x="10020300" y="3733800"/>
          <p14:tracePt t="113582" x="10010775" y="3733800"/>
          <p14:tracePt t="113599" x="9991725" y="3752850"/>
          <p14:tracePt t="113615" x="9972675" y="3752850"/>
          <p14:tracePt t="113632" x="9953625" y="3752850"/>
          <p14:tracePt t="113649" x="9925050" y="3752850"/>
          <p14:tracePt t="113665" x="9906000" y="3762375"/>
          <p14:tracePt t="113682" x="9867900" y="3762375"/>
          <p14:tracePt t="113699" x="9848850" y="3762375"/>
          <p14:tracePt t="113715" x="9791700" y="3762375"/>
          <p14:tracePt t="113732" x="9734550" y="3762375"/>
          <p14:tracePt t="113749" x="9677400" y="3771900"/>
          <p14:tracePt t="113766" x="9639300" y="3781425"/>
          <p14:tracePt t="113782" x="9591675" y="3800475"/>
          <p14:tracePt t="113799" x="9515475" y="3810000"/>
          <p14:tracePt t="113815" x="9448800" y="3829050"/>
          <p14:tracePt t="113832" x="9401175" y="3838575"/>
          <p14:tracePt t="113849" x="9353550" y="3848100"/>
          <p14:tracePt t="113865" x="9296400" y="3876675"/>
          <p14:tracePt t="113882" x="9248775" y="3886200"/>
          <p14:tracePt t="113899" x="9220200" y="3905250"/>
          <p14:tracePt t="113916" x="9191625" y="3914775"/>
          <p14:tracePt t="113932" x="9172575" y="3924300"/>
          <p14:tracePt t="113949" x="9172575" y="3933825"/>
          <p14:tracePt t="113966" x="9163050" y="3933825"/>
          <p14:tracePt t="113982" x="9153525" y="3943350"/>
          <p14:tracePt t="113999" x="9124950" y="3943350"/>
          <p14:tracePt t="114016" x="9105900" y="3962400"/>
          <p14:tracePt t="114032" x="9086850" y="3981450"/>
          <p14:tracePt t="114049" x="9067800" y="3990975"/>
          <p14:tracePt t="114066" x="9067800" y="4019550"/>
          <p14:tracePt t="114082" x="9058275" y="4019550"/>
          <p14:tracePt t="114099" x="9048750" y="4038600"/>
          <p14:tracePt t="114116" x="9048750" y="4057650"/>
          <p14:tracePt t="114132" x="9048750" y="4076700"/>
          <p14:tracePt t="114149" x="9048750" y="4114800"/>
          <p14:tracePt t="114166" x="9048750" y="4162425"/>
          <p14:tracePt t="114182" x="9048750" y="4210050"/>
          <p14:tracePt t="114199" x="9067800" y="4286250"/>
          <p14:tracePt t="114216" x="9086850" y="4343400"/>
          <p14:tracePt t="114232" x="9134475" y="4410075"/>
          <p14:tracePt t="114249" x="9172575" y="4438650"/>
          <p14:tracePt t="114266" x="9229725" y="4486275"/>
          <p14:tracePt t="114282" x="9258300" y="4495800"/>
          <p14:tracePt t="114299" x="9267825" y="4505325"/>
          <p14:tracePt t="114316" x="9267825" y="4514850"/>
          <p14:tracePt t="114332" x="9277350" y="4514850"/>
          <p14:tracePt t="114366" x="9277350" y="4524375"/>
          <p14:tracePt t="114382" x="9286875" y="4524375"/>
          <p14:tracePt t="114400" x="9296400" y="4543425"/>
          <p14:tracePt t="114423" x="9296400" y="4552950"/>
          <p14:tracePt t="114432" x="9296400" y="4581525"/>
          <p14:tracePt t="114455" x="9296400" y="4591050"/>
          <p14:tracePt t="114465" x="9296400" y="4600575"/>
          <p14:tracePt t="114482" x="9296400" y="4619625"/>
          <p14:tracePt t="114499" x="9296400" y="4629150"/>
          <p14:tracePt t="114516" x="9296400" y="4648200"/>
          <p14:tracePt t="114532" x="9296400" y="4657725"/>
          <p14:tracePt t="114549" x="9296400" y="4667250"/>
          <p14:tracePt t="114584" x="9296400" y="4676775"/>
          <p14:tracePt t="114599" x="9277350" y="4686300"/>
          <p14:tracePt t="114615" x="9220200" y="4695825"/>
          <p14:tracePt t="114633" x="9144000" y="4695825"/>
          <p14:tracePt t="114649" x="9086850" y="4695825"/>
          <p14:tracePt t="114666" x="8982075" y="4695825"/>
          <p14:tracePt t="114682" x="8877300" y="4686300"/>
          <p14:tracePt t="114699" x="8734425" y="4676775"/>
          <p14:tracePt t="114716" x="8658225" y="4676775"/>
          <p14:tracePt t="114732" x="8591550" y="4676775"/>
          <p14:tracePt t="114749" x="8543925" y="4676775"/>
          <p14:tracePt t="114766" x="8524875" y="4686300"/>
          <p14:tracePt t="114782" x="8467725" y="4686300"/>
          <p14:tracePt t="114799" x="8382000" y="4686300"/>
          <p14:tracePt t="114816" x="8296275" y="4686300"/>
          <p14:tracePt t="114832" x="8267700" y="4695825"/>
          <p14:tracePt t="114849" x="8220075" y="4714875"/>
          <p14:tracePt t="114866" x="8191500" y="4714875"/>
          <p14:tracePt t="114882" x="8124825" y="4733925"/>
          <p14:tracePt t="114899" x="8010525" y="4743450"/>
          <p14:tracePt t="114916" x="7924800" y="4762500"/>
          <p14:tracePt t="114932" x="7867650" y="4762500"/>
          <p14:tracePt t="114949" x="7848600" y="4772025"/>
          <p14:tracePt t="114966" x="7839075" y="4772025"/>
          <p14:tracePt t="114982" x="7829550" y="4781550"/>
          <p14:tracePt t="114999" x="7810500" y="4781550"/>
          <p14:tracePt t="115016" x="7800975" y="4781550"/>
          <p14:tracePt t="115055" x="7791450" y="4781550"/>
          <p14:tracePt t="115079" x="7791450" y="4772025"/>
          <p14:tracePt t="115087" x="7791450" y="4762500"/>
          <p14:tracePt t="115099" x="7791450" y="4752975"/>
          <p14:tracePt t="115116" x="7800975" y="4724400"/>
          <p14:tracePt t="115133" x="7800975" y="4705350"/>
          <p14:tracePt t="115149" x="7810500" y="4695825"/>
          <p14:tracePt t="115166" x="7810500" y="4686300"/>
          <p14:tracePt t="115182" x="7820025" y="4657725"/>
          <p14:tracePt t="115199" x="7839075" y="4638675"/>
          <p14:tracePt t="115216" x="7848600" y="4629150"/>
          <p14:tracePt t="115233" x="7848600" y="4619625"/>
          <p14:tracePt t="115327" x="7858125" y="4619625"/>
          <p14:tracePt t="115359" x="7867650" y="4619625"/>
          <p14:tracePt t="115391" x="7877175" y="4619625"/>
          <p14:tracePt t="115407" x="7886700" y="4619625"/>
          <p14:tracePt t="115415" x="7915275" y="4619625"/>
          <p14:tracePt t="115423" x="7924800" y="4619625"/>
          <p14:tracePt t="115432" x="7943850" y="4619625"/>
          <p14:tracePt t="115449" x="7962900" y="4619625"/>
          <p14:tracePt t="115466" x="7972425" y="4619625"/>
          <p14:tracePt t="115499" x="7981950" y="4610100"/>
          <p14:tracePt t="115516" x="8001000" y="4610100"/>
          <p14:tracePt t="115533" x="8029575" y="4610100"/>
          <p14:tracePt t="115549" x="8058150" y="4610100"/>
          <p14:tracePt t="115566" x="8096250" y="4610100"/>
          <p14:tracePt t="115582" x="8143875" y="4619625"/>
          <p14:tracePt t="115599" x="8191500" y="4629150"/>
          <p14:tracePt t="115616" x="8201025" y="4629150"/>
          <p14:tracePt t="115695" x="8191500" y="4629150"/>
          <p14:tracePt t="115703" x="8162925" y="4629150"/>
          <p14:tracePt t="115711" x="8115300" y="4648200"/>
          <p14:tracePt t="115719" x="8096250" y="4657725"/>
          <p14:tracePt t="115732" x="8058150" y="4657725"/>
          <p14:tracePt t="115749" x="8020050" y="4667250"/>
          <p14:tracePt t="115766" x="8010525" y="4667250"/>
          <p14:tracePt t="115855" x="8029575" y="4667250"/>
          <p14:tracePt t="115863" x="8067675" y="4667250"/>
          <p14:tracePt t="115871" x="8134350" y="4667250"/>
          <p14:tracePt t="115883" x="8172450" y="4667250"/>
          <p14:tracePt t="115899" x="8210550" y="4676775"/>
          <p14:tracePt t="115951" x="8201025" y="4686300"/>
          <p14:tracePt t="115959" x="8172450" y="4695825"/>
          <p14:tracePt t="115968" x="8143875" y="4695825"/>
          <p14:tracePt t="115982" x="8115300" y="4705350"/>
          <p14:tracePt t="115999" x="8058150" y="4724400"/>
          <p14:tracePt t="116016" x="8039100" y="4724400"/>
          <p14:tracePt t="116079" x="8058150" y="4724400"/>
          <p14:tracePt t="116088" x="8086725" y="4724400"/>
          <p14:tracePt t="116096" x="8143875" y="4733925"/>
          <p14:tracePt t="116103" x="8181975" y="4743450"/>
          <p14:tracePt t="116116" x="8229600" y="4752975"/>
          <p14:tracePt t="116133" x="8258175" y="4762500"/>
          <p14:tracePt t="116175" x="8220075" y="4762500"/>
          <p14:tracePt t="116184" x="8181975" y="4752975"/>
          <p14:tracePt t="116199" x="8105775" y="4743450"/>
          <p14:tracePt t="116216" x="8067675" y="4743450"/>
          <p14:tracePt t="116233" x="8067675" y="4733925"/>
          <p14:tracePt t="116249" x="8058150" y="4724400"/>
          <p14:tracePt t="116272" x="8058150" y="4714875"/>
          <p14:tracePt t="116282" x="8096250" y="4714875"/>
          <p14:tracePt t="116299" x="8172450" y="4714875"/>
          <p14:tracePt t="116316" x="8258175" y="4714875"/>
          <p14:tracePt t="116333" x="8277225" y="4714875"/>
          <p14:tracePt t="116366" x="8229600" y="4705350"/>
          <p14:tracePt t="116383" x="8143875" y="4705350"/>
          <p14:tracePt t="116399" x="8077200" y="4705350"/>
          <p14:tracePt t="116416" x="8067675" y="4705350"/>
          <p14:tracePt t="116487" x="8067675" y="4695825"/>
          <p14:tracePt t="116503" x="8077200" y="4695825"/>
          <p14:tracePt t="116511" x="8086725" y="4686300"/>
          <p14:tracePt t="116543" x="8086725" y="4676775"/>
          <p14:tracePt t="116559" x="8086725" y="4667250"/>
          <p14:tracePt t="116584" x="8086725" y="4657725"/>
          <p14:tracePt t="116599" x="8086725" y="4648200"/>
          <p14:tracePt t="116607" x="8086725" y="4638675"/>
          <p14:tracePt t="116616" x="8077200" y="4638675"/>
          <p14:tracePt t="116633" x="8029575" y="4638675"/>
          <p14:tracePt t="116649" x="8001000" y="4638675"/>
          <p14:tracePt t="116666" x="7991475" y="4638675"/>
          <p14:tracePt t="116683" x="7972425" y="4638675"/>
          <p14:tracePt t="116791" x="7962900" y="4648200"/>
          <p14:tracePt t="116832" x="7943850" y="4657725"/>
          <p14:tracePt t="116847" x="7934325" y="4667250"/>
          <p14:tracePt t="116880" x="7924800" y="4676775"/>
          <p14:tracePt t="117008" x="7934325" y="4686300"/>
          <p14:tracePt t="117015" x="7953375" y="4686300"/>
          <p14:tracePt t="117024" x="7991475" y="4695825"/>
          <p14:tracePt t="117033" x="8039100" y="4705350"/>
          <p14:tracePt t="117049" x="8077200" y="4705350"/>
          <p14:tracePt t="117066" x="8115300" y="4705350"/>
          <p14:tracePt t="117083" x="8153400" y="4705350"/>
          <p14:tracePt t="117100" x="8172450" y="4705350"/>
          <p14:tracePt t="117116" x="8210550" y="4705350"/>
          <p14:tracePt t="117133" x="8267700" y="4705350"/>
          <p14:tracePt t="117149" x="8334375" y="4714875"/>
          <p14:tracePt t="117166" x="8391525" y="4724400"/>
          <p14:tracePt t="117183" x="8477250" y="4752975"/>
          <p14:tracePt t="117200" x="8534400" y="4752975"/>
          <p14:tracePt t="117216" x="8562975" y="4752975"/>
          <p14:tracePt t="117233" x="8591550" y="4752975"/>
          <p14:tracePt t="117249" x="8601075" y="4752975"/>
          <p14:tracePt t="117266" x="8629650" y="4743450"/>
          <p14:tracePt t="117283" x="8677275" y="4733925"/>
          <p14:tracePt t="117299" x="8734425" y="4733925"/>
          <p14:tracePt t="117316" x="8829675" y="4733925"/>
          <p14:tracePt t="117333" x="8877300" y="4724400"/>
          <p14:tracePt t="117350" x="8915400" y="4724400"/>
          <p14:tracePt t="117366" x="8915400" y="4714875"/>
          <p14:tracePt t="117448" x="8896350" y="4714875"/>
          <p14:tracePt t="117455" x="8801100" y="4695825"/>
          <p14:tracePt t="117466" x="8686800" y="4676775"/>
          <p14:tracePt t="117483" x="8401050" y="4657725"/>
          <p14:tracePt t="117499" x="8124825" y="4657725"/>
          <p14:tracePt t="117516" x="7953375" y="4657725"/>
          <p14:tracePt t="117533" x="7896225" y="4657725"/>
          <p14:tracePt t="117550" x="7886700" y="4657725"/>
          <p14:tracePt t="117671" x="7877175" y="4657725"/>
          <p14:tracePt t="117679" x="7848600" y="4648200"/>
          <p14:tracePt t="117687" x="7839075" y="4638675"/>
          <p14:tracePt t="117700" x="7810500" y="4619625"/>
          <p14:tracePt t="117716" x="7791450" y="4619625"/>
          <p14:tracePt t="117733" x="7762875" y="4610100"/>
          <p14:tracePt t="117791" x="7781925" y="4610100"/>
          <p14:tracePt t="117799" x="7829550" y="4629150"/>
          <p14:tracePt t="117808" x="7848600" y="4648200"/>
          <p14:tracePt t="117816" x="7905750" y="4657725"/>
          <p14:tracePt t="117833" x="8029575" y="4686300"/>
          <p14:tracePt t="117849" x="8143875" y="4705350"/>
          <p14:tracePt t="117866" x="8191500" y="4714875"/>
          <p14:tracePt t="117883" x="8210550" y="4714875"/>
          <p14:tracePt t="117899" x="8229600" y="4705350"/>
          <p14:tracePt t="117916" x="8239125" y="4705350"/>
          <p14:tracePt t="117950" x="8267700" y="4695825"/>
          <p14:tracePt t="117966" x="8315325" y="4686300"/>
          <p14:tracePt t="117983" x="8382000" y="4686300"/>
          <p14:tracePt t="118000" x="8553450" y="4686300"/>
          <p14:tracePt t="118016" x="8629650" y="4676775"/>
          <p14:tracePt t="118033" x="8686800" y="4676775"/>
          <p14:tracePt t="118050" x="8724900" y="4676775"/>
          <p14:tracePt t="118066" x="8772525" y="4676775"/>
          <p14:tracePt t="118083" x="8782050" y="4676775"/>
          <p14:tracePt t="118100" x="8801100" y="4676775"/>
          <p14:tracePt t="118116" x="8839200" y="4676775"/>
          <p14:tracePt t="118133" x="8867775" y="4676775"/>
          <p14:tracePt t="118150" x="8886825" y="4676775"/>
          <p14:tracePt t="118166" x="8896350" y="4676775"/>
          <p14:tracePt t="118183" x="8905875" y="4676775"/>
          <p14:tracePt t="118200" x="8924925" y="4676775"/>
          <p14:tracePt t="118216" x="8982075" y="4695825"/>
          <p14:tracePt t="118233" x="9058275" y="4714875"/>
          <p14:tracePt t="118250" x="9124950" y="4714875"/>
          <p14:tracePt t="118266" x="9210675" y="4724400"/>
          <p14:tracePt t="118283" x="9258300" y="4724400"/>
          <p14:tracePt t="118300" x="9286875" y="4724400"/>
          <p14:tracePt t="118316" x="9334500" y="4724400"/>
          <p14:tracePt t="118333" x="9382125" y="4724400"/>
          <p14:tracePt t="118350" x="9448800" y="4724400"/>
          <p14:tracePt t="118366" x="9534525" y="4724400"/>
          <p14:tracePt t="118384" x="9667875" y="4724400"/>
          <p14:tracePt t="118400" x="9715500" y="4705350"/>
          <p14:tracePt t="118416" x="9763125" y="4695825"/>
          <p14:tracePt t="118433" x="9810750" y="4686300"/>
          <p14:tracePt t="118450" x="9829800" y="4686300"/>
          <p14:tracePt t="118466" x="9839325" y="4686300"/>
          <p14:tracePt t="118483" x="9848850" y="4686300"/>
          <p14:tracePt t="118500" x="9877425" y="4686300"/>
          <p14:tracePt t="118516" x="9906000" y="4686300"/>
          <p14:tracePt t="118533" x="9972675" y="4686300"/>
          <p14:tracePt t="118550" x="10010775" y="4686300"/>
          <p14:tracePt t="118566" x="10039350" y="4686300"/>
          <p14:tracePt t="118584" x="10077450" y="4686300"/>
          <p14:tracePt t="118600" x="10096500" y="4686300"/>
          <p14:tracePt t="118616" x="10144125" y="4686300"/>
          <p14:tracePt t="118633" x="10201275" y="4686300"/>
          <p14:tracePt t="118650" x="10248900" y="4695825"/>
          <p14:tracePt t="118666" x="10296525" y="4714875"/>
          <p14:tracePt t="118683" x="10353675" y="4724400"/>
          <p14:tracePt t="118700" x="10401300" y="4752975"/>
          <p14:tracePt t="118716" x="10458450" y="4772025"/>
          <p14:tracePt t="118733" x="10506075" y="4810125"/>
          <p14:tracePt t="118750" x="10544175" y="4829175"/>
          <p14:tracePt t="118767" x="10582275" y="4848225"/>
          <p14:tracePt t="118783" x="10610850" y="4867275"/>
          <p14:tracePt t="118800" x="10668000" y="4914900"/>
          <p14:tracePt t="118817" x="10706100" y="4943475"/>
          <p14:tracePt t="118833" x="10734675" y="4981575"/>
          <p14:tracePt t="118850" x="10744200" y="5048250"/>
          <p14:tracePt t="118866" x="10763250" y="5143500"/>
          <p14:tracePt t="118883" x="10763250" y="5238750"/>
          <p14:tracePt t="118900" x="10763250" y="5295900"/>
          <p14:tracePt t="118916" x="10744200" y="5343525"/>
          <p14:tracePt t="118933" x="10715625" y="5391150"/>
          <p14:tracePt t="118950" x="10677525" y="5419725"/>
          <p14:tracePt t="118967" x="10591800" y="5429250"/>
          <p14:tracePt t="118984" x="10420350" y="5438775"/>
          <p14:tracePt t="119000" x="10287000" y="5438775"/>
          <p14:tracePt t="119016" x="10153650" y="5429250"/>
          <p14:tracePt t="119033" x="10001250" y="5381625"/>
          <p14:tracePt t="119050" x="9896475" y="5353050"/>
          <p14:tracePt t="119066" x="9820275" y="5324475"/>
          <p14:tracePt t="119083" x="9763125" y="5305425"/>
          <p14:tracePt t="119100" x="9734550" y="5276850"/>
          <p14:tracePt t="119117" x="9725025" y="5257800"/>
          <p14:tracePt t="119133" x="9725025" y="5219700"/>
          <p14:tracePt t="119150" x="9725025" y="5191125"/>
          <p14:tracePt t="119167" x="9725025" y="5162550"/>
          <p14:tracePt t="119183" x="9772650" y="5133975"/>
          <p14:tracePt t="119200" x="9858375" y="5105400"/>
          <p14:tracePt t="119216" x="9906000" y="5086350"/>
          <p14:tracePt t="119233" x="9953625" y="5067300"/>
          <p14:tracePt t="119250" x="9972675" y="5057775"/>
          <p14:tracePt t="119283" x="9982200" y="5048250"/>
          <p14:tracePt t="119300" x="9982200" y="5038725"/>
          <p14:tracePt t="119317" x="9991725" y="5010150"/>
          <p14:tracePt t="119333" x="10010775" y="4991100"/>
          <p14:tracePt t="119350" x="10039350" y="4914900"/>
          <p14:tracePt t="119367" x="10039350" y="4857750"/>
          <p14:tracePt t="119384" x="10058400" y="4791075"/>
          <p14:tracePt t="119400" x="10067925" y="4762500"/>
          <p14:tracePt t="119416" x="10086975" y="4743450"/>
          <p14:tracePt t="119433" x="10096500" y="4733925"/>
          <p14:tracePt t="119450" x="10096500" y="4724400"/>
          <p14:tracePt t="119466" x="10106025" y="4714875"/>
          <p14:tracePt t="119536" x="10115550" y="4714875"/>
          <p14:tracePt t="119544" x="10125075" y="4714875"/>
          <p14:tracePt t="119552" x="10153650" y="4714875"/>
          <p14:tracePt t="119566" x="10172700" y="4714875"/>
          <p14:tracePt t="119584" x="10191750" y="4714875"/>
          <p14:tracePt t="119968" x="10201275" y="4714875"/>
          <p14:tracePt t="119976" x="10220325" y="4724400"/>
          <p14:tracePt t="119984" x="10220325" y="4733925"/>
          <p14:tracePt t="120120" x="10229850" y="4733925"/>
          <p14:tracePt t="120288" x="10239375" y="4733925"/>
          <p14:tracePt t="120296" x="10248900" y="4733925"/>
          <p14:tracePt t="120312" x="10258425" y="4733925"/>
          <p14:tracePt t="120320" x="10258425" y="4743450"/>
          <p14:tracePt t="120360" x="10267950" y="4743450"/>
          <p14:tracePt t="120376" x="10287000" y="4743450"/>
          <p14:tracePt t="120392" x="10296525" y="4752975"/>
          <p14:tracePt t="120464" x="10306050" y="4752975"/>
          <p14:tracePt t="120648" x="10296525" y="4752975"/>
          <p14:tracePt t="120656" x="10287000" y="4752975"/>
          <p14:tracePt t="120667" x="10277475" y="4752975"/>
          <p14:tracePt t="120688" x="10267950" y="4743450"/>
          <p14:tracePt t="120704" x="10258425" y="4743450"/>
          <p14:tracePt t="120720" x="10248900" y="4743450"/>
          <p14:tracePt t="120734" x="10239375" y="4743450"/>
          <p14:tracePt t="120750" x="10229850" y="4743450"/>
          <p14:tracePt t="120767" x="10210800" y="4743450"/>
          <p14:tracePt t="120856" x="10229850" y="4743450"/>
          <p14:tracePt t="120864" x="10258425" y="4743450"/>
          <p14:tracePt t="120872" x="10287000" y="4743450"/>
          <p14:tracePt t="120883" x="10315575" y="4743450"/>
          <p14:tracePt t="120968" x="10306050" y="4743450"/>
          <p14:tracePt t="120976" x="10277475" y="4743450"/>
          <p14:tracePt t="120984" x="10248900" y="4743450"/>
          <p14:tracePt t="121000" x="10191750" y="4743450"/>
          <p14:tracePt t="121017" x="10163175" y="4743450"/>
          <p14:tracePt t="121034" x="10144125" y="4743450"/>
          <p14:tracePt t="121120" x="10144125" y="4733925"/>
          <p14:tracePt t="121128" x="10153650" y="4733925"/>
          <p14:tracePt t="121136" x="10172700" y="4733925"/>
          <p14:tracePt t="121150" x="10201275" y="4733925"/>
          <p14:tracePt t="121167" x="10220325" y="4733925"/>
          <p14:tracePt t="121184" x="10229850" y="4724400"/>
          <p14:tracePt t="121248" x="10220325" y="4724400"/>
          <p14:tracePt t="121264" x="10210800" y="4724400"/>
          <p14:tracePt t="121272" x="10201275" y="4724400"/>
          <p14:tracePt t="121904" x="10191750" y="4724400"/>
          <p14:tracePt t="121912" x="10182225" y="4724400"/>
          <p14:tracePt t="121952" x="10172700" y="4733925"/>
          <p14:tracePt t="121984" x="10163175" y="4743450"/>
          <p14:tracePt t="123248" x="10144125" y="4743450"/>
          <p14:tracePt t="123256" x="10134600" y="4743450"/>
          <p14:tracePt t="123272" x="10125075" y="4743450"/>
          <p14:tracePt t="123284" x="10115550" y="4743450"/>
          <p14:tracePt t="123300" x="10106025" y="4743450"/>
          <p14:tracePt t="123353" x="10096500" y="4743450"/>
          <p14:tracePt t="123369" x="10086975" y="4743450"/>
          <p14:tracePt t="123376" x="10077450" y="4743450"/>
          <p14:tracePt t="123416" x="10067925" y="4743450"/>
          <p14:tracePt t="123432" x="10058400" y="4743450"/>
          <p14:tracePt t="123464" x="10048875" y="4743450"/>
          <p14:tracePt t="123480" x="10039350" y="4743450"/>
          <p14:tracePt t="123488" x="10029825" y="4733925"/>
          <p14:tracePt t="123504" x="10020300" y="4724400"/>
          <p14:tracePt t="123528" x="10010775" y="4724400"/>
          <p14:tracePt t="123560" x="10001250" y="4724400"/>
          <p14:tracePt t="123584" x="9991725" y="4724400"/>
          <p14:tracePt t="123592" x="9982200" y="4724400"/>
          <p14:tracePt t="123704" x="9972675" y="4724400"/>
          <p14:tracePt t="123720" x="9963150" y="4733925"/>
          <p14:tracePt t="123952" x="9953625" y="4733925"/>
          <p14:tracePt t="124264" x="9944100" y="4733925"/>
          <p14:tracePt t="124368" x="9944100" y="4743450"/>
          <p14:tracePt t="124376" x="9944100" y="4752975"/>
          <p14:tracePt t="124384" x="9972675" y="4752975"/>
          <p14:tracePt t="124401" x="10010775" y="4762500"/>
          <p14:tracePt t="124417" x="10048875" y="4762500"/>
          <p14:tracePt t="124434" x="10067925" y="4762500"/>
          <p14:tracePt t="124467" x="10077450" y="4762500"/>
          <p14:tracePt t="124632" x="10058400" y="4762500"/>
          <p14:tracePt t="124656" x="10048875" y="4762500"/>
          <p14:tracePt t="124672" x="10029825" y="4762500"/>
          <p14:tracePt t="124681" x="10010775" y="4752975"/>
          <p14:tracePt t="124697" x="9991725" y="4752975"/>
          <p14:tracePt t="124705" x="9982200" y="4752975"/>
          <p14:tracePt t="124717" x="9963150" y="4743450"/>
          <p14:tracePt t="124734" x="9953625" y="4743450"/>
          <p14:tracePt t="124777" x="9944100" y="4733925"/>
          <p14:tracePt t="124816" x="9934575" y="4733925"/>
          <p14:tracePt t="124952" x="9944100" y="4733925"/>
          <p14:tracePt t="124961" x="9972675" y="4733925"/>
          <p14:tracePt t="124969" x="10001250" y="4733925"/>
          <p14:tracePt t="124984" x="10058400" y="4733925"/>
          <p14:tracePt t="125001" x="10077450" y="4733925"/>
          <p14:tracePt t="125018" x="10096500" y="4743450"/>
          <p14:tracePt t="125034" x="10106025" y="4743450"/>
          <p14:tracePt t="125051" x="10115550" y="4743450"/>
          <p14:tracePt t="125068" x="10134600" y="4743450"/>
          <p14:tracePt t="125084" x="10134600" y="4752975"/>
          <p14:tracePt t="125200" x="10144125" y="4752975"/>
          <p14:tracePt t="125216" x="10153650" y="4752975"/>
          <p14:tracePt t="125233" x="10163175" y="4752975"/>
          <p14:tracePt t="125240" x="10172700" y="4752975"/>
          <p14:tracePt t="125251" x="10191750" y="4752975"/>
          <p14:tracePt t="125267" x="10220325" y="4733925"/>
          <p14:tracePt t="125284" x="10239375" y="4733925"/>
          <p14:tracePt t="125318" x="10248900" y="4724400"/>
          <p14:tracePt t="125368" x="10258425" y="4724400"/>
          <p14:tracePt t="125865" x="10267950" y="4724400"/>
          <p14:tracePt t="125873" x="10277475" y="4724400"/>
          <p14:tracePt t="125888" x="10287000" y="4724400"/>
          <p14:tracePt t="125905" x="10296525" y="4724400"/>
          <p14:tracePt t="125929" x="10306050" y="4724400"/>
          <p14:tracePt t="125961" x="10315575" y="4724400"/>
          <p14:tracePt t="130097" x="10334625" y="4724400"/>
          <p14:tracePt t="130105" x="10353675" y="4714875"/>
          <p14:tracePt t="130113" x="10382250" y="4714875"/>
          <p14:tracePt t="130121" x="10410825" y="4705350"/>
          <p14:tracePt t="130135" x="10439400" y="4695825"/>
          <p14:tracePt t="130152" x="10467975" y="4686300"/>
          <p14:tracePt t="130169" x="10515600" y="4648200"/>
          <p14:tracePt t="130185" x="10544175" y="4629150"/>
          <p14:tracePt t="130202" x="10591800" y="4619625"/>
          <p14:tracePt t="130218" x="10639425" y="4600575"/>
          <p14:tracePt t="130235" x="10696575" y="4600575"/>
          <p14:tracePt t="130252" x="10772775" y="4600575"/>
          <p14:tracePt t="130268" x="10848975" y="4600575"/>
          <p14:tracePt t="130285" x="10944225" y="4619625"/>
          <p14:tracePt t="130302" x="11001375" y="4638675"/>
          <p14:tracePt t="130335" x="11010900" y="4676775"/>
          <p14:tracePt t="130352" x="11010900" y="4733925"/>
          <p14:tracePt t="130369" x="11010900" y="4829175"/>
          <p14:tracePt t="130385" x="10944225" y="4943475"/>
          <p14:tracePt t="130402" x="10810875" y="5095875"/>
          <p14:tracePt t="130418" x="10601325" y="5238750"/>
          <p14:tracePt t="130435" x="10315575" y="5314950"/>
          <p14:tracePt t="130452" x="9972675" y="5362575"/>
          <p14:tracePt t="130468" x="9601200" y="5372100"/>
          <p14:tracePt t="130485" x="9134475" y="5372100"/>
          <p14:tracePt t="130502" x="8867775" y="5353050"/>
          <p14:tracePt t="130519" x="8639175" y="5276850"/>
          <p14:tracePt t="130535" x="8458200" y="5200650"/>
          <p14:tracePt t="130552" x="8353425" y="5105400"/>
          <p14:tracePt t="130569" x="8248650" y="4981575"/>
          <p14:tracePt t="130585" x="8229600" y="4905375"/>
          <p14:tracePt t="130602" x="8229600" y="4838700"/>
          <p14:tracePt t="130618" x="8277225" y="4772025"/>
          <p14:tracePt t="130635" x="8382000" y="4714875"/>
          <p14:tracePt t="130652" x="8562975" y="4686300"/>
          <p14:tracePt t="130669" x="8848725" y="4667250"/>
          <p14:tracePt t="130685" x="9239250" y="4667250"/>
          <p14:tracePt t="130702" x="9544050" y="4676775"/>
          <p14:tracePt t="130719" x="9696450" y="4743450"/>
          <p14:tracePt t="130736" x="9705975" y="4829175"/>
          <p14:tracePt t="130752" x="9629775" y="4991100"/>
          <p14:tracePt t="130769" x="9267825" y="5429250"/>
          <p14:tracePt t="130785" x="8982075" y="5629275"/>
          <p14:tracePt t="130802" x="8829675" y="5686425"/>
          <p14:tracePt t="130819" x="8763000" y="5686425"/>
          <p14:tracePt t="130835" x="8715375" y="5648325"/>
          <p14:tracePt t="130852" x="8648700" y="5514975"/>
          <p14:tracePt t="130868" x="8620125" y="5314950"/>
          <p14:tracePt t="130885" x="8639175" y="5076825"/>
          <p14:tracePt t="130902" x="8886825" y="4810125"/>
          <p14:tracePt t="130919" x="9163050" y="4676775"/>
          <p14:tracePt t="130935" x="9658350" y="4600575"/>
          <p14:tracePt t="130952" x="10267950" y="4619625"/>
          <p14:tracePt t="130969" x="10610850" y="4848225"/>
          <p14:tracePt t="130985" x="10639425" y="5076825"/>
          <p14:tracePt t="131002" x="10563225" y="5343525"/>
          <p14:tracePt t="131019" x="10325100" y="5657850"/>
          <p14:tracePt t="131035" x="10182225" y="5810250"/>
          <p14:tracePt t="131052" x="10125075" y="5838825"/>
          <p14:tracePt t="131069" x="10115550" y="5848350"/>
          <p14:tracePt t="131085" x="10096500" y="5829300"/>
          <p14:tracePt t="131102" x="10096500" y="5743575"/>
          <p14:tracePt t="131119" x="10096500" y="5619750"/>
          <p14:tracePt t="131136" x="10144125" y="5534025"/>
          <p14:tracePt t="131152" x="10163175" y="5505450"/>
          <p14:tracePt t="131169" x="10201275" y="5505450"/>
          <p14:tracePt t="131185" x="10220325" y="5524500"/>
          <p14:tracePt t="131202" x="10220325" y="5534025"/>
          <p14:tracePt t="131219" x="10229850" y="5534025"/>
          <p14:tracePt t="131473" x="10229850" y="5524500"/>
          <p14:tracePt t="131497" x="10229850" y="5514975"/>
          <p14:tracePt t="131521" x="10229850" y="5505450"/>
          <p14:tracePt t="131537" x="10229850" y="5495925"/>
          <p14:tracePt t="131553" x="10229850" y="5486400"/>
          <p14:tracePt t="131561" x="10229850" y="5476875"/>
          <p14:tracePt t="131570" x="10229850" y="5467350"/>
          <p14:tracePt t="131585" x="10229850" y="5448300"/>
          <p14:tracePt t="131602" x="10229850" y="5429250"/>
          <p14:tracePt t="131619" x="10239375" y="5410200"/>
          <p14:tracePt t="131635" x="10239375" y="5400675"/>
          <p14:tracePt t="131669" x="10248900" y="5391150"/>
          <p14:tracePt t="131685" x="10248900" y="5372100"/>
          <p14:tracePt t="131702" x="10258425" y="5362575"/>
          <p14:tracePt t="131719" x="10267950" y="5353050"/>
          <p14:tracePt t="131736" x="10267950" y="5343525"/>
          <p14:tracePt t="131752" x="10267950" y="5334000"/>
          <p14:tracePt t="131769" x="10277475" y="5324475"/>
          <p14:tracePt t="131785" x="10277475" y="5314950"/>
          <p14:tracePt t="131849" x="10267950" y="5305425"/>
          <p14:tracePt t="131857" x="10258425" y="5305425"/>
          <p14:tracePt t="131865" x="10239375" y="5295900"/>
          <p14:tracePt t="131873" x="10220325" y="5286375"/>
          <p14:tracePt t="131885" x="10201275" y="5286375"/>
          <p14:tracePt t="131902" x="10163175" y="5276850"/>
          <p14:tracePt t="131919" x="10134600" y="5276850"/>
          <p14:tracePt t="131936" x="10086975" y="5257800"/>
          <p14:tracePt t="131952" x="10039350" y="5238750"/>
          <p14:tracePt t="131969" x="10001250" y="5229225"/>
          <p14:tracePt t="131986" x="9972675" y="5210175"/>
          <p14:tracePt t="132019" x="9953625" y="5191125"/>
          <p14:tracePt t="132097" x="9953625" y="5181600"/>
          <p14:tracePt t="132113" x="9963150" y="5181600"/>
          <p14:tracePt t="132121" x="9991725" y="5181600"/>
          <p14:tracePt t="132129" x="10029825" y="5181600"/>
          <p14:tracePt t="132138" x="10067925" y="5181600"/>
          <p14:tracePt t="132152" x="10096500" y="5181600"/>
          <p14:tracePt t="132169" x="10144125" y="5181600"/>
          <p14:tracePt t="132202" x="10144125" y="5191125"/>
          <p14:tracePt t="132219" x="10096500" y="5200650"/>
          <p14:tracePt t="132235" x="9991725" y="5210175"/>
          <p14:tracePt t="132252" x="9906000" y="5210175"/>
          <p14:tracePt t="132269" x="9867900" y="5210175"/>
          <p14:tracePt t="132286" x="9858375" y="5210175"/>
          <p14:tracePt t="132302" x="9858375" y="5200650"/>
          <p14:tracePt t="132319" x="9886950" y="5200650"/>
          <p14:tracePt t="132336" x="9944100" y="5191125"/>
          <p14:tracePt t="132352" x="10001250" y="5191125"/>
          <p14:tracePt t="132369" x="10039350" y="5191125"/>
          <p14:tracePt t="132417" x="10010775" y="5191125"/>
          <p14:tracePt t="132426" x="9982200" y="5181600"/>
          <p14:tracePt t="132435" x="9963150" y="5181600"/>
          <p14:tracePt t="132452" x="9934575" y="5181600"/>
          <p14:tracePt t="132489" x="9944100" y="5181600"/>
          <p14:tracePt t="132502" x="9972675" y="5181600"/>
          <p14:tracePt t="132519" x="10048875" y="5181600"/>
          <p14:tracePt t="132536" x="10106025" y="5181600"/>
          <p14:tracePt t="132552" x="10115550" y="5191125"/>
          <p14:tracePt t="132585" x="10077450" y="5191125"/>
          <p14:tracePt t="132602" x="10020300" y="5200650"/>
          <p14:tracePt t="132619" x="9991725" y="5200650"/>
          <p14:tracePt t="132665" x="9982200" y="5200650"/>
          <p14:tracePt t="132681" x="10001250" y="5191125"/>
          <p14:tracePt t="132689" x="10039350" y="5191125"/>
          <p14:tracePt t="132702" x="10067925" y="5191125"/>
          <p14:tracePt t="132719" x="10125075" y="5191125"/>
          <p14:tracePt t="132738" x="10134600" y="5191125"/>
          <p14:tracePt t="132761" x="10134600" y="5200650"/>
          <p14:tracePt t="132770" x="10115550" y="5210175"/>
          <p14:tracePt t="132786" x="10077450" y="5219700"/>
          <p14:tracePt t="132802" x="10058400" y="5229225"/>
          <p14:tracePt t="132819" x="10048875" y="5229225"/>
          <p14:tracePt t="132836" x="10039350" y="5229225"/>
          <p14:tracePt t="132852" x="10048875" y="5210175"/>
          <p14:tracePt t="132869" x="10058400" y="5210175"/>
          <p14:tracePt t="132886" x="10115550" y="5210175"/>
          <p14:tracePt t="132902" x="10134600" y="5210175"/>
          <p14:tracePt t="132936" x="10144125" y="5210175"/>
          <p14:tracePt t="132952" x="10134600" y="5219700"/>
          <p14:tracePt t="132970" x="10058400" y="5229225"/>
          <p14:tracePt t="132986" x="10039350" y="522922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Elementary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</a:t>
            </a:r>
            <a:r>
              <a:rPr lang="en-US" sz="3600" b="1" dirty="0" smtClean="0"/>
              <a:t>ractical examples</a:t>
            </a:r>
          </a:p>
          <a:p>
            <a:r>
              <a:rPr lang="en-US" altLang="en-US" sz="3600" dirty="0" smtClean="0"/>
              <a:t>primitive </a:t>
            </a:r>
            <a:r>
              <a:rPr lang="en-US" altLang="en-US" sz="3600" dirty="0"/>
              <a:t>data </a:t>
            </a:r>
            <a:r>
              <a:rPr lang="en-US" altLang="en-US" sz="3600" dirty="0" smtClean="0"/>
              <a:t>types </a:t>
            </a:r>
            <a:endParaRPr lang="en-US" altLang="en-US" sz="3600" dirty="0"/>
          </a:p>
          <a:p>
            <a:r>
              <a:rPr lang="en-US" altLang="en-US" sz="3600" dirty="0"/>
              <a:t>v</a:t>
            </a:r>
            <a:r>
              <a:rPr lang="en-US" altLang="en-US" sz="3600" dirty="0" smtClean="0"/>
              <a:t>ariables</a:t>
            </a:r>
            <a:r>
              <a:rPr lang="en-US" altLang="en-US" sz="3600" dirty="0"/>
              <a:t>, </a:t>
            </a:r>
            <a:r>
              <a:rPr lang="en-US" altLang="en-US" sz="3600" dirty="0" smtClean="0"/>
              <a:t>constants</a:t>
            </a:r>
          </a:p>
          <a:p>
            <a:r>
              <a:rPr lang="en-US" altLang="en-US" sz="3600" dirty="0" smtClean="0"/>
              <a:t>data </a:t>
            </a:r>
            <a:r>
              <a:rPr lang="en-US" altLang="en-US" sz="3600" dirty="0"/>
              <a:t>types, </a:t>
            </a:r>
            <a:r>
              <a:rPr lang="en-US" altLang="en-US" sz="3600" dirty="0" smtClean="0"/>
              <a:t>operators</a:t>
            </a:r>
          </a:p>
          <a:p>
            <a:r>
              <a:rPr lang="en-US" altLang="en-US" sz="3600" dirty="0" smtClean="0"/>
              <a:t>expressions</a:t>
            </a:r>
            <a:r>
              <a:rPr lang="en-US" altLang="en-US" sz="3600" dirty="0"/>
              <a:t>, and input and output.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60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5"/>
    </mc:Choice>
    <mc:Fallback xmlns="">
      <p:transition spd="slow" advTm="1060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069" x="723900" y="4876800"/>
          <p14:tracePt t="5190" x="781050" y="4857750"/>
          <p14:tracePt t="5197" x="1047750" y="4857750"/>
          <p14:tracePt t="5205" x="1552575" y="4962525"/>
          <p14:tracePt t="5214" x="2219325" y="5076825"/>
          <p14:tracePt t="5228" x="3000375" y="5229225"/>
          <p14:tracePt t="5246" x="5562600" y="5543550"/>
          <p14:tracePt t="5262" x="7124700" y="5562600"/>
          <p14:tracePt t="5278" x="8324850" y="5476875"/>
          <p14:tracePt t="5295" x="9115425" y="5314950"/>
          <p14:tracePt t="5312" x="9534525" y="5172075"/>
          <p14:tracePt t="5329" x="9696450" y="5057775"/>
          <p14:tracePt t="5345" x="9734550" y="4972050"/>
          <p14:tracePt t="5362" x="9744075" y="4933950"/>
          <p14:tracePt t="5379" x="9744075" y="4905375"/>
          <p14:tracePt t="5414" x="9744075" y="4895850"/>
          <p14:tracePt t="5430" x="9744075" y="4886325"/>
          <p14:tracePt t="5446" x="9744075" y="4876800"/>
          <p14:tracePt t="5462" x="9744075" y="4857750"/>
          <p14:tracePt t="5478" x="9753600" y="4848225"/>
          <p14:tracePt t="5495" x="9753600" y="4810125"/>
          <p14:tracePt t="5512" x="9772650" y="4781550"/>
          <p14:tracePt t="5529" x="9782175" y="4752975"/>
          <p14:tracePt t="5638" x="9791700" y="4743450"/>
          <p14:tracePt t="5646" x="9810750" y="4724400"/>
          <p14:tracePt t="5654" x="9848850" y="4705350"/>
          <p14:tracePt t="5670" x="9848850" y="4686300"/>
          <p14:tracePt t="5678" x="9848850" y="4676775"/>
          <p14:tracePt t="5695" x="9848850" y="4629150"/>
          <p14:tracePt t="5712" x="9829800" y="4600575"/>
          <p14:tracePt t="5728" x="9810750" y="4524375"/>
          <p14:tracePt t="5745" x="9782175" y="4400550"/>
          <p14:tracePt t="5762" x="9744075" y="433387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6858001" y="253999"/>
            <a:ext cx="4995332" cy="598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std</a:t>
            </a:r>
            <a:r>
              <a:rPr lang="en-US" sz="2400" dirty="0" smtClean="0"/>
              <a:t>::vector&lt;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for 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num</a:t>
            </a:r>
            <a:r>
              <a:rPr lang="en-US" sz="2400" dirty="0" smtClean="0"/>
              <a:t>; ++</a:t>
            </a:r>
            <a:r>
              <a:rPr lang="en-US" sz="2400" dirty="0" err="1" smtClean="0"/>
              <a:t>i</a:t>
            </a:r>
            <a:r>
              <a:rPr lang="en-US" sz="2400" dirty="0" smtClean="0"/>
              <a:t>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input;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input;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s.push_back</a:t>
            </a:r>
            <a:r>
              <a:rPr lang="en-US" sz="2400" dirty="0" smtClean="0"/>
              <a:t>(input);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for 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 smtClean="0"/>
              <a:t>s.size</a:t>
            </a:r>
            <a:r>
              <a:rPr lang="en-US" sz="2400" dirty="0" smtClean="0"/>
              <a:t>(); </a:t>
            </a:r>
            <a:r>
              <a:rPr lang="en-US" sz="2400" dirty="0"/>
              <a:t>++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) 	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067" y="505611"/>
            <a:ext cx="52323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Write a program to read a set of integers and show them one by one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467" y="29930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#include &lt;vector&gt;</a:t>
            </a:r>
          </a:p>
          <a:p>
            <a:r>
              <a:rPr lang="en-US" sz="2800" b="1" dirty="0"/>
              <a:t>#include &lt;</a:t>
            </a:r>
            <a:r>
              <a:rPr lang="en-US" sz="2800" b="1" dirty="0" err="1"/>
              <a:t>iostream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using namespace </a:t>
            </a:r>
            <a:r>
              <a:rPr lang="en-US" sz="2800" b="1" dirty="0" err="1"/>
              <a:t>std</a:t>
            </a:r>
            <a:r>
              <a:rPr lang="en-US" sz="2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8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24"/>
    </mc:Choice>
    <mc:Fallback xmlns="">
      <p:transition spd="slow" advTm="2452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772" x="10077450" y="5162550"/>
          <p14:tracePt t="3780" x="10144125" y="5067300"/>
          <p14:tracePt t="3788" x="10210800" y="4981575"/>
          <p14:tracePt t="3802" x="10258425" y="4895850"/>
          <p14:tracePt t="3819" x="10287000" y="4848225"/>
          <p14:tracePt t="4140" x="10277475" y="4829175"/>
          <p14:tracePt t="4148" x="10210800" y="4733925"/>
          <p14:tracePt t="4156" x="10106025" y="4533900"/>
          <p14:tracePt t="4169" x="9934575" y="4162425"/>
          <p14:tracePt t="4186" x="9601200" y="3267075"/>
          <p14:tracePt t="4203" x="9324975" y="2628900"/>
          <p14:tracePt t="4219" x="9144000" y="2238375"/>
          <p14:tracePt t="4236" x="8801100" y="1800225"/>
          <p14:tracePt t="4253" x="8582025" y="1590675"/>
          <p14:tracePt t="4269" x="8401050" y="1504950"/>
          <p14:tracePt t="4286" x="8229600" y="1438275"/>
          <p14:tracePt t="4302" x="8086725" y="1409700"/>
          <p14:tracePt t="4319" x="7972425" y="1400175"/>
          <p14:tracePt t="4336" x="7858125" y="1400175"/>
          <p14:tracePt t="4352" x="7705725" y="1447800"/>
          <p14:tracePt t="4369" x="7534275" y="1524000"/>
          <p14:tracePt t="4386" x="7362825" y="1581150"/>
          <p14:tracePt t="4403" x="7172325" y="1628775"/>
          <p14:tracePt t="4419" x="6991350" y="1638300"/>
          <p14:tracePt t="4436" x="6705600" y="1638300"/>
          <p14:tracePt t="4453" x="6534150" y="1638300"/>
          <p14:tracePt t="4469" x="6391275" y="1638300"/>
          <p14:tracePt t="4486" x="6257925" y="1657350"/>
          <p14:tracePt t="4503" x="6162675" y="1704975"/>
          <p14:tracePt t="4519" x="6048375" y="1800225"/>
          <p14:tracePt t="4536" x="5943600" y="1876425"/>
          <p14:tracePt t="4552" x="5819775" y="1990725"/>
          <p14:tracePt t="4569" x="5705475" y="2133600"/>
          <p14:tracePt t="4586" x="5562600" y="2276475"/>
          <p14:tracePt t="4602" x="5438775" y="2400300"/>
          <p14:tracePt t="4619" x="5362575" y="2466975"/>
          <p14:tracePt t="4637" x="5219700" y="2524125"/>
          <p14:tracePt t="4653" x="5143500" y="2562225"/>
          <p14:tracePt t="4669" x="5048250" y="2590800"/>
          <p14:tracePt t="4686" x="4962525" y="2628900"/>
          <p14:tracePt t="4703" x="4857750" y="2695575"/>
          <p14:tracePt t="4719" x="4743450" y="2781300"/>
          <p14:tracePt t="4736" x="4686300" y="2847975"/>
          <p14:tracePt t="4753" x="4610100" y="2924175"/>
          <p14:tracePt t="4769" x="4543425" y="2971800"/>
          <p14:tracePt t="4786" x="4486275" y="3009900"/>
          <p14:tracePt t="4803" x="4371975" y="3067050"/>
          <p14:tracePt t="4819" x="4257675" y="3124200"/>
          <p14:tracePt t="4837" x="4095750" y="3171825"/>
          <p14:tracePt t="4853" x="4048125" y="3181350"/>
          <p14:tracePt t="4869" x="3990975" y="3190875"/>
          <p14:tracePt t="4886" x="3914775" y="3200400"/>
          <p14:tracePt t="4903" x="3829050" y="3219450"/>
          <p14:tracePt t="4919" x="3714750" y="3276600"/>
          <p14:tracePt t="4936" x="3609975" y="3286125"/>
          <p14:tracePt t="4953" x="3524250" y="3314700"/>
          <p14:tracePt t="4969" x="3476625" y="3324225"/>
          <p14:tracePt t="4986" x="3419475" y="3343275"/>
          <p14:tracePt t="5003" x="3362325" y="3362325"/>
          <p14:tracePt t="5019" x="3314700" y="3371850"/>
          <p14:tracePt t="5036" x="3228975" y="3390900"/>
          <p14:tracePt t="5053" x="3152775" y="3419475"/>
          <p14:tracePt t="5069" x="3086100" y="3429000"/>
          <p14:tracePt t="5086" x="3038475" y="3438525"/>
          <p14:tracePt t="5103" x="2933700" y="3438525"/>
          <p14:tracePt t="5119" x="2828925" y="3457575"/>
          <p14:tracePt t="5136" x="2724150" y="3476625"/>
          <p14:tracePt t="5153" x="2647950" y="3486150"/>
          <p14:tracePt t="5169" x="2619375" y="3486150"/>
          <p14:tracePt t="5186" x="2609850" y="3486150"/>
          <p14:tracePt t="5203" x="2590800" y="3476625"/>
          <p14:tracePt t="5219" x="2581275" y="3467100"/>
          <p14:tracePt t="5237" x="2581275" y="3457575"/>
          <p14:tracePt t="5253" x="2571750" y="3448050"/>
          <p14:tracePt t="5269" x="2562225" y="3438525"/>
          <p14:tracePt t="5286" x="2562225" y="3429000"/>
          <p14:tracePt t="5303" x="2552700" y="3419475"/>
          <p14:tracePt t="5319" x="2533650" y="3409950"/>
          <p14:tracePt t="5336" x="2457450" y="3390900"/>
          <p14:tracePt t="5353" x="2362200" y="3371850"/>
          <p14:tracePt t="5369" x="2238375" y="3352800"/>
          <p14:tracePt t="5386" x="2124075" y="3324225"/>
          <p14:tracePt t="5403" x="2019300" y="3324225"/>
          <p14:tracePt t="5419" x="1914525" y="3314700"/>
          <p14:tracePt t="5436" x="1847850" y="3314700"/>
          <p14:tracePt t="5453" x="1800225" y="3314700"/>
          <p14:tracePt t="5469" x="1781175" y="3314700"/>
          <p14:tracePt t="5486" x="1743075" y="3314700"/>
          <p14:tracePt t="5503" x="1685925" y="3324225"/>
          <p14:tracePt t="5519" x="1619250" y="3324225"/>
          <p14:tracePt t="5536" x="1543050" y="3314700"/>
          <p14:tracePt t="5553" x="1476375" y="3295650"/>
          <p14:tracePt t="5569" x="1419225" y="3286125"/>
          <p14:tracePt t="5586" x="1381125" y="3267075"/>
          <p14:tracePt t="5603" x="1333500" y="3267075"/>
          <p14:tracePt t="5619" x="1304925" y="3257550"/>
          <p14:tracePt t="5637" x="1238250" y="3257550"/>
          <p14:tracePt t="5653" x="1200150" y="3257550"/>
          <p14:tracePt t="5669" x="1171575" y="3257550"/>
          <p14:tracePt t="5686" x="1133475" y="3257550"/>
          <p14:tracePt t="5703" x="1114425" y="3257550"/>
          <p14:tracePt t="5719" x="1076325" y="3257550"/>
          <p14:tracePt t="5736" x="1057275" y="3257550"/>
          <p14:tracePt t="5753" x="1009650" y="3267075"/>
          <p14:tracePt t="5769" x="990600" y="3276600"/>
          <p14:tracePt t="5786" x="971550" y="3276600"/>
          <p14:tracePt t="5803" x="952500" y="3276600"/>
          <p14:tracePt t="5819" x="942975" y="3286125"/>
          <p14:tracePt t="5837" x="933450" y="3286125"/>
          <p14:tracePt t="5869" x="904875" y="3286125"/>
          <p14:tracePt t="5886" x="866775" y="3286125"/>
          <p14:tracePt t="5903" x="819150" y="3286125"/>
          <p14:tracePt t="5919" x="771525" y="3295650"/>
          <p14:tracePt t="5936" x="733425" y="3305175"/>
          <p14:tracePt t="5953" x="723900" y="3305175"/>
          <p14:tracePt t="5970" x="714375" y="3305175"/>
          <p14:tracePt t="5986" x="704850" y="3305175"/>
          <p14:tracePt t="6037" x="704850" y="3314700"/>
          <p14:tracePt t="6045" x="704850" y="3324225"/>
          <p14:tracePt t="6053" x="742950" y="3333750"/>
          <p14:tracePt t="6069" x="819150" y="3352800"/>
          <p14:tracePt t="6087" x="933450" y="3352800"/>
          <p14:tracePt t="6103" x="1066800" y="3352800"/>
          <p14:tracePt t="6120" x="1181100" y="3352800"/>
          <p14:tracePt t="6136" x="1257300" y="3352800"/>
          <p14:tracePt t="6153" x="1285875" y="3352800"/>
          <p14:tracePt t="6169" x="1295400" y="3352800"/>
          <p14:tracePt t="6186" x="1314450" y="3352800"/>
          <p14:tracePt t="6203" x="1381125" y="3352800"/>
          <p14:tracePt t="6219" x="1533525" y="3343275"/>
          <p14:tracePt t="6237" x="1819275" y="3343275"/>
          <p14:tracePt t="6253" x="1933575" y="3343275"/>
          <p14:tracePt t="6270" x="1990725" y="3343275"/>
          <p14:tracePt t="6286" x="2009775" y="3333750"/>
          <p14:tracePt t="6303" x="2019300" y="3333750"/>
          <p14:tracePt t="6319" x="2038350" y="3333750"/>
          <p14:tracePt t="6336" x="2047875" y="3333750"/>
          <p14:tracePt t="6353" x="2066925" y="3333750"/>
          <p14:tracePt t="6369" x="2085975" y="3333750"/>
          <p14:tracePt t="6386" x="2133600" y="3324225"/>
          <p14:tracePt t="6403" x="2171700" y="3314700"/>
          <p14:tracePt t="6420" x="2247900" y="3305175"/>
          <p14:tracePt t="6437" x="2457450" y="3286125"/>
          <p14:tracePt t="6453" x="2628900" y="3267075"/>
          <p14:tracePt t="6469" x="2695575" y="3248025"/>
          <p14:tracePt t="6486" x="2714625" y="3238500"/>
          <p14:tracePt t="6541" x="2705100" y="3238500"/>
          <p14:tracePt t="6549" x="2686050" y="3238500"/>
          <p14:tracePt t="6597" x="2676525" y="3248025"/>
          <p14:tracePt t="6636" x="2686050" y="3248025"/>
          <p14:tracePt t="6645" x="2686050" y="3257550"/>
          <p14:tracePt t="6653" x="2695575" y="3257550"/>
          <p14:tracePt t="6789" x="2705100" y="3257550"/>
          <p14:tracePt t="6821" x="2705100" y="3267075"/>
          <p14:tracePt t="6829" x="2714625" y="3276600"/>
          <p14:tracePt t="6893" x="2714625" y="3286125"/>
          <p14:tracePt t="6900" x="2705100" y="3286125"/>
          <p14:tracePt t="6909" x="2695575" y="3295650"/>
          <p14:tracePt t="6941" x="2695575" y="3305175"/>
          <p14:tracePt t="6957" x="2695575" y="3314700"/>
          <p14:tracePt t="6964" x="2695575" y="3324225"/>
          <p14:tracePt t="6981" x="2695575" y="3333750"/>
          <p14:tracePt t="6997" x="2695575" y="3352800"/>
          <p14:tracePt t="7013" x="2705100" y="3362325"/>
          <p14:tracePt t="7117" x="2705100" y="3371850"/>
          <p14:tracePt t="7133" x="2705100" y="3390900"/>
          <p14:tracePt t="7141" x="2705100" y="3400425"/>
          <p14:tracePt t="7153" x="2705100" y="3409950"/>
          <p14:tracePt t="7170" x="2705100" y="3419475"/>
          <p14:tracePt t="7186" x="2724150" y="3448050"/>
          <p14:tracePt t="7203" x="2733675" y="3448050"/>
          <p14:tracePt t="7220" x="2733675" y="3467100"/>
          <p14:tracePt t="7236" x="2743200" y="3486150"/>
          <p14:tracePt t="7253" x="2771775" y="3505200"/>
          <p14:tracePt t="7270" x="2781300" y="3505200"/>
          <p14:tracePt t="7286" x="2790825" y="3514725"/>
          <p14:tracePt t="7303" x="2790825" y="3524250"/>
          <p14:tracePt t="7320" x="2800350" y="3524250"/>
          <p14:tracePt t="7353" x="2809875" y="3533775"/>
          <p14:tracePt t="7370" x="2819400" y="3543300"/>
          <p14:tracePt t="7386" x="2838450" y="3543300"/>
          <p14:tracePt t="7403" x="2838450" y="3552825"/>
          <p14:tracePt t="7453" x="2838450" y="3562350"/>
          <p14:tracePt t="7461" x="2838450" y="3571875"/>
          <p14:tracePt t="7470" x="2838450" y="3581400"/>
          <p14:tracePt t="7486" x="2819400" y="3590925"/>
          <p14:tracePt t="7503" x="2752725" y="3600450"/>
          <p14:tracePt t="7520" x="2638425" y="3619500"/>
          <p14:tracePt t="7536" x="2514600" y="3629025"/>
          <p14:tracePt t="7553" x="2352675" y="3648075"/>
          <p14:tracePt t="7570" x="2143125" y="3657600"/>
          <p14:tracePt t="7587" x="1952625" y="3667125"/>
          <p14:tracePt t="7603" x="1771650" y="3676650"/>
          <p14:tracePt t="7620" x="1666875" y="3676650"/>
          <p14:tracePt t="7637" x="1590675" y="3686175"/>
          <p14:tracePt t="7653" x="1552575" y="3705225"/>
          <p14:tracePt t="7670" x="1533525" y="3714750"/>
          <p14:tracePt t="7686" x="1495425" y="3733800"/>
          <p14:tracePt t="7703" x="1457325" y="3762375"/>
          <p14:tracePt t="7720" x="1409700" y="3781425"/>
          <p14:tracePt t="7736" x="1400175" y="3781425"/>
          <p14:tracePt t="7753" x="1390650" y="3790950"/>
          <p14:tracePt t="7805" x="1400175" y="3790950"/>
          <p14:tracePt t="7813" x="1466850" y="3790950"/>
          <p14:tracePt t="7821" x="1571625" y="3790950"/>
          <p14:tracePt t="7837" x="1828800" y="3790950"/>
          <p14:tracePt t="7853" x="2209800" y="3790950"/>
          <p14:tracePt t="7870" x="2428875" y="3790950"/>
          <p14:tracePt t="7886" x="2514600" y="3790950"/>
          <p14:tracePt t="7903" x="2533650" y="3790950"/>
          <p14:tracePt t="7949" x="2533650" y="3781425"/>
          <p14:tracePt t="8005" x="2543175" y="3781425"/>
          <p14:tracePt t="8029" x="2562225" y="3771900"/>
          <p14:tracePt t="8037" x="2590800" y="3771900"/>
          <p14:tracePt t="8045" x="2638425" y="3771900"/>
          <p14:tracePt t="8053" x="2714625" y="3771900"/>
          <p14:tracePt t="8070" x="2886075" y="3762375"/>
          <p14:tracePt t="8087" x="3028950" y="3762375"/>
          <p14:tracePt t="8103" x="3076575" y="3752850"/>
          <p14:tracePt t="8149" x="3067050" y="3752850"/>
          <p14:tracePt t="8157" x="3048000" y="3752850"/>
          <p14:tracePt t="8493" x="3048000" y="3762375"/>
          <p14:tracePt t="8509" x="3057525" y="3771900"/>
          <p14:tracePt t="8517" x="3067050" y="3771900"/>
          <p14:tracePt t="8525" x="3105150" y="3781425"/>
          <p14:tracePt t="8536" x="3124200" y="3781425"/>
          <p14:tracePt t="8553" x="3209925" y="3800475"/>
          <p14:tracePt t="8570" x="3276600" y="3800475"/>
          <p14:tracePt t="8587" x="3324225" y="3800475"/>
          <p14:tracePt t="8603" x="3333750" y="3800475"/>
          <p14:tracePt t="8661" x="3305175" y="3800475"/>
          <p14:tracePt t="8669" x="3257550" y="3800475"/>
          <p14:tracePt t="8677" x="3200400" y="3800475"/>
          <p14:tracePt t="8686" x="3143250" y="3800475"/>
          <p14:tracePt t="8703" x="3019425" y="3800475"/>
          <p14:tracePt t="8720" x="2981325" y="3800475"/>
          <p14:tracePt t="8765" x="2971800" y="3790950"/>
          <p14:tracePt t="8781" x="2971800" y="3781425"/>
          <p14:tracePt t="8789" x="2981325" y="3762375"/>
          <p14:tracePt t="8803" x="2990850" y="3752850"/>
          <p14:tracePt t="8820" x="3019425" y="3705225"/>
          <p14:tracePt t="8837" x="3143250" y="3667125"/>
          <p14:tracePt t="8853" x="3276600" y="3638550"/>
          <p14:tracePt t="8870" x="3457575" y="3609975"/>
          <p14:tracePt t="8887" x="3714750" y="3505200"/>
          <p14:tracePt t="8903" x="4000500" y="3409950"/>
          <p14:tracePt t="8920" x="4505325" y="3248025"/>
          <p14:tracePt t="8937" x="5048250" y="2971800"/>
          <p14:tracePt t="8953" x="5610225" y="2638425"/>
          <p14:tracePt t="8970" x="6076950" y="2333625"/>
          <p14:tracePt t="8987" x="6362700" y="2105025"/>
          <p14:tracePt t="9003" x="6496050" y="1933575"/>
          <p14:tracePt t="9020" x="6600825" y="1771650"/>
          <p14:tracePt t="9037" x="6686550" y="1647825"/>
          <p14:tracePt t="9053" x="6715125" y="1619250"/>
          <p14:tracePt t="9070" x="6743700" y="1600200"/>
          <p14:tracePt t="9087" x="6781800" y="1562100"/>
          <p14:tracePt t="9103" x="6858000" y="1495425"/>
          <p14:tracePt t="9120" x="6896100" y="1457325"/>
          <p14:tracePt t="9137" x="6924675" y="1438275"/>
          <p14:tracePt t="9153" x="6934200" y="1438275"/>
          <p14:tracePt t="9187" x="6953250" y="1438275"/>
          <p14:tracePt t="9203" x="7058025" y="1457325"/>
          <p14:tracePt t="9220" x="7239000" y="1466850"/>
          <p14:tracePt t="9237" x="7600950" y="1466850"/>
          <p14:tracePt t="9253" x="7743825" y="1466850"/>
          <p14:tracePt t="9270" x="7781925" y="1457325"/>
          <p14:tracePt t="9421" x="7800975" y="1438275"/>
          <p14:tracePt t="9429" x="7848600" y="1428750"/>
          <p14:tracePt t="9437" x="7886700" y="1428750"/>
          <p14:tracePt t="9453" x="7962900" y="1400175"/>
          <p14:tracePt t="9470" x="7991475" y="1390650"/>
          <p14:tracePt t="9487" x="8001000" y="1381125"/>
          <p14:tracePt t="9629" x="8010525" y="1381125"/>
          <p14:tracePt t="9757" x="8029575" y="1381125"/>
          <p14:tracePt t="9813" x="8029575" y="1400175"/>
          <p14:tracePt t="9822" x="7991475" y="1409700"/>
          <p14:tracePt t="9829" x="7943850" y="1438275"/>
          <p14:tracePt t="9837" x="7867650" y="1476375"/>
          <p14:tracePt t="9854" x="7648575" y="1609725"/>
          <p14:tracePt t="9870" x="7315200" y="1828800"/>
          <p14:tracePt t="9887" x="6981825" y="2047875"/>
          <p14:tracePt t="9903" x="6686550" y="2286000"/>
          <p14:tracePt t="9920" x="6438900" y="2466975"/>
          <p14:tracePt t="9937" x="6257925" y="2609850"/>
          <p14:tracePt t="9954" x="6105525" y="2714625"/>
          <p14:tracePt t="9970" x="5962650" y="2819400"/>
          <p14:tracePt t="9987" x="5876925" y="2867025"/>
          <p14:tracePt t="10004" x="5829300" y="2905125"/>
          <p14:tracePt t="10020" x="5734050" y="2962275"/>
          <p14:tracePt t="10037" x="5581650" y="3095625"/>
          <p14:tracePt t="10053" x="5429250" y="3228975"/>
          <p14:tracePt t="10070" x="5286375" y="3381375"/>
          <p14:tracePt t="10087" x="5181600" y="3486150"/>
          <p14:tracePt t="10103" x="5133975" y="3571875"/>
          <p14:tracePt t="10120" x="5086350" y="3609975"/>
          <p14:tracePt t="10137" x="5019675" y="3648075"/>
          <p14:tracePt t="10153" x="4933950" y="3676650"/>
          <p14:tracePt t="10170" x="4800600" y="3724275"/>
          <p14:tracePt t="10187" x="4648200" y="3810000"/>
          <p14:tracePt t="10204" x="4495800" y="3876675"/>
          <p14:tracePt t="10220" x="4371975" y="3933825"/>
          <p14:tracePt t="10237" x="4210050" y="3990975"/>
          <p14:tracePt t="10253" x="4095750" y="4010025"/>
          <p14:tracePt t="10270" x="4000500" y="4029075"/>
          <p14:tracePt t="10287" x="3933825" y="4029075"/>
          <p14:tracePt t="10304" x="3905250" y="4038600"/>
          <p14:tracePt t="10320" x="3895725" y="4038600"/>
          <p14:tracePt t="10337" x="3876675" y="4038600"/>
          <p14:tracePt t="10354" x="3857625" y="4038600"/>
          <p14:tracePt t="10370" x="3838575" y="4038600"/>
          <p14:tracePt t="10387" x="3790950" y="4048125"/>
          <p14:tracePt t="10404" x="3752850" y="4057650"/>
          <p14:tracePt t="10420" x="3733800" y="4076700"/>
          <p14:tracePt t="10437" x="3724275" y="4086225"/>
          <p14:tracePt t="10454" x="3705225" y="4095750"/>
          <p14:tracePt t="10470" x="3667125" y="4105275"/>
          <p14:tracePt t="10487" x="3638550" y="4114800"/>
          <p14:tracePt t="10504" x="3600450" y="4124325"/>
          <p14:tracePt t="10520" x="3552825" y="4143375"/>
          <p14:tracePt t="10537" x="3543300" y="4152900"/>
          <p14:tracePt t="10554" x="3533775" y="4152900"/>
          <p14:tracePt t="10570" x="3524250" y="4162425"/>
          <p14:tracePt t="10587" x="3505200" y="4162425"/>
          <p14:tracePt t="10603" x="3476625" y="4171950"/>
          <p14:tracePt t="10620" x="3457575" y="4171950"/>
          <p14:tracePt t="10637" x="3457575" y="4181475"/>
          <p14:tracePt t="10670" x="3419475" y="4191000"/>
          <p14:tracePt t="10687" x="3381375" y="4191000"/>
          <p14:tracePt t="10704" x="3343275" y="4191000"/>
          <p14:tracePt t="10720" x="3305175" y="4191000"/>
          <p14:tracePt t="10737" x="3295650" y="4191000"/>
          <p14:tracePt t="10789" x="3286125" y="4191000"/>
          <p14:tracePt t="10829" x="3276600" y="4191000"/>
          <p14:tracePt t="10869" x="3267075" y="4200525"/>
          <p14:tracePt t="10949" x="3276600" y="4200525"/>
          <p14:tracePt t="10957" x="3276600" y="4210050"/>
          <p14:tracePt t="10965" x="3286125" y="4210050"/>
          <p14:tracePt t="10981" x="3295650" y="4210050"/>
          <p14:tracePt t="10989" x="3314700" y="4210050"/>
          <p14:tracePt t="11005" x="3333750" y="4219575"/>
          <p14:tracePt t="11021" x="3352800" y="4229100"/>
          <p14:tracePt t="11037" x="3390900" y="4238625"/>
          <p14:tracePt t="11053" x="3409950" y="4238625"/>
          <p14:tracePt t="11070" x="3457575" y="4248150"/>
          <p14:tracePt t="11087" x="3505200" y="4248150"/>
          <p14:tracePt t="11103" x="3543300" y="4248150"/>
          <p14:tracePt t="11120" x="3552825" y="4248150"/>
          <p14:tracePt t="11149" x="3562350" y="4248150"/>
          <p14:tracePt t="11181" x="3552825" y="4238625"/>
          <p14:tracePt t="11197" x="3543300" y="4238625"/>
          <p14:tracePt t="11213" x="3533775" y="4238625"/>
          <p14:tracePt t="11253" x="3533775" y="4229100"/>
          <p14:tracePt t="11261" x="3533775" y="4219575"/>
          <p14:tracePt t="11270" x="3543300" y="4200525"/>
          <p14:tracePt t="11287" x="3619500" y="4191000"/>
          <p14:tracePt t="11304" x="3733800" y="4171950"/>
          <p14:tracePt t="11320" x="3810000" y="4152900"/>
          <p14:tracePt t="11373" x="3790950" y="4152900"/>
          <p14:tracePt t="11381" x="3771900" y="4152900"/>
          <p14:tracePt t="11390" x="3752850" y="4152900"/>
          <p14:tracePt t="11404" x="3733800" y="4152900"/>
          <p14:tracePt t="11420" x="3724275" y="4152900"/>
          <p14:tracePt t="11629" x="3705225" y="4143375"/>
          <p14:tracePt t="12477" x="3695700" y="4143375"/>
          <p14:tracePt t="12485" x="3686175" y="4133850"/>
          <p14:tracePt t="12501" x="3676650" y="4124325"/>
          <p14:tracePt t="12509" x="3657600" y="4124325"/>
          <p14:tracePt t="12525" x="3657600" y="4114800"/>
          <p14:tracePt t="12537" x="3638550" y="4105275"/>
          <p14:tracePt t="12554" x="3600450" y="4067175"/>
          <p14:tracePt t="12571" x="3543300" y="4010025"/>
          <p14:tracePt t="12588" x="3457575" y="3924300"/>
          <p14:tracePt t="12604" x="3409950" y="3876675"/>
          <p14:tracePt t="12621" x="3362325" y="3790950"/>
          <p14:tracePt t="12637" x="3352800" y="3733800"/>
          <p14:tracePt t="12654" x="3333750" y="3667125"/>
          <p14:tracePt t="12671" x="3295650" y="3600450"/>
          <p14:tracePt t="12687" x="3248025" y="3562350"/>
          <p14:tracePt t="12704" x="3200400" y="3533775"/>
          <p14:tracePt t="12721" x="3162300" y="3524250"/>
          <p14:tracePt t="12737" x="3143250" y="3514725"/>
          <p14:tracePt t="12754" x="3114675" y="3476625"/>
          <p14:tracePt t="12771" x="3067050" y="3419475"/>
          <p14:tracePt t="12787" x="3019425" y="3381375"/>
          <p14:tracePt t="12804" x="2952750" y="3352800"/>
          <p14:tracePt t="12821" x="2847975" y="3343275"/>
          <p14:tracePt t="12838" x="2752725" y="3343275"/>
          <p14:tracePt t="12854" x="2705100" y="3333750"/>
          <p14:tracePt t="12871" x="2686050" y="3333750"/>
          <p14:tracePt t="12887" x="2667000" y="3324225"/>
          <p14:tracePt t="12904" x="2657475" y="3324225"/>
          <p14:tracePt t="12921" x="2647950" y="3324225"/>
          <p14:tracePt t="12937" x="2647950" y="3305175"/>
          <p14:tracePt t="12954" x="2647950" y="3267075"/>
          <p14:tracePt t="12971" x="2657475" y="3219450"/>
          <p14:tracePt t="12987" x="2657475" y="3209925"/>
          <p14:tracePt t="13004" x="2667000" y="3200400"/>
          <p14:tracePt t="13037" x="2657475" y="3228975"/>
          <p14:tracePt t="13054" x="2619375" y="3333750"/>
          <p14:tracePt t="13071" x="2590800" y="3448050"/>
          <p14:tracePt t="13087" x="2590800" y="3524250"/>
          <p14:tracePt t="13104" x="2590800" y="3562350"/>
          <p14:tracePt t="13125" x="2590800" y="3571875"/>
          <p14:tracePt t="13149" x="2619375" y="3571875"/>
          <p14:tracePt t="13157" x="2628900" y="3543300"/>
          <p14:tracePt t="13171" x="2657475" y="3505200"/>
          <p14:tracePt t="13187" x="2695575" y="3419475"/>
          <p14:tracePt t="13204" x="2743200" y="3324225"/>
          <p14:tracePt t="13221" x="2800350" y="3238500"/>
          <p14:tracePt t="13237" x="2800350" y="3219450"/>
          <p14:tracePt t="13254" x="2819400" y="3219450"/>
          <p14:tracePt t="13271" x="2847975" y="3248025"/>
          <p14:tracePt t="13287" x="2876550" y="3305175"/>
          <p14:tracePt t="13304" x="2895600" y="3390900"/>
          <p14:tracePt t="13321" x="2905125" y="3457575"/>
          <p14:tracePt t="13338" x="2914650" y="3495675"/>
          <p14:tracePt t="13354" x="2914650" y="3505200"/>
          <p14:tracePt t="13390" x="2924175" y="3486150"/>
          <p14:tracePt t="13404" x="2924175" y="3448050"/>
          <p14:tracePt t="13422" x="2962275" y="3314700"/>
          <p14:tracePt t="13438" x="2990850" y="3228975"/>
          <p14:tracePt t="13454" x="3019425" y="3200400"/>
          <p14:tracePt t="13471" x="3028950" y="3181350"/>
          <p14:tracePt t="13510" x="3009900" y="3190875"/>
          <p14:tracePt t="13521" x="3009900" y="3209925"/>
          <p14:tracePt t="13538" x="2990850" y="3276600"/>
          <p14:tracePt t="13554" x="2971800" y="3324225"/>
          <p14:tracePt t="13571" x="2971800" y="3343275"/>
          <p14:tracePt t="13588" x="2962275" y="3352800"/>
          <p14:tracePt t="13604" x="2943225" y="3343275"/>
          <p14:tracePt t="13606" x="2924175" y="3305175"/>
          <p14:tracePt t="13621" x="2886075" y="3257550"/>
          <p14:tracePt t="13637" x="2847975" y="3228975"/>
          <p14:tracePt t="13654" x="2838450" y="3200400"/>
          <p14:tracePt t="13671" x="2838450" y="3190875"/>
          <p14:tracePt t="13725" x="2838450" y="3200400"/>
          <p14:tracePt t="13741" x="2838450" y="3209925"/>
          <p14:tracePt t="13749" x="2838450" y="3238500"/>
          <p14:tracePt t="13766" x="2838450" y="3257550"/>
          <p14:tracePt t="13773" x="2838450" y="3276600"/>
          <p14:tracePt t="13798" x="2838450" y="3286125"/>
          <p14:tracePt t="13807" x="2838450" y="3295650"/>
          <p14:tracePt t="13822" x="2838450" y="3305175"/>
          <p14:tracePt t="13838" x="2819400" y="3305175"/>
          <p14:tracePt t="13893" x="2809875" y="3305175"/>
          <p14:tracePt t="13957" x="2809875" y="3295650"/>
          <p14:tracePt t="14549" x="2828925" y="3295650"/>
          <p14:tracePt t="14557" x="2838450" y="3295650"/>
          <p14:tracePt t="14566" x="2857500" y="3295650"/>
          <p14:tracePt t="14574" x="2876550" y="3305175"/>
          <p14:tracePt t="14588" x="2895600" y="3305175"/>
          <p14:tracePt t="14604" x="2924175" y="3314700"/>
          <p14:tracePt t="14606" x="2933700" y="3314700"/>
          <p14:tracePt t="14621" x="2971800" y="3333750"/>
          <p14:tracePt t="14638" x="3009900" y="3371850"/>
          <p14:tracePt t="14654" x="3067050" y="3400425"/>
          <p14:tracePt t="14671" x="3105150" y="3419475"/>
          <p14:tracePt t="14688" x="3105150" y="3429000"/>
          <p14:tracePt t="14758" x="3105150" y="3448050"/>
          <p14:tracePt t="14773" x="3105150" y="3467100"/>
          <p14:tracePt t="14790" x="3105150" y="3486150"/>
          <p14:tracePt t="14798" x="3105150" y="3505200"/>
          <p14:tracePt t="14814" x="3105150" y="3514725"/>
          <p14:tracePt t="14823" x="3105150" y="3524250"/>
          <p14:tracePt t="14838" x="3095625" y="3533775"/>
          <p14:tracePt t="14862" x="3095625" y="3543300"/>
          <p14:tracePt t="14871" x="3095625" y="3552825"/>
          <p14:tracePt t="14888" x="3095625" y="3562350"/>
          <p14:tracePt t="14904" x="3105150" y="3600450"/>
          <p14:tracePt t="14921" x="3114675" y="3609975"/>
          <p14:tracePt t="14938" x="3133725" y="3619500"/>
          <p14:tracePt t="14997" x="3143250" y="3629025"/>
          <p14:tracePt t="15118" x="3152775" y="3629025"/>
          <p14:tracePt t="15150" x="3162300" y="3629025"/>
          <p14:tracePt t="17566" x="3162300" y="3638550"/>
          <p14:tracePt t="17582" x="3171825" y="3648075"/>
          <p14:tracePt t="17598" x="3181350" y="3648075"/>
          <p14:tracePt t="17614" x="3190875" y="3648075"/>
          <p14:tracePt t="17622" x="3200400" y="3648075"/>
          <p14:tracePt t="17630" x="3219450" y="3657600"/>
          <p14:tracePt t="17646" x="3228975" y="3657600"/>
          <p14:tracePt t="17655" x="3238500" y="3657600"/>
          <p14:tracePt t="17671" x="3267075" y="3667125"/>
          <p14:tracePt t="17688" x="3286125" y="3667125"/>
          <p14:tracePt t="17705" x="3305175" y="3676650"/>
          <p14:tracePt t="17721" x="3333750" y="3686175"/>
          <p14:tracePt t="17738" x="3381375" y="3695700"/>
          <p14:tracePt t="17755" x="3409950" y="3705225"/>
          <p14:tracePt t="17771" x="3419475" y="3705225"/>
          <p14:tracePt t="17814" x="3419475" y="3724275"/>
          <p14:tracePt t="17822" x="3400425" y="3724275"/>
          <p14:tracePt t="17838" x="3305175" y="3724275"/>
          <p14:tracePt t="17855" x="3219450" y="3752850"/>
          <p14:tracePt t="17872" x="3181350" y="3762375"/>
          <p14:tracePt t="17888" x="3171825" y="3762375"/>
          <p14:tracePt t="17942" x="3162300" y="3762375"/>
          <p14:tracePt t="17950" x="3171825" y="3733800"/>
          <p14:tracePt t="17958" x="3190875" y="3733800"/>
          <p14:tracePt t="17972" x="3228975" y="3705225"/>
          <p14:tracePt t="17988" x="3343275" y="3686175"/>
          <p14:tracePt t="18005" x="3429000" y="3667125"/>
          <p14:tracePt t="18022" x="3448050" y="3667125"/>
          <p14:tracePt t="18038" x="3457575" y="3667125"/>
          <p14:tracePt t="18055" x="3448050" y="3676650"/>
          <p14:tracePt t="18072" x="3390900" y="3695700"/>
          <p14:tracePt t="18089" x="3333750" y="3705225"/>
          <p14:tracePt t="18105" x="3286125" y="3705225"/>
          <p14:tracePt t="18122" x="3267075" y="3705225"/>
          <p14:tracePt t="18155" x="3248025" y="3705225"/>
          <p14:tracePt t="18172" x="3248025" y="3686175"/>
          <p14:tracePt t="18188" x="3248025" y="3676650"/>
          <p14:tracePt t="18205" x="3248025" y="3667125"/>
          <p14:tracePt t="18238" x="3286125" y="3667125"/>
          <p14:tracePt t="18255" x="3362325" y="3695700"/>
          <p14:tracePt t="18272" x="3419475" y="3724275"/>
          <p14:tracePt t="18288" x="3448050" y="3752850"/>
          <p14:tracePt t="18305" x="3457575" y="3762375"/>
          <p14:tracePt t="18438" x="3467100" y="3781425"/>
          <p14:tracePt t="18446" x="3476625" y="3790950"/>
          <p14:tracePt t="18455" x="3486150" y="3800475"/>
          <p14:tracePt t="18472" x="3524250" y="3838575"/>
          <p14:tracePt t="18488" x="3609975" y="3876675"/>
          <p14:tracePt t="18505" x="3676650" y="3886200"/>
          <p14:tracePt t="18522" x="3705225" y="3895725"/>
          <p14:tracePt t="18555" x="3714750" y="3905250"/>
          <p14:tracePt t="18606" x="3714750" y="3924300"/>
          <p14:tracePt t="18614" x="3714750" y="3933825"/>
          <p14:tracePt t="18622" x="3714750" y="3952875"/>
          <p14:tracePt t="18638" x="3714750" y="3971925"/>
          <p14:tracePt t="18655" x="3705225" y="4000500"/>
          <p14:tracePt t="18710" x="3686175" y="4019550"/>
          <p14:tracePt t="18718" x="3676650" y="4019550"/>
          <p14:tracePt t="18726" x="3657600" y="4019550"/>
          <p14:tracePt t="18738" x="3629025" y="4019550"/>
          <p14:tracePt t="18755" x="3562350" y="4038600"/>
          <p14:tracePt t="18772" x="3476625" y="4057650"/>
          <p14:tracePt t="18788" x="3457575" y="4057650"/>
          <p14:tracePt t="18805" x="3448050" y="4067175"/>
          <p14:tracePt t="18822" x="3448050" y="4076700"/>
          <p14:tracePt t="18839" x="3438525" y="4086225"/>
          <p14:tracePt t="18855" x="3429000" y="4105275"/>
          <p14:tracePt t="18872" x="3419475" y="4105275"/>
          <p14:tracePt t="18889" x="3409950" y="4114800"/>
          <p14:tracePt t="18905" x="3400425" y="4133850"/>
          <p14:tracePt t="18922" x="3381375" y="4152900"/>
          <p14:tracePt t="18938" x="3371850" y="4162425"/>
          <p14:tracePt t="18955" x="3352800" y="4181475"/>
          <p14:tracePt t="18972" x="3343275" y="4191000"/>
          <p14:tracePt t="18988" x="3333750" y="4200525"/>
          <p14:tracePt t="19005" x="3324225" y="4200525"/>
          <p14:tracePt t="19070" x="3305175" y="4210050"/>
          <p14:tracePt t="19118" x="3305175" y="4219575"/>
          <p14:tracePt t="19142" x="3305175" y="4229100"/>
          <p14:tracePt t="19158" x="3314700" y="4238625"/>
          <p14:tracePt t="19166" x="3343275" y="4238625"/>
          <p14:tracePt t="19174" x="3371850" y="4238625"/>
          <p14:tracePt t="19189" x="3381375" y="4238625"/>
          <p14:tracePt t="19205" x="3400425" y="4238625"/>
          <p14:tracePt t="19246" x="3400425" y="4248150"/>
          <p14:tracePt t="19262" x="3362325" y="4248150"/>
          <p14:tracePt t="19270" x="3314700" y="4248150"/>
          <p14:tracePt t="19278" x="3267075" y="4248150"/>
          <p14:tracePt t="19288" x="3238500" y="4248150"/>
          <p14:tracePt t="19305" x="3228975" y="4248150"/>
          <p14:tracePt t="19358" x="3257550" y="4248150"/>
          <p14:tracePt t="19366" x="3286125" y="4248150"/>
          <p14:tracePt t="19374" x="3314700" y="4248150"/>
          <p14:tracePt t="19388" x="3352800" y="4248150"/>
          <p14:tracePt t="19405" x="3381375" y="4248150"/>
          <p14:tracePt t="19422" x="3390900" y="4248150"/>
          <p14:tracePt t="19470" x="3381375" y="4248150"/>
          <p14:tracePt t="19518" x="3371850" y="4248150"/>
          <p14:tracePt t="20078" x="3381375" y="4248150"/>
          <p14:tracePt t="20086" x="3400425" y="4248150"/>
          <p14:tracePt t="20094" x="3409950" y="4248150"/>
          <p14:tracePt t="20105" x="3438525" y="4248150"/>
          <p14:tracePt t="20122" x="3505200" y="4248150"/>
          <p14:tracePt t="20139" x="3590925" y="4248150"/>
          <p14:tracePt t="20155" x="3676650" y="4257675"/>
          <p14:tracePt t="20172" x="3733800" y="4267200"/>
          <p14:tracePt t="20286" x="3714750" y="4267200"/>
          <p14:tracePt t="20294" x="3695700" y="4267200"/>
          <p14:tracePt t="20305" x="3676650" y="4257675"/>
          <p14:tracePt t="20322" x="3648075" y="4257675"/>
          <p14:tracePt t="20339" x="3638550" y="4248150"/>
          <p14:tracePt t="20366" x="3638550" y="4229100"/>
          <p14:tracePt t="20375" x="3638550" y="4219575"/>
          <p14:tracePt t="20389" x="3657600" y="4210050"/>
          <p14:tracePt t="20405" x="3695700" y="4200525"/>
          <p14:tracePt t="20422" x="3714750" y="4191000"/>
          <p14:tracePt t="20455" x="3714750" y="4181475"/>
          <p14:tracePt t="20478" x="3714750" y="4171950"/>
          <p14:tracePt t="21022" x="3705225" y="417195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6858001" y="253999"/>
            <a:ext cx="4995332" cy="598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std</a:t>
            </a:r>
            <a:r>
              <a:rPr lang="en-US" sz="2400" dirty="0" smtClean="0"/>
              <a:t>::vector&lt;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for 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num</a:t>
            </a:r>
            <a:r>
              <a:rPr lang="en-US" sz="2400" dirty="0" smtClean="0"/>
              <a:t>; ++</a:t>
            </a:r>
            <a:r>
              <a:rPr lang="en-US" sz="2400" dirty="0" err="1" smtClean="0"/>
              <a:t>i</a:t>
            </a:r>
            <a:r>
              <a:rPr lang="en-US" sz="2400" dirty="0" smtClean="0"/>
              <a:t>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input;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input;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s.push_back</a:t>
            </a:r>
            <a:r>
              <a:rPr lang="en-US" sz="2400" dirty="0" smtClean="0"/>
              <a:t>(input);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for 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 smtClean="0"/>
              <a:t>s.size</a:t>
            </a:r>
            <a:r>
              <a:rPr lang="en-US" sz="2400" dirty="0" smtClean="0"/>
              <a:t>(); </a:t>
            </a:r>
            <a:r>
              <a:rPr lang="en-US" sz="2400" dirty="0"/>
              <a:t>++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) 	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067" y="505611"/>
            <a:ext cx="52323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Write a program to read a set of integers and show them one by one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467" y="29930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#include &lt;vector&gt;</a:t>
            </a:r>
          </a:p>
          <a:p>
            <a:r>
              <a:rPr lang="en-US" sz="2800" b="1" dirty="0"/>
              <a:t>#include &lt;</a:t>
            </a:r>
            <a:r>
              <a:rPr lang="en-US" sz="2800" b="1" dirty="0" err="1"/>
              <a:t>iostream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using namespace </a:t>
            </a:r>
            <a:r>
              <a:rPr lang="en-US" sz="2800" b="1" dirty="0" err="1"/>
              <a:t>std</a:t>
            </a:r>
            <a:r>
              <a:rPr lang="en-US" sz="2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31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5"/>
    </mc:Choice>
    <mc:Fallback xmlns="">
      <p:transition spd="slow" advTm="478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55" x="3695700" y="4181475"/>
          <p14:tracePt t="963" x="3695700" y="4210050"/>
          <p14:tracePt t="971" x="3686175" y="4238625"/>
          <p14:tracePt t="982" x="3648075" y="4267200"/>
          <p14:tracePt t="999" x="3438525" y="4410075"/>
          <p14:tracePt t="1016" x="2971800" y="4733925"/>
          <p14:tracePt t="1032" x="2409825" y="4876800"/>
          <p14:tracePt t="1049" x="2038350" y="4943475"/>
          <p14:tracePt t="1066" x="1819275" y="4838700"/>
          <p14:tracePt t="1083" x="1504950" y="4333875"/>
          <p14:tracePt t="1099" x="1104900" y="3762375"/>
          <p14:tracePt t="1116" x="466725" y="3276600"/>
          <p14:tracePt t="1132" x="0" y="2876550"/>
          <p14:tracePt t="1149" x="0" y="2476500"/>
          <p14:tracePt t="1165" x="0" y="2228850"/>
          <p14:tracePt t="1182" x="0" y="2095500"/>
          <p14:tracePt t="1199" x="0" y="2009775"/>
          <p14:tracePt t="1216" x="0" y="1962150"/>
          <p14:tracePt t="1232" x="19050" y="1895475"/>
          <p14:tracePt t="1249" x="66675" y="1819275"/>
          <p14:tracePt t="1266" x="133350" y="1771650"/>
          <p14:tracePt t="1283" x="276225" y="1752600"/>
          <p14:tracePt t="1299" x="447675" y="1752600"/>
          <p14:tracePt t="1316" x="676275" y="1790700"/>
          <p14:tracePt t="1332" x="1047750" y="1876425"/>
          <p14:tracePt t="1349" x="1685925" y="2057400"/>
          <p14:tracePt t="1366" x="2276475" y="2200275"/>
          <p14:tracePt t="1382" x="2590800" y="2238375"/>
          <p14:tracePt t="1399" x="2762250" y="2238375"/>
          <p14:tracePt t="1416" x="2809875" y="2238375"/>
          <p14:tracePt t="1432" x="2828925" y="2238375"/>
          <p14:tracePt t="1449" x="2838450" y="2247900"/>
          <p14:tracePt t="1466" x="2857500" y="2266950"/>
          <p14:tracePt t="1483" x="2981325" y="2324100"/>
          <p14:tracePt t="1499" x="3114675" y="2352675"/>
          <p14:tracePt t="1516" x="3219450" y="2381250"/>
          <p14:tracePt t="1532" x="3333750" y="2400300"/>
          <p14:tracePt t="1549" x="3457575" y="2409825"/>
          <p14:tracePt t="1566" x="3571875" y="2428875"/>
          <p14:tracePt t="1582" x="3743325" y="2466975"/>
          <p14:tracePt t="1599" x="3962400" y="2514600"/>
          <p14:tracePt t="1616" x="4114800" y="2543175"/>
          <p14:tracePt t="1632" x="4181475" y="2543175"/>
          <p14:tracePt t="1649" x="4191000" y="25527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6858001" y="253999"/>
            <a:ext cx="4995332" cy="598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std</a:t>
            </a:r>
            <a:r>
              <a:rPr lang="en-US" sz="2400" dirty="0" smtClean="0"/>
              <a:t>::vector&lt;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for 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num</a:t>
            </a:r>
            <a:r>
              <a:rPr lang="en-US" sz="2400" dirty="0" smtClean="0"/>
              <a:t>; ++</a:t>
            </a:r>
            <a:r>
              <a:rPr lang="en-US" sz="2400" dirty="0" err="1" smtClean="0"/>
              <a:t>i</a:t>
            </a:r>
            <a:r>
              <a:rPr lang="en-US" sz="2400" dirty="0" smtClean="0"/>
              <a:t>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input;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input;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s.push_back</a:t>
            </a:r>
            <a:r>
              <a:rPr lang="en-US" sz="2400" dirty="0" smtClean="0"/>
              <a:t>(input);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for 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 smtClean="0"/>
              <a:t>s.size</a:t>
            </a:r>
            <a:r>
              <a:rPr lang="en-US" sz="2400" dirty="0" smtClean="0"/>
              <a:t>(); </a:t>
            </a:r>
            <a:r>
              <a:rPr lang="en-US" sz="2400" dirty="0"/>
              <a:t>++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) 	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067" y="505611"/>
            <a:ext cx="5232399" cy="1983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are the problems of this program?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467" y="29930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#include &lt;vector&gt;</a:t>
            </a:r>
          </a:p>
          <a:p>
            <a:r>
              <a:rPr lang="en-US" sz="2800" b="1" dirty="0"/>
              <a:t>#include &lt;</a:t>
            </a:r>
            <a:r>
              <a:rPr lang="en-US" sz="2800" b="1" dirty="0" err="1"/>
              <a:t>iostream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using namespace </a:t>
            </a:r>
            <a:r>
              <a:rPr lang="en-US" sz="2800" b="1" dirty="0" err="1"/>
              <a:t>std</a:t>
            </a:r>
            <a:r>
              <a:rPr lang="en-US" sz="2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80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4"/>
    </mc:Choice>
    <mc:Fallback xmlns="">
      <p:transition spd="slow" advTm="543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763"/>
            <a:ext cx="10515600" cy="1325563"/>
          </a:xfrm>
        </p:spPr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534"/>
            <a:ext cx="10515600" cy="55710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to use?</a:t>
            </a:r>
          </a:p>
          <a:p>
            <a:pPr marL="0" indent="0">
              <a:buNone/>
            </a:pPr>
            <a:r>
              <a:rPr lang="en-US" dirty="0" smtClean="0"/>
              <a:t>	vector&lt; </a:t>
            </a:r>
            <a:r>
              <a:rPr lang="en-US" dirty="0" err="1" smtClean="0"/>
              <a:t>data_type</a:t>
            </a:r>
            <a:r>
              <a:rPr lang="en-US" dirty="0" smtClean="0"/>
              <a:t>&gt; s;		// s is empty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s.push_back</a:t>
            </a:r>
            <a:r>
              <a:rPr lang="en-US" dirty="0" smtClean="0"/>
              <a:t>( 10 );			// store the element to the back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s.push_back</a:t>
            </a:r>
            <a:r>
              <a:rPr lang="en-US" dirty="0"/>
              <a:t>( 3</a:t>
            </a:r>
            <a:r>
              <a:rPr lang="en-US" dirty="0" smtClean="0"/>
              <a:t> </a:t>
            </a:r>
            <a:r>
              <a:rPr lang="en-US" dirty="0"/>
              <a:t>);			// store the element to the back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vector</a:t>
            </a:r>
            <a:r>
              <a:rPr lang="en-US" dirty="0"/>
              <a:t>&lt; </a:t>
            </a:r>
            <a:r>
              <a:rPr lang="en-US" dirty="0" err="1"/>
              <a:t>data_type</a:t>
            </a:r>
            <a:r>
              <a:rPr lang="en-US" dirty="0"/>
              <a:t>&gt; </a:t>
            </a:r>
            <a:r>
              <a:rPr lang="en-US" dirty="0" smtClean="0"/>
              <a:t>t(20);	// store up to 20 elements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t[10] = 15;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vector&lt; double &gt;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y.resize</a:t>
            </a:r>
            <a:r>
              <a:rPr lang="en-US" dirty="0" smtClean="0"/>
              <a:t>( 100 );	// valid between 0 and 99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y[0] = -200.123;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y[99] = 50;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y.clear</a:t>
            </a:r>
            <a:r>
              <a:rPr lang="en-US" dirty="0" smtClean="0"/>
              <a:t>(); // make y empty, i.e., change its size to zero.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75400" y="314458"/>
            <a:ext cx="719666" cy="50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052734" y="324247"/>
            <a:ext cx="719666" cy="50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516657" y="76065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7160121" y="7606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07535" y="194340"/>
            <a:ext cx="184537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[0] is 10</a:t>
            </a:r>
          </a:p>
          <a:p>
            <a:r>
              <a:rPr lang="en-US" sz="3600" dirty="0"/>
              <a:t>s</a:t>
            </a:r>
            <a:r>
              <a:rPr lang="en-US" sz="3600" dirty="0" smtClean="0"/>
              <a:t>[1] is 3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772400" y="3769097"/>
            <a:ext cx="4193679" cy="4143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6502" y="3769096"/>
            <a:ext cx="570497" cy="41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0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78"/>
    </mc:Choice>
    <mc:Fallback xmlns="">
      <p:transition spd="slow" advTm="16437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209" x="4257675" y="2552700"/>
          <p14:tracePt t="3217" x="4362450" y="2571750"/>
          <p14:tracePt t="3225" x="4400550" y="2590800"/>
          <p14:tracePt t="3234" x="4467225" y="2609850"/>
          <p14:tracePt t="3249" x="4591050" y="2667000"/>
          <p14:tracePt t="3266" x="4838700" y="2752725"/>
          <p14:tracePt t="3282" x="5410200" y="2895600"/>
          <p14:tracePt t="3299" x="5962650" y="3019425"/>
          <p14:tracePt t="3315" x="6381750" y="3076575"/>
          <p14:tracePt t="3332" x="6677025" y="3095625"/>
          <p14:tracePt t="3349" x="6848475" y="3114675"/>
          <p14:tracePt t="3366" x="6934200" y="3114675"/>
          <p14:tracePt t="3382" x="6981825" y="3114675"/>
          <p14:tracePt t="3399" x="7000875" y="3114675"/>
          <p14:tracePt t="3416" x="7038975" y="3124200"/>
          <p14:tracePt t="3432" x="7067550" y="3133725"/>
          <p14:tracePt t="3449" x="7172325" y="3171825"/>
          <p14:tracePt t="3466" x="7286625" y="3219450"/>
          <p14:tracePt t="3482" x="7496175" y="3314700"/>
          <p14:tracePt t="3499" x="7791450" y="3381375"/>
          <p14:tracePt t="3516" x="8067675" y="3438525"/>
          <p14:tracePt t="3532" x="8286750" y="3476625"/>
          <p14:tracePt t="3549" x="8448675" y="3514725"/>
          <p14:tracePt t="3566" x="8582025" y="3562350"/>
          <p14:tracePt t="3582" x="8686800" y="3590925"/>
          <p14:tracePt t="3599" x="8763000" y="3619500"/>
          <p14:tracePt t="3616" x="8801100" y="3629025"/>
          <p14:tracePt t="3632" x="8829675" y="3629025"/>
          <p14:tracePt t="3649" x="8848725" y="3648075"/>
          <p14:tracePt t="3682" x="8848725" y="3657600"/>
          <p14:tracePt t="3699" x="8848725" y="3695700"/>
          <p14:tracePt t="3716" x="8848725" y="3733800"/>
          <p14:tracePt t="3732" x="8858250" y="3771900"/>
          <p14:tracePt t="3749" x="8867775" y="3790950"/>
          <p14:tracePt t="3766" x="8877300" y="3800475"/>
          <p14:tracePt t="3782" x="8886825" y="3848100"/>
          <p14:tracePt t="3799" x="8896350" y="3924300"/>
          <p14:tracePt t="3816" x="8896350" y="4000500"/>
          <p14:tracePt t="3832" x="8896350" y="4105275"/>
          <p14:tracePt t="3849" x="8924925" y="4219575"/>
          <p14:tracePt t="11154" x="8924925" y="4229100"/>
          <p14:tracePt t="11162" x="8896350" y="4210050"/>
          <p14:tracePt t="11170" x="8867775" y="4191000"/>
          <p14:tracePt t="11184" x="8820150" y="4162425"/>
          <p14:tracePt t="11200" x="8705850" y="4105275"/>
          <p14:tracePt t="11217" x="8629650" y="4067175"/>
          <p14:tracePt t="11234" x="8534400" y="3981450"/>
          <p14:tracePt t="11250" x="8515350" y="3943350"/>
          <p14:tracePt t="11267" x="8496300" y="3905250"/>
          <p14:tracePt t="11284" x="8477250" y="3829050"/>
          <p14:tracePt t="11300" x="8429625" y="3619500"/>
          <p14:tracePt t="11317" x="8343900" y="3009900"/>
          <p14:tracePt t="11334" x="8181975" y="2219325"/>
          <p14:tracePt t="11350" x="8134350" y="1714500"/>
          <p14:tracePt t="11367" x="8029575" y="1123950"/>
          <p14:tracePt t="11384" x="7915275" y="685800"/>
          <p14:tracePt t="11400" x="7762875" y="371475"/>
          <p14:tracePt t="11417" x="7562850" y="114300"/>
          <p14:tracePt t="11517" x="7143750" y="19050"/>
          <p14:tracePt t="11534" x="7086600" y="57150"/>
          <p14:tracePt t="11550" x="7058025" y="66675"/>
          <p14:tracePt t="11567" x="7048500" y="76200"/>
          <p14:tracePt t="11584" x="7029450" y="85725"/>
          <p14:tracePt t="11601" x="7000875" y="114300"/>
          <p14:tracePt t="11617" x="6924675" y="142875"/>
          <p14:tracePt t="11634" x="6629400" y="266700"/>
          <p14:tracePt t="11650" x="6324600" y="457200"/>
          <p14:tracePt t="11667" x="6000750" y="695325"/>
          <p14:tracePt t="11684" x="5867400" y="866775"/>
          <p14:tracePt t="11700" x="5819775" y="923925"/>
          <p14:tracePt t="11717" x="5810250" y="923925"/>
          <p14:tracePt t="12018" x="5800725" y="923925"/>
          <p14:tracePt t="12034" x="5753100" y="923925"/>
          <p14:tracePt t="12042" x="5705475" y="933450"/>
          <p14:tracePt t="12050" x="5676900" y="942975"/>
          <p14:tracePt t="12067" x="5553075" y="981075"/>
          <p14:tracePt t="12084" x="5486400" y="990600"/>
          <p14:tracePt t="12100" x="5438775" y="1019175"/>
          <p14:tracePt t="12117" x="5391150" y="1047750"/>
          <p14:tracePt t="12134" x="5353050" y="1076325"/>
          <p14:tracePt t="12151" x="5314950" y="1104900"/>
          <p14:tracePt t="12167" x="5267325" y="1123950"/>
          <p14:tracePt t="12184" x="5219700" y="1143000"/>
          <p14:tracePt t="12201" x="5181600" y="1171575"/>
          <p14:tracePt t="12219" x="5095875" y="1200150"/>
          <p14:tracePt t="12234" x="5057775" y="1228725"/>
          <p14:tracePt t="12250" x="5019675" y="1247775"/>
          <p14:tracePt t="12267" x="4972050" y="1266825"/>
          <p14:tracePt t="12284" x="4914900" y="1295400"/>
          <p14:tracePt t="12301" x="4876800" y="1323975"/>
          <p14:tracePt t="12317" x="4819650" y="1352550"/>
          <p14:tracePt t="12334" x="4781550" y="1381125"/>
          <p14:tracePt t="12351" x="4752975" y="1390650"/>
          <p14:tracePt t="12367" x="4714875" y="1409700"/>
          <p14:tracePt t="12384" x="4676775" y="1428750"/>
          <p14:tracePt t="12401" x="4638675" y="1457325"/>
          <p14:tracePt t="12417" x="4591050" y="1485900"/>
          <p14:tracePt t="12434" x="4533900" y="1495425"/>
          <p14:tracePt t="12451" x="4495800" y="1524000"/>
          <p14:tracePt t="12467" x="4457700" y="1543050"/>
          <p14:tracePt t="12484" x="4438650" y="1552575"/>
          <p14:tracePt t="12501" x="4429125" y="1571625"/>
          <p14:tracePt t="12517" x="4419600" y="1581150"/>
          <p14:tracePt t="12534" x="4410075" y="1600200"/>
          <p14:tracePt t="12551" x="4410075" y="1638300"/>
          <p14:tracePt t="12567" x="4429125" y="1676400"/>
          <p14:tracePt t="12584" x="4486275" y="1695450"/>
          <p14:tracePt t="12601" x="4638675" y="1704975"/>
          <p14:tracePt t="12617" x="4752975" y="1704975"/>
          <p14:tracePt t="12634" x="4772025" y="1714500"/>
          <p14:tracePt t="12651" x="4781550" y="1714500"/>
          <p14:tracePt t="13066" x="4772025" y="1714500"/>
          <p14:tracePt t="13082" x="4762500" y="1714500"/>
          <p14:tracePt t="13090" x="4743450" y="1714500"/>
          <p14:tracePt t="13107" x="4733925" y="1714500"/>
          <p14:tracePt t="13117" x="4724400" y="1714500"/>
          <p14:tracePt t="13134" x="4695825" y="1724025"/>
          <p14:tracePt t="13151" x="4648200" y="1724025"/>
          <p14:tracePt t="13167" x="4600575" y="1724025"/>
          <p14:tracePt t="13184" x="4552950" y="1733550"/>
          <p14:tracePt t="13201" x="4505325" y="1733550"/>
          <p14:tracePt t="13218" x="4457700" y="1733550"/>
          <p14:tracePt t="13234" x="4362450" y="1733550"/>
          <p14:tracePt t="13251" x="4295775" y="1733550"/>
          <p14:tracePt t="13267" x="4248150" y="1733550"/>
          <p14:tracePt t="13284" x="4181475" y="1733550"/>
          <p14:tracePt t="13301" x="4076700" y="1733550"/>
          <p14:tracePt t="13317" x="3962400" y="1733550"/>
          <p14:tracePt t="13334" x="3848100" y="1733550"/>
          <p14:tracePt t="13351" x="3752850" y="1743075"/>
          <p14:tracePt t="13367" x="3676650" y="1743075"/>
          <p14:tracePt t="13384" x="3619500" y="1743075"/>
          <p14:tracePt t="13401" x="3514725" y="1752600"/>
          <p14:tracePt t="13418" x="3419475" y="1762125"/>
          <p14:tracePt t="13434" x="3267075" y="1762125"/>
          <p14:tracePt t="13451" x="3152775" y="1762125"/>
          <p14:tracePt t="13467" x="3048000" y="1762125"/>
          <p14:tracePt t="13484" x="2952750" y="1790700"/>
          <p14:tracePt t="13501" x="2867025" y="1800225"/>
          <p14:tracePt t="13517" x="2847975" y="1809750"/>
          <p14:tracePt t="13534" x="2838450" y="1809750"/>
          <p14:tracePt t="13567" x="2838450" y="1819275"/>
          <p14:tracePt t="13584" x="2847975" y="1847850"/>
          <p14:tracePt t="13601" x="2905125" y="1857375"/>
          <p14:tracePt t="13618" x="2990850" y="1866900"/>
          <p14:tracePt t="13634" x="3181350" y="1876425"/>
          <p14:tracePt t="13651" x="3333750" y="1876425"/>
          <p14:tracePt t="13668" x="3448050" y="1876425"/>
          <p14:tracePt t="13684" x="3533775" y="1876425"/>
          <p14:tracePt t="13701" x="3571875" y="1885950"/>
          <p14:tracePt t="13718" x="3590925" y="1895475"/>
          <p14:tracePt t="13734" x="3609975" y="1905000"/>
          <p14:tracePt t="14003" x="3609975" y="1914525"/>
          <p14:tracePt t="14011" x="3590925" y="1924050"/>
          <p14:tracePt t="14058" x="3581400" y="1924050"/>
          <p14:tracePt t="14066" x="3571875" y="1924050"/>
          <p14:tracePt t="14074" x="3562350" y="1924050"/>
          <p14:tracePt t="14084" x="3552825" y="1914525"/>
          <p14:tracePt t="14101" x="3533775" y="1905000"/>
          <p14:tracePt t="14117" x="3495675" y="1895475"/>
          <p14:tracePt t="14134" x="3438525" y="1885950"/>
          <p14:tracePt t="14151" x="3371850" y="1885950"/>
          <p14:tracePt t="14168" x="3257550" y="1885950"/>
          <p14:tracePt t="14184" x="3143250" y="1885950"/>
          <p14:tracePt t="14201" x="3057525" y="1885950"/>
          <p14:tracePt t="14217" x="3009900" y="1885950"/>
          <p14:tracePt t="14234" x="2971800" y="1895475"/>
          <p14:tracePt t="14251" x="2962275" y="1905000"/>
          <p14:tracePt t="14267" x="2943225" y="1905000"/>
          <p14:tracePt t="14284" x="2914650" y="1905000"/>
          <p14:tracePt t="14301" x="2867025" y="1905000"/>
          <p14:tracePt t="14317" x="2790825" y="1905000"/>
          <p14:tracePt t="14334" x="2695575" y="1905000"/>
          <p14:tracePt t="14351" x="2628900" y="1895475"/>
          <p14:tracePt t="14368" x="2571750" y="1885950"/>
          <p14:tracePt t="14384" x="2524125" y="1876425"/>
          <p14:tracePt t="14401" x="2505075" y="1876425"/>
          <p14:tracePt t="14418" x="2486025" y="1876425"/>
          <p14:tracePt t="14434" x="2466975" y="1876425"/>
          <p14:tracePt t="14468" x="2447925" y="1876425"/>
          <p14:tracePt t="14484" x="2428875" y="1885950"/>
          <p14:tracePt t="14501" x="2400300" y="1885950"/>
          <p14:tracePt t="14518" x="2381250" y="1885950"/>
          <p14:tracePt t="14534" x="2352675" y="1895475"/>
          <p14:tracePt t="14551" x="2324100" y="1895475"/>
          <p14:tracePt t="14568" x="2314575" y="1895475"/>
          <p14:tracePt t="14584" x="2286000" y="1895475"/>
          <p14:tracePt t="14601" x="2257425" y="1895475"/>
          <p14:tracePt t="14618" x="2238375" y="1895475"/>
          <p14:tracePt t="14635" x="2209800" y="1895475"/>
          <p14:tracePt t="14651" x="2181225" y="1885950"/>
          <p14:tracePt t="14668" x="2171700" y="1876425"/>
          <p14:tracePt t="14684" x="2162175" y="1876425"/>
          <p14:tracePt t="14722" x="2143125" y="1876425"/>
          <p14:tracePt t="14746" x="2143125" y="1866900"/>
          <p14:tracePt t="14771" x="2133600" y="1847850"/>
          <p14:tracePt t="14803" x="2133600" y="1838325"/>
          <p14:tracePt t="14819" x="2133600" y="1828800"/>
          <p14:tracePt t="14834" x="2133600" y="1819275"/>
          <p14:tracePt t="14843" x="2133600" y="1809750"/>
          <p14:tracePt t="14851" x="2133600" y="1800225"/>
          <p14:tracePt t="14868" x="2133600" y="1790700"/>
          <p14:tracePt t="14884" x="2143125" y="1771650"/>
          <p14:tracePt t="14901" x="2171700" y="1771650"/>
          <p14:tracePt t="14918" x="2209800" y="1771650"/>
          <p14:tracePt t="14934" x="2238375" y="1771650"/>
          <p14:tracePt t="14951" x="2286000" y="1771650"/>
          <p14:tracePt t="14968" x="2352675" y="1752600"/>
          <p14:tracePt t="14984" x="2419350" y="1743075"/>
          <p14:tracePt t="15001" x="2505075" y="1724025"/>
          <p14:tracePt t="15018" x="2581275" y="1714500"/>
          <p14:tracePt t="15034" x="2667000" y="1704975"/>
          <p14:tracePt t="15051" x="2714625" y="1695450"/>
          <p14:tracePt t="15068" x="2771775" y="1676400"/>
          <p14:tracePt t="15084" x="2819400" y="1676400"/>
          <p14:tracePt t="15101" x="2867025" y="1676400"/>
          <p14:tracePt t="15118" x="2933700" y="1657350"/>
          <p14:tracePt t="15134" x="2990850" y="1647825"/>
          <p14:tracePt t="15151" x="3048000" y="1647825"/>
          <p14:tracePt t="15168" x="3105150" y="1638300"/>
          <p14:tracePt t="15184" x="3162300" y="1638300"/>
          <p14:tracePt t="15201" x="3228975" y="1628775"/>
          <p14:tracePt t="15218" x="3295650" y="1628775"/>
          <p14:tracePt t="15235" x="3400425" y="1628775"/>
          <p14:tracePt t="15251" x="3467100" y="1628775"/>
          <p14:tracePt t="15268" x="3533775" y="1628775"/>
          <p14:tracePt t="15284" x="3600450" y="1638300"/>
          <p14:tracePt t="15301" x="3695700" y="1638300"/>
          <p14:tracePt t="15318" x="3781425" y="1638300"/>
          <p14:tracePt t="15334" x="3914775" y="1638300"/>
          <p14:tracePt t="15351" x="4038600" y="1638300"/>
          <p14:tracePt t="15368" x="4143375" y="1647825"/>
          <p14:tracePt t="15385" x="4229100" y="1657350"/>
          <p14:tracePt t="15401" x="4324350" y="1666875"/>
          <p14:tracePt t="15418" x="4381500" y="1666875"/>
          <p14:tracePt t="15435" x="4419600" y="1666875"/>
          <p14:tracePt t="15451" x="4438650" y="1676400"/>
          <p14:tracePt t="15468" x="4448175" y="1685925"/>
          <p14:tracePt t="15484" x="4467225" y="1695450"/>
          <p14:tracePt t="15501" x="4486275" y="1714500"/>
          <p14:tracePt t="15518" x="4514850" y="1733550"/>
          <p14:tracePt t="15535" x="4533900" y="1752600"/>
          <p14:tracePt t="15551" x="4552950" y="1771650"/>
          <p14:tracePt t="15568" x="4562475" y="1809750"/>
          <p14:tracePt t="15584" x="4562475" y="1857375"/>
          <p14:tracePt t="15601" x="4572000" y="1924050"/>
          <p14:tracePt t="15618" x="4581525" y="1962150"/>
          <p14:tracePt t="15634" x="4591050" y="2000250"/>
          <p14:tracePt t="15698" x="4610100" y="2000250"/>
          <p14:tracePt t="15707" x="4610100" y="1981200"/>
          <p14:tracePt t="15715" x="4610100" y="1933575"/>
          <p14:tracePt t="15723" x="4610100" y="1876425"/>
          <p14:tracePt t="15734" x="4610100" y="1819275"/>
          <p14:tracePt t="15751" x="4610100" y="1714500"/>
          <p14:tracePt t="15768" x="4610100" y="1657350"/>
          <p14:tracePt t="15785" x="4600575" y="1628775"/>
          <p14:tracePt t="15827" x="4591050" y="1628775"/>
          <p14:tracePt t="15835" x="4591050" y="1638300"/>
          <p14:tracePt t="15851" x="4572000" y="1685925"/>
          <p14:tracePt t="15868" x="4552950" y="1743075"/>
          <p14:tracePt t="15885" x="4543425" y="1781175"/>
          <p14:tracePt t="15901" x="4533900" y="1790700"/>
          <p14:tracePt t="15918" x="4533900" y="1800225"/>
          <p14:tracePt t="16091" x="4533900" y="1809750"/>
          <p14:tracePt t="16123" x="4533900" y="1819275"/>
          <p14:tracePt t="16211" x="4543425" y="1819275"/>
          <p14:tracePt t="16227" x="4552950" y="1828800"/>
          <p14:tracePt t="16251" x="4562475" y="1828800"/>
          <p14:tracePt t="16275" x="4572000" y="1828800"/>
          <p14:tracePt t="16394" x="4581525" y="1838325"/>
          <p14:tracePt t="16403" x="4591050" y="1838325"/>
          <p14:tracePt t="16411" x="4600575" y="1847850"/>
          <p14:tracePt t="16443" x="4600575" y="1857375"/>
          <p14:tracePt t="16587" x="4600575" y="1866900"/>
          <p14:tracePt t="17091" x="4600575" y="1857375"/>
          <p14:tracePt t="18955" x="4591050" y="1857375"/>
          <p14:tracePt t="18963" x="4581525" y="1857375"/>
          <p14:tracePt t="18971" x="4572000" y="1857375"/>
          <p14:tracePt t="18985" x="4562475" y="1857375"/>
          <p14:tracePt t="19002" x="4552950" y="1857375"/>
          <p14:tracePt t="19019" x="4524375" y="1857375"/>
          <p14:tracePt t="19035" x="4514850" y="1857375"/>
          <p14:tracePt t="19052" x="4486275" y="1847850"/>
          <p14:tracePt t="19068" x="4476750" y="1847850"/>
          <p14:tracePt t="19085" x="4429125" y="1838325"/>
          <p14:tracePt t="19102" x="4391025" y="1838325"/>
          <p14:tracePt t="19119" x="4352925" y="1828800"/>
          <p14:tracePt t="19135" x="4305300" y="1828800"/>
          <p14:tracePt t="19152" x="4257675" y="1828800"/>
          <p14:tracePt t="19169" x="4219575" y="1828800"/>
          <p14:tracePt t="19185" x="4171950" y="1828800"/>
          <p14:tracePt t="19202" x="4124325" y="1828800"/>
          <p14:tracePt t="19219" x="4010025" y="1828800"/>
          <p14:tracePt t="19235" x="3933825" y="1828800"/>
          <p14:tracePt t="19252" x="3848100" y="1838325"/>
          <p14:tracePt t="19269" x="3771900" y="1838325"/>
          <p14:tracePt t="19285" x="3705225" y="1838325"/>
          <p14:tracePt t="19302" x="3667125" y="1838325"/>
          <p14:tracePt t="19318" x="3629025" y="1838325"/>
          <p14:tracePt t="19335" x="3609975" y="1838325"/>
          <p14:tracePt t="19352" x="3581400" y="1838325"/>
          <p14:tracePt t="19369" x="3571875" y="1847850"/>
          <p14:tracePt t="19385" x="3543300" y="1857375"/>
          <p14:tracePt t="19387" x="3524250" y="1857375"/>
          <p14:tracePt t="19402" x="3514725" y="1857375"/>
          <p14:tracePt t="19419" x="3467100" y="1857375"/>
          <p14:tracePt t="19435" x="3438525" y="1857375"/>
          <p14:tracePt t="19452" x="3381375" y="1866900"/>
          <p14:tracePt t="19469" x="3343275" y="1866900"/>
          <p14:tracePt t="19485" x="3314700" y="1876425"/>
          <p14:tracePt t="19502" x="3276600" y="1876425"/>
          <p14:tracePt t="19518" x="3267075" y="1876425"/>
          <p14:tracePt t="19535" x="3257550" y="1876425"/>
          <p14:tracePt t="19571" x="3248025" y="1876425"/>
          <p14:tracePt t="19643" x="3238500" y="1876425"/>
          <p14:tracePt t="19699" x="3238500" y="1857375"/>
          <p14:tracePt t="19707" x="3257550" y="1838325"/>
          <p14:tracePt t="19718" x="3267075" y="1828800"/>
          <p14:tracePt t="19735" x="3295650" y="1800225"/>
          <p14:tracePt t="19752" x="3305175" y="1771650"/>
          <p14:tracePt t="19768" x="3324225" y="1762125"/>
          <p14:tracePt t="19785" x="3333750" y="1752600"/>
          <p14:tracePt t="19802" x="3352800" y="1733550"/>
          <p14:tracePt t="19819" x="3381375" y="1714500"/>
          <p14:tracePt t="19835" x="3400425" y="1704975"/>
          <p14:tracePt t="19852" x="3438525" y="1676400"/>
          <p14:tracePt t="19869" x="3467100" y="1676400"/>
          <p14:tracePt t="19885" x="3495675" y="1666875"/>
          <p14:tracePt t="19902" x="3524250" y="1666875"/>
          <p14:tracePt t="19918" x="3552825" y="1666875"/>
          <p14:tracePt t="19935" x="3581400" y="1666875"/>
          <p14:tracePt t="19952" x="3600450" y="1666875"/>
          <p14:tracePt t="19969" x="3609975" y="1666875"/>
          <p14:tracePt t="20002" x="3619500" y="1666875"/>
          <p14:tracePt t="20019" x="3629025" y="1695450"/>
          <p14:tracePt t="20035" x="3629025" y="1704975"/>
          <p14:tracePt t="20052" x="3629025" y="1714500"/>
          <p14:tracePt t="20069" x="3629025" y="1724025"/>
          <p14:tracePt t="20163" x="3657600" y="1704975"/>
          <p14:tracePt t="20171" x="3686175" y="1685925"/>
          <p14:tracePt t="20179" x="3714750" y="1685925"/>
          <p14:tracePt t="20187" x="3743325" y="1676400"/>
          <p14:tracePt t="20202" x="3762375" y="1666875"/>
          <p14:tracePt t="20219" x="3810000" y="1666875"/>
          <p14:tracePt t="20235" x="3829050" y="1666875"/>
          <p14:tracePt t="20252" x="3838575" y="1695450"/>
          <p14:tracePt t="20269" x="3848100" y="1733550"/>
          <p14:tracePt t="20302" x="3848100" y="1743075"/>
          <p14:tracePt t="20331" x="3848100" y="1752600"/>
          <p14:tracePt t="20387" x="3848100" y="1743075"/>
          <p14:tracePt t="20395" x="3857625" y="1733550"/>
          <p14:tracePt t="20404" x="3867150" y="1724025"/>
          <p14:tracePt t="20419" x="3886200" y="1704975"/>
          <p14:tracePt t="20475" x="3886200" y="1714500"/>
          <p14:tracePt t="20483" x="3886200" y="1733550"/>
          <p14:tracePt t="20491" x="3886200" y="1752600"/>
          <p14:tracePt t="20502" x="3876675" y="1771650"/>
          <p14:tracePt t="20519" x="3848100" y="1800225"/>
          <p14:tracePt t="21123" x="3838575" y="1800225"/>
          <p14:tracePt t="21147" x="3829050" y="1800225"/>
          <p14:tracePt t="21155" x="3829050" y="1790700"/>
          <p14:tracePt t="21171" x="3819525" y="1790700"/>
          <p14:tracePt t="21179" x="3819525" y="1781175"/>
          <p14:tracePt t="21211" x="3810000" y="1771650"/>
          <p14:tracePt t="21228" x="3800475" y="1771650"/>
          <p14:tracePt t="21243" x="3790950" y="1762125"/>
          <p14:tracePt t="21267" x="3781425" y="1762125"/>
          <p14:tracePt t="21291" x="3781425" y="1752600"/>
          <p14:tracePt t="21331" x="3771900" y="1752600"/>
          <p14:tracePt t="21347" x="3762375" y="1743075"/>
          <p14:tracePt t="21395" x="3743325" y="1743075"/>
          <p14:tracePt t="21427" x="3733800" y="1743075"/>
          <p14:tracePt t="21451" x="3733800" y="1733550"/>
          <p14:tracePt t="21771" x="3724275" y="1733550"/>
          <p14:tracePt t="21811" x="3724275" y="1724025"/>
          <p14:tracePt t="22067" x="3714750" y="1724025"/>
          <p14:tracePt t="22075" x="3705225" y="1724025"/>
          <p14:tracePt t="22085" x="3695700" y="1724025"/>
          <p14:tracePt t="22102" x="3657600" y="1724025"/>
          <p14:tracePt t="22119" x="3638550" y="1724025"/>
          <p14:tracePt t="22136" x="3609975" y="1724025"/>
          <p14:tracePt t="22152" x="3600450" y="1724025"/>
          <p14:tracePt t="22169" x="3590925" y="1714500"/>
          <p14:tracePt t="22186" x="3581400" y="1704975"/>
          <p14:tracePt t="22235" x="3581400" y="1695450"/>
          <p14:tracePt t="22300" x="3590925" y="1676400"/>
          <p14:tracePt t="22395" x="3590925" y="1685925"/>
          <p14:tracePt t="22419" x="3581400" y="1695450"/>
          <p14:tracePt t="22531" x="3581400" y="1685925"/>
          <p14:tracePt t="22539" x="3590925" y="1685925"/>
          <p14:tracePt t="25356" x="3609975" y="1685925"/>
          <p14:tracePt t="30020" x="3609975" y="1676400"/>
          <p14:tracePt t="30028" x="3619500" y="1619250"/>
          <p14:tracePt t="30037" x="3629025" y="1543050"/>
          <p14:tracePt t="30054" x="3705225" y="1323975"/>
          <p14:tracePt t="30071" x="3819525" y="1076325"/>
          <p14:tracePt t="30087" x="3876675" y="904875"/>
          <p14:tracePt t="30104" x="3886200" y="838200"/>
          <p14:tracePt t="30137" x="3895725" y="828675"/>
          <p14:tracePt t="30540" x="3848100" y="828675"/>
          <p14:tracePt t="30549" x="3790950" y="819150"/>
          <p14:tracePt t="30556" x="3752850" y="819150"/>
          <p14:tracePt t="30571" x="3733800" y="819150"/>
          <p14:tracePt t="30587" x="3667125" y="828675"/>
          <p14:tracePt t="30604" x="3533775" y="923925"/>
          <p14:tracePt t="30621" x="3438525" y="990600"/>
          <p14:tracePt t="30637" x="3371850" y="1028700"/>
          <p14:tracePt t="30654" x="3352800" y="1085850"/>
          <p14:tracePt t="30671" x="3352800" y="1181100"/>
          <p14:tracePt t="30687" x="3371850" y="1238250"/>
          <p14:tracePt t="30704" x="3400425" y="1333500"/>
          <p14:tracePt t="30721" x="3429000" y="1419225"/>
          <p14:tracePt t="30737" x="3467100" y="1514475"/>
          <p14:tracePt t="30754" x="3467100" y="1543050"/>
          <p14:tracePt t="30787" x="3467100" y="1552575"/>
          <p14:tracePt t="30805" x="3467100" y="1562100"/>
          <p14:tracePt t="30820" x="3467100" y="1571625"/>
          <p14:tracePt t="30837" x="3457575" y="1571625"/>
          <p14:tracePt t="30940" x="3467100" y="1581150"/>
          <p14:tracePt t="30948" x="3495675" y="1590675"/>
          <p14:tracePt t="30957" x="3524250" y="1590675"/>
          <p14:tracePt t="30971" x="3571875" y="1590675"/>
          <p14:tracePt t="30987" x="3676650" y="1590675"/>
          <p14:tracePt t="31004" x="3810000" y="1590675"/>
          <p14:tracePt t="31021" x="3857625" y="1590675"/>
          <p14:tracePt t="31037" x="3886200" y="1581150"/>
          <p14:tracePt t="31054" x="3924300" y="1571625"/>
          <p14:tracePt t="31070" x="3952875" y="1562100"/>
          <p14:tracePt t="31087" x="3962400" y="1552575"/>
          <p14:tracePt t="31104" x="3990975" y="1543050"/>
          <p14:tracePt t="31120" x="4029075" y="1533525"/>
          <p14:tracePt t="31137" x="4057650" y="1524000"/>
          <p14:tracePt t="31154" x="4095750" y="1524000"/>
          <p14:tracePt t="31171" x="4124325" y="1524000"/>
          <p14:tracePt t="31187" x="4152900" y="1524000"/>
          <p14:tracePt t="31204" x="4210050" y="1524000"/>
          <p14:tracePt t="31221" x="4248150" y="1533525"/>
          <p14:tracePt t="31237" x="4295775" y="1543050"/>
          <p14:tracePt t="31254" x="4371975" y="1571625"/>
          <p14:tracePt t="31271" x="4448175" y="1590675"/>
          <p14:tracePt t="31287" x="4514850" y="1609725"/>
          <p14:tracePt t="31304" x="4619625" y="1657350"/>
          <p14:tracePt t="31321" x="4752975" y="1704975"/>
          <p14:tracePt t="31337" x="4895850" y="1743075"/>
          <p14:tracePt t="31354" x="5019675" y="1771650"/>
          <p14:tracePt t="31371" x="5057775" y="1771650"/>
          <p14:tracePt t="31373" x="5067300" y="1771650"/>
          <p14:tracePt t="31420" x="5057775" y="1771650"/>
          <p14:tracePt t="31428" x="5019675" y="1771650"/>
          <p14:tracePt t="31437" x="5000625" y="1771650"/>
          <p14:tracePt t="31454" x="4962525" y="1762125"/>
          <p14:tracePt t="31471" x="4953000" y="1762125"/>
          <p14:tracePt t="31540" x="4943475" y="1752600"/>
          <p14:tracePt t="31556" x="4943475" y="1743075"/>
          <p14:tracePt t="31565" x="4943475" y="1733550"/>
          <p14:tracePt t="31573" x="4981575" y="1733550"/>
          <p14:tracePt t="31587" x="5019675" y="1724025"/>
          <p14:tracePt t="31604" x="5095875" y="1704975"/>
          <p14:tracePt t="31621" x="5105400" y="1695450"/>
          <p14:tracePt t="31685" x="5095875" y="1695450"/>
          <p14:tracePt t="31692" x="5076825" y="1695450"/>
          <p14:tracePt t="31709" x="5067300" y="1695450"/>
          <p14:tracePt t="31716" x="5057775" y="1695450"/>
          <p14:tracePt t="31725" x="5048250" y="1695450"/>
          <p14:tracePt t="31837" x="5038725" y="1695450"/>
          <p14:tracePt t="31908" x="5029200" y="1695450"/>
          <p14:tracePt t="31916" x="5019675" y="1695450"/>
          <p14:tracePt t="31924" x="5000625" y="1714500"/>
          <p14:tracePt t="31940" x="4991100" y="1724025"/>
          <p14:tracePt t="31957" x="4981575" y="1724025"/>
          <p14:tracePt t="31971" x="4972050" y="1733550"/>
          <p14:tracePt t="31987" x="4962525" y="1733550"/>
          <p14:tracePt t="32004" x="4914900" y="1733550"/>
          <p14:tracePt t="32021" x="4895850" y="1733550"/>
          <p14:tracePt t="32037" x="4867275" y="1733550"/>
          <p14:tracePt t="32054" x="4857750" y="1733550"/>
          <p14:tracePt t="32071" x="4857750" y="1743075"/>
          <p14:tracePt t="32109" x="4848225" y="1743075"/>
          <p14:tracePt t="32268" x="4838700" y="1743075"/>
          <p14:tracePt t="32276" x="4829175" y="1743075"/>
          <p14:tracePt t="32300" x="4819650" y="1743075"/>
          <p14:tracePt t="32308" x="4810125" y="1752600"/>
          <p14:tracePt t="32321" x="4800600" y="1752600"/>
          <p14:tracePt t="32337" x="4791075" y="1752600"/>
          <p14:tracePt t="32796" x="4800600" y="1752600"/>
          <p14:tracePt t="32813" x="4819650" y="1752600"/>
          <p14:tracePt t="32820" x="4848225" y="1752600"/>
          <p14:tracePt t="32829" x="4876800" y="1752600"/>
          <p14:tracePt t="32837" x="4914900" y="1743075"/>
          <p14:tracePt t="32854" x="5019675" y="1733550"/>
          <p14:tracePt t="32871" x="5162550" y="1695450"/>
          <p14:tracePt t="32888" x="5286375" y="1676400"/>
          <p14:tracePt t="32904" x="5372100" y="1657350"/>
          <p14:tracePt t="32921" x="5410200" y="1657350"/>
          <p14:tracePt t="32938" x="5448300" y="1657350"/>
          <p14:tracePt t="32954" x="5486400" y="1657350"/>
          <p14:tracePt t="32971" x="5572125" y="1657350"/>
          <p14:tracePt t="32988" x="5695950" y="1657350"/>
          <p14:tracePt t="33004" x="5972175" y="1657350"/>
          <p14:tracePt t="33021" x="6162675" y="1657350"/>
          <p14:tracePt t="33038" x="6315075" y="1657350"/>
          <p14:tracePt t="33054" x="6419850" y="1657350"/>
          <p14:tracePt t="33071" x="6467475" y="1657350"/>
          <p14:tracePt t="33088" x="6515100" y="1657350"/>
          <p14:tracePt t="33104" x="6553200" y="1657350"/>
          <p14:tracePt t="33121" x="6591300" y="1657350"/>
          <p14:tracePt t="33138" x="6629400" y="1657350"/>
          <p14:tracePt t="33154" x="6648450" y="1657350"/>
          <p14:tracePt t="33171" x="6657975" y="1657350"/>
          <p14:tracePt t="33188" x="6677025" y="1657350"/>
          <p14:tracePt t="33204" x="6705600" y="1657350"/>
          <p14:tracePt t="33221" x="6724650" y="1657350"/>
          <p14:tracePt t="33254" x="6734175" y="1657350"/>
          <p14:tracePt t="33271" x="6743700" y="1657350"/>
          <p14:tracePt t="33288" x="6753225" y="1676400"/>
          <p14:tracePt t="33304" x="6772275" y="1695450"/>
          <p14:tracePt t="33321" x="6781800" y="1695450"/>
          <p14:tracePt t="33338" x="6791325" y="1704975"/>
          <p14:tracePt t="33354" x="6800850" y="1714500"/>
          <p14:tracePt t="33405" x="6810375" y="1724025"/>
          <p14:tracePt t="33413" x="6819900" y="1724025"/>
          <p14:tracePt t="33421" x="6838950" y="1733550"/>
          <p14:tracePt t="33438" x="6905625" y="1743075"/>
          <p14:tracePt t="33454" x="7010400" y="1752600"/>
          <p14:tracePt t="33471" x="7143750" y="1771650"/>
          <p14:tracePt t="33488" x="7277100" y="1800225"/>
          <p14:tracePt t="33504" x="7353300" y="1809750"/>
          <p14:tracePt t="33521" x="7381875" y="1809750"/>
          <p14:tracePt t="33557" x="7362825" y="1809750"/>
          <p14:tracePt t="33571" x="7343775" y="1809750"/>
          <p14:tracePt t="33588" x="7296150" y="1800225"/>
          <p14:tracePt t="33604" x="7267575" y="1800225"/>
          <p14:tracePt t="33669" x="7277100" y="1800225"/>
          <p14:tracePt t="33677" x="7296150" y="1800225"/>
          <p14:tracePt t="33688" x="7324725" y="1800225"/>
          <p14:tracePt t="33704" x="7372350" y="1800225"/>
          <p14:tracePt t="33721" x="7429500" y="1800225"/>
          <p14:tracePt t="33738" x="7477125" y="1819275"/>
          <p14:tracePt t="33754" x="7505700" y="1819275"/>
          <p14:tracePt t="33771" x="7515225" y="1819275"/>
          <p14:tracePt t="33805" x="7467600" y="1819275"/>
          <p14:tracePt t="33821" x="7305675" y="1809750"/>
          <p14:tracePt t="33838" x="7191375" y="1781175"/>
          <p14:tracePt t="33854" x="7172325" y="1781175"/>
          <p14:tracePt t="33888" x="7229475" y="1781175"/>
          <p14:tracePt t="33904" x="7372350" y="1781175"/>
          <p14:tracePt t="33921" x="7458075" y="1781175"/>
          <p14:tracePt t="33938" x="7543800" y="1781175"/>
          <p14:tracePt t="33954" x="7572375" y="1781175"/>
          <p14:tracePt t="33989" x="7553325" y="1762125"/>
          <p14:tracePt t="34005" x="7448550" y="1743075"/>
          <p14:tracePt t="34021" x="7362825" y="1733550"/>
          <p14:tracePt t="34038" x="7334250" y="1724025"/>
          <p14:tracePt t="34055" x="7324725" y="1724025"/>
          <p14:tracePt t="34088" x="7334250" y="1724025"/>
          <p14:tracePt t="34104" x="7353300" y="1724025"/>
          <p14:tracePt t="34121" x="7362825" y="1724025"/>
          <p14:tracePt t="34138" x="7372350" y="1724025"/>
          <p14:tracePt t="34189" x="7362825" y="1724025"/>
          <p14:tracePt t="34197" x="7362825" y="1714500"/>
          <p14:tracePt t="34205" x="7353300" y="1704975"/>
          <p14:tracePt t="34709" x="7343775" y="1704975"/>
          <p14:tracePt t="34725" x="7324725" y="1704975"/>
          <p14:tracePt t="34733" x="7305675" y="1704975"/>
          <p14:tracePt t="34741" x="7286625" y="1695450"/>
          <p14:tracePt t="34755" x="7258050" y="1695450"/>
          <p14:tracePt t="34771" x="7200900" y="1695450"/>
          <p14:tracePt t="34788" x="7134225" y="1695450"/>
          <p14:tracePt t="34805" x="7010400" y="1695450"/>
          <p14:tracePt t="34821" x="6858000" y="1695450"/>
          <p14:tracePt t="34838" x="6591300" y="1733550"/>
          <p14:tracePt t="34855" x="6276975" y="1781175"/>
          <p14:tracePt t="34871" x="5981700" y="1819275"/>
          <p14:tracePt t="34888" x="5715000" y="1857375"/>
          <p14:tracePt t="34905" x="5495925" y="1895475"/>
          <p14:tracePt t="34921" x="5343525" y="1943100"/>
          <p14:tracePt t="34938" x="5267325" y="1981200"/>
          <p14:tracePt t="34955" x="5229225" y="2000250"/>
          <p14:tracePt t="34971" x="5181600" y="2028825"/>
          <p14:tracePt t="34988" x="5124450" y="2047875"/>
          <p14:tracePt t="35005" x="5010150" y="2095500"/>
          <p14:tracePt t="35021" x="4886325" y="2143125"/>
          <p14:tracePt t="35038" x="4724400" y="2200275"/>
          <p14:tracePt t="35055" x="4581525" y="2247900"/>
          <p14:tracePt t="35071" x="4467225" y="2295525"/>
          <p14:tracePt t="35088" x="4391025" y="2324100"/>
          <p14:tracePt t="35105" x="4352925" y="2343150"/>
          <p14:tracePt t="35121" x="4314825" y="2352675"/>
          <p14:tracePt t="35138" x="4295775" y="2352675"/>
          <p14:tracePt t="35155" x="4295775" y="2362200"/>
          <p14:tracePt t="35237" x="4286250" y="2362200"/>
          <p14:tracePt t="35525" x="4286250" y="2343150"/>
          <p14:tracePt t="35533" x="4295775" y="2343150"/>
          <p14:tracePt t="35541" x="4295775" y="2333625"/>
          <p14:tracePt t="35557" x="4305300" y="2333625"/>
          <p14:tracePt t="35581" x="4314825" y="2333625"/>
          <p14:tracePt t="35605" x="4324350" y="2324100"/>
          <p14:tracePt t="35613" x="4333875" y="2324100"/>
          <p14:tracePt t="35621" x="4352925" y="2324100"/>
          <p14:tracePt t="35638" x="4410075" y="2324100"/>
          <p14:tracePt t="35655" x="4467225" y="2324100"/>
          <p14:tracePt t="35671" x="4514850" y="2324100"/>
          <p14:tracePt t="35688" x="4524375" y="2324100"/>
          <p14:tracePt t="35705" x="4533900" y="2324100"/>
          <p14:tracePt t="35722" x="4543425" y="2324100"/>
          <p14:tracePt t="35738" x="4552950" y="2324100"/>
          <p14:tracePt t="35755" x="4581525" y="2324100"/>
          <p14:tracePt t="35772" x="4591050" y="2324100"/>
          <p14:tracePt t="35788" x="4610100" y="2324100"/>
          <p14:tracePt t="35805" x="4638675" y="2324100"/>
          <p14:tracePt t="35821" x="4676775" y="2333625"/>
          <p14:tracePt t="35838" x="4733925" y="2343150"/>
          <p14:tracePt t="35855" x="4791075" y="2352675"/>
          <p14:tracePt t="35872" x="4867275" y="2352675"/>
          <p14:tracePt t="35888" x="4991100" y="2362200"/>
          <p14:tracePt t="35905" x="5143500" y="2371725"/>
          <p14:tracePt t="35921" x="5324475" y="2400300"/>
          <p14:tracePt t="35938" x="5514975" y="2400300"/>
          <p14:tracePt t="35955" x="5705475" y="2400300"/>
          <p14:tracePt t="35972" x="5915025" y="2400300"/>
          <p14:tracePt t="35988" x="6096000" y="2381250"/>
          <p14:tracePt t="36005" x="6248400" y="2362200"/>
          <p14:tracePt t="36021" x="6286500" y="2352675"/>
          <p14:tracePt t="36038" x="6324600" y="2343150"/>
          <p14:tracePt t="36055" x="6353175" y="2333625"/>
          <p14:tracePt t="36071" x="6391275" y="2314575"/>
          <p14:tracePt t="36088" x="6410325" y="2314575"/>
          <p14:tracePt t="36197" x="6419850" y="2314575"/>
          <p14:tracePt t="36213" x="6438900" y="2314575"/>
          <p14:tracePt t="36221" x="6467475" y="2305050"/>
          <p14:tracePt t="36229" x="6496050" y="2305050"/>
          <p14:tracePt t="36238" x="6543675" y="2295525"/>
          <p14:tracePt t="36255" x="6657975" y="2276475"/>
          <p14:tracePt t="36271" x="6800850" y="2266950"/>
          <p14:tracePt t="36288" x="6886575" y="2266950"/>
          <p14:tracePt t="36305" x="6962775" y="2266950"/>
          <p14:tracePt t="36322" x="7029450" y="2266950"/>
          <p14:tracePt t="36338" x="7096125" y="2257425"/>
          <p14:tracePt t="36355" x="7172325" y="2247900"/>
          <p14:tracePt t="36372" x="7248525" y="2238375"/>
          <p14:tracePt t="36373" x="7258050" y="2238375"/>
          <p14:tracePt t="36390" x="7286625" y="2228850"/>
          <p14:tracePt t="36405" x="7315200" y="2228850"/>
          <p14:tracePt t="36422" x="7381875" y="2219325"/>
          <p14:tracePt t="36438" x="7515225" y="2219325"/>
          <p14:tracePt t="36455" x="7658100" y="2219325"/>
          <p14:tracePt t="36472" x="7810500" y="2219325"/>
          <p14:tracePt t="36488" x="7896225" y="2219325"/>
          <p14:tracePt t="36505" x="7934325" y="2219325"/>
          <p14:tracePt t="36522" x="7953375" y="2219325"/>
          <p14:tracePt t="36538" x="7972425" y="2219325"/>
          <p14:tracePt t="36555" x="7981950" y="2219325"/>
          <p14:tracePt t="36589" x="8001000" y="2219325"/>
          <p14:tracePt t="36605" x="8039100" y="2219325"/>
          <p14:tracePt t="36622" x="8086725" y="2219325"/>
          <p14:tracePt t="36638" x="8153400" y="2219325"/>
          <p14:tracePt t="36655" x="8220075" y="2219325"/>
          <p14:tracePt t="36671" x="8286750" y="2219325"/>
          <p14:tracePt t="36688" x="8401050" y="2219325"/>
          <p14:tracePt t="36705" x="8543925" y="2219325"/>
          <p14:tracePt t="36722" x="8686800" y="2219325"/>
          <p14:tracePt t="36738" x="8801100" y="2219325"/>
          <p14:tracePt t="36755" x="8915400" y="2219325"/>
          <p14:tracePt t="36771" x="8972550" y="2219325"/>
          <p14:tracePt t="36789" x="9067800" y="2219325"/>
          <p14:tracePt t="36805" x="9163050" y="2200275"/>
          <p14:tracePt t="36821" x="9220200" y="2190750"/>
          <p14:tracePt t="36838" x="9277350" y="2162175"/>
          <p14:tracePt t="36855" x="9334500" y="2133600"/>
          <p14:tracePt t="36872" x="9420225" y="2114550"/>
          <p14:tracePt t="36888" x="9467850" y="2114550"/>
          <p14:tracePt t="36905" x="9515475" y="2114550"/>
          <p14:tracePt t="36922" x="9610725" y="2143125"/>
          <p14:tracePt t="36938" x="9753600" y="2200275"/>
          <p14:tracePt t="36955" x="9915525" y="2238375"/>
          <p14:tracePt t="36972" x="10058400" y="2257425"/>
          <p14:tracePt t="36988" x="10125075" y="2257425"/>
          <p14:tracePt t="37005" x="10172700" y="2257425"/>
          <p14:tracePt t="37021" x="10182225" y="2257425"/>
          <p14:tracePt t="37038" x="10191750" y="2257425"/>
          <p14:tracePt t="37055" x="10220325" y="2257425"/>
          <p14:tracePt t="37071" x="10315575" y="2257425"/>
          <p14:tracePt t="37088" x="10487025" y="2247900"/>
          <p14:tracePt t="37105" x="10782300" y="2209800"/>
          <p14:tracePt t="37122" x="10963275" y="2171700"/>
          <p14:tracePt t="37138" x="10991850" y="2171700"/>
          <p14:tracePt t="37155" x="11010900" y="2171700"/>
          <p14:tracePt t="37172" x="11020425" y="2171700"/>
          <p14:tracePt t="37189" x="11039475" y="2171700"/>
          <p14:tracePt t="37253" x="11049000" y="2171700"/>
          <p14:tracePt t="37269" x="11068050" y="2171700"/>
          <p14:tracePt t="37277" x="11087100" y="2171700"/>
          <p14:tracePt t="37288" x="11096625" y="2171700"/>
          <p14:tracePt t="37305" x="11125200" y="2171700"/>
          <p14:tracePt t="37397" x="11134725" y="2171700"/>
          <p14:tracePt t="37413" x="11125200" y="2171700"/>
          <p14:tracePt t="37421" x="11087100" y="2162175"/>
          <p14:tracePt t="37429" x="11049000" y="2162175"/>
          <p14:tracePt t="37438" x="10972800" y="2152650"/>
          <p14:tracePt t="37455" x="10829925" y="2133600"/>
          <p14:tracePt t="37472" x="10687050" y="2114550"/>
          <p14:tracePt t="37488" x="10620375" y="2095500"/>
          <p14:tracePt t="37505" x="10610850" y="2095500"/>
          <p14:tracePt t="37565" x="10620375" y="2095500"/>
          <p14:tracePt t="37573" x="10639425" y="2095500"/>
          <p14:tracePt t="37581" x="10668000" y="2095500"/>
          <p14:tracePt t="37590" x="10715625" y="2105025"/>
          <p14:tracePt t="37605" x="10763250" y="2124075"/>
          <p14:tracePt t="37622" x="10782300" y="2133600"/>
          <p14:tracePt t="37677" x="10772775" y="2133600"/>
          <p14:tracePt t="37685" x="10744200" y="2133600"/>
          <p14:tracePt t="37693" x="10725150" y="2124075"/>
          <p14:tracePt t="37705" x="10715625" y="2124075"/>
          <p14:tracePt t="37722" x="10706100" y="2124075"/>
          <p14:tracePt t="37765" x="10715625" y="2124075"/>
          <p14:tracePt t="37773" x="10734675" y="2124075"/>
          <p14:tracePt t="37789" x="10753725" y="2124075"/>
          <p14:tracePt t="37837" x="10763250" y="2124075"/>
          <p14:tracePt t="37861" x="10753725" y="2124075"/>
          <p14:tracePt t="37869" x="10734675" y="2124075"/>
          <p14:tracePt t="37877" x="10725150" y="2124075"/>
          <p14:tracePt t="38301" x="10725150" y="2133600"/>
          <p14:tracePt t="38309" x="10715625" y="2143125"/>
          <p14:tracePt t="38325" x="10706100" y="2152650"/>
          <p14:tracePt t="38333" x="10696575" y="2162175"/>
          <p14:tracePt t="38349" x="10687050" y="2171700"/>
          <p14:tracePt t="38365" x="10677525" y="2181225"/>
          <p14:tracePt t="38381" x="10668000" y="2181225"/>
          <p14:tracePt t="38397" x="10648950" y="2181225"/>
          <p14:tracePt t="38405" x="10629900" y="2181225"/>
          <p14:tracePt t="38422" x="10582275" y="2181225"/>
          <p14:tracePt t="38439" x="10496550" y="2171700"/>
          <p14:tracePt t="38455" x="10344150" y="2152650"/>
          <p14:tracePt t="38472" x="10067925" y="2114550"/>
          <p14:tracePt t="38489" x="9572625" y="2114550"/>
          <p14:tracePt t="38505" x="8905875" y="2114550"/>
          <p14:tracePt t="38522" x="8277225" y="2114550"/>
          <p14:tracePt t="38539" x="7734300" y="2114550"/>
          <p14:tracePt t="38555" x="7191375" y="2114550"/>
          <p14:tracePt t="38572" x="6467475" y="2114550"/>
          <p14:tracePt t="38589" x="5334000" y="2114550"/>
          <p14:tracePt t="38605" x="4619625" y="2171700"/>
          <p14:tracePt t="38622" x="4010025" y="2305050"/>
          <p14:tracePt t="38639" x="3590925" y="2409825"/>
          <p14:tracePt t="38655" x="3419475" y="2438400"/>
          <p14:tracePt t="38672" x="3314700" y="2476500"/>
          <p14:tracePt t="38689" x="3248025" y="2495550"/>
          <p14:tracePt t="38705" x="3228975" y="2505075"/>
          <p14:tracePt t="38722" x="3209925" y="2505075"/>
          <p14:tracePt t="38739" x="3162300" y="2505075"/>
          <p14:tracePt t="38755" x="3105150" y="2495550"/>
          <p14:tracePt t="38772" x="3067050" y="2495550"/>
          <p14:tracePt t="38789" x="3019425" y="2486025"/>
          <p14:tracePt t="38822" x="3009900" y="2486025"/>
          <p14:tracePt t="38839" x="3000375" y="2476500"/>
          <p14:tracePt t="38855" x="3000375" y="2466975"/>
          <p14:tracePt t="38872" x="3000375" y="2447925"/>
          <p14:tracePt t="38889" x="3086100" y="2428875"/>
          <p14:tracePt t="38905" x="3257550" y="2390775"/>
          <p14:tracePt t="38922" x="3486150" y="2352675"/>
          <p14:tracePt t="38939" x="3638550" y="2352675"/>
          <p14:tracePt t="38955" x="3743325" y="2352675"/>
          <p14:tracePt t="38972" x="3800475" y="2352675"/>
          <p14:tracePt t="38990" x="3819525" y="2352675"/>
          <p14:tracePt t="39037" x="3810000" y="2352675"/>
          <p14:tracePt t="39085" x="3800475" y="2352675"/>
          <p14:tracePt t="39101" x="3800475" y="2343150"/>
          <p14:tracePt t="39117" x="3800475" y="2333625"/>
          <p14:tracePt t="39133" x="3810000" y="2333625"/>
          <p14:tracePt t="39149" x="3819525" y="2324100"/>
          <p14:tracePt t="39165" x="3829050" y="2314575"/>
          <p14:tracePt t="39181" x="3838575" y="2314575"/>
          <p14:tracePt t="39190" x="3857625" y="2305050"/>
          <p14:tracePt t="39382" x="3857625" y="2286000"/>
          <p14:tracePt t="39437" x="3857625" y="2276475"/>
          <p14:tracePt t="39453" x="3857625" y="2266950"/>
          <p14:tracePt t="39477" x="3857625" y="2257425"/>
          <p14:tracePt t="39502" x="3848100" y="2238375"/>
          <p14:tracePt t="39517" x="3838575" y="2238375"/>
          <p14:tracePt t="39534" x="3838575" y="2228850"/>
          <p14:tracePt t="39565" x="3838575" y="2219325"/>
          <p14:tracePt t="39589" x="3829050" y="2209800"/>
          <p14:tracePt t="39677" x="3829050" y="2200275"/>
          <p14:tracePt t="39749" x="3829050" y="2190750"/>
          <p14:tracePt t="39765" x="3838575" y="2190750"/>
          <p14:tracePt t="39774" x="3857625" y="2190750"/>
          <p14:tracePt t="39782" x="3876675" y="2190750"/>
          <p14:tracePt t="39790" x="3886200" y="2190750"/>
          <p14:tracePt t="39805" x="3924300" y="2190750"/>
          <p14:tracePt t="39822" x="3943350" y="2190750"/>
          <p14:tracePt t="39839" x="3952875" y="2181225"/>
          <p14:tracePt t="39878" x="3962400" y="2181225"/>
          <p14:tracePt t="39889" x="3971925" y="2181225"/>
          <p14:tracePt t="39906" x="3981450" y="2181225"/>
          <p14:tracePt t="39922" x="3990975" y="2171700"/>
          <p14:tracePt t="39965" x="4000500" y="2171700"/>
          <p14:tracePt t="40381" x="4010025" y="2171700"/>
          <p14:tracePt t="40390" x="4019550" y="2181225"/>
          <p14:tracePt t="40398" x="4029075" y="2209800"/>
          <p14:tracePt t="40406" x="4029075" y="2238375"/>
          <p14:tracePt t="40422" x="4048125" y="2324100"/>
          <p14:tracePt t="40439" x="4048125" y="2381250"/>
          <p14:tracePt t="40456" x="4048125" y="2400300"/>
          <p14:tracePt t="40472" x="4048125" y="2419350"/>
          <p14:tracePt t="40565" x="4048125" y="2428875"/>
          <p14:tracePt t="40582" x="4038600" y="2438400"/>
          <p14:tracePt t="40590" x="4029075" y="2438400"/>
          <p14:tracePt t="40605" x="4029075" y="2447925"/>
          <p14:tracePt t="40629" x="4019550" y="2447925"/>
          <p14:tracePt t="40645" x="4010025" y="2447925"/>
          <p14:tracePt t="40669" x="4000500" y="2447925"/>
          <p14:tracePt t="40678" x="3990975" y="2457450"/>
          <p14:tracePt t="40686" x="3981450" y="2457450"/>
          <p14:tracePt t="40709" x="3981450" y="2466975"/>
          <p14:tracePt t="40725" x="3962400" y="2476500"/>
          <p14:tracePt t="40758" x="3952875" y="2486025"/>
          <p14:tracePt t="40782" x="3943350" y="2495550"/>
          <p14:tracePt t="40917" x="3943350" y="2505075"/>
          <p14:tracePt t="40926" x="3933825" y="2505075"/>
          <p14:tracePt t="41222" x="4010025" y="2505075"/>
          <p14:tracePt t="41230" x="4200525" y="2505075"/>
          <p14:tracePt t="41239" x="4524375" y="2466975"/>
          <p14:tracePt t="41256" x="5495925" y="2247900"/>
          <p14:tracePt t="41272" x="6800850" y="1924050"/>
          <p14:tracePt t="41289" x="8201025" y="1571625"/>
          <p14:tracePt t="41306" x="9496425" y="1152525"/>
          <p14:tracePt t="41323" x="10277475" y="752475"/>
          <p14:tracePt t="41339" x="10639425" y="457200"/>
          <p14:tracePt t="41356" x="10753725" y="295275"/>
          <p14:tracePt t="41373" x="10753725" y="209550"/>
          <p14:tracePt t="41374" x="10725150" y="161925"/>
          <p14:tracePt t="41390" x="10629900" y="123825"/>
          <p14:tracePt t="41406" x="10458450" y="123825"/>
          <p14:tracePt t="41422" x="10306050" y="152400"/>
          <p14:tracePt t="41439" x="10153650" y="238125"/>
          <p14:tracePt t="41456" x="10010775" y="314325"/>
          <p14:tracePt t="41472" x="9925050" y="381000"/>
          <p14:tracePt t="41489" x="9886950" y="419100"/>
          <p14:tracePt t="41506" x="9867900" y="495300"/>
          <p14:tracePt t="41522" x="9867900" y="542925"/>
          <p14:tracePt t="41539" x="9867900" y="581025"/>
          <p14:tracePt t="41556" x="9877425" y="600075"/>
          <p14:tracePt t="41590" x="9886950" y="600075"/>
          <p14:tracePt t="41613" x="9896475" y="609600"/>
          <p14:tracePt t="41622" x="9906000" y="619125"/>
          <p14:tracePt t="41639" x="9906000" y="647700"/>
          <p14:tracePt t="41656" x="9906000" y="704850"/>
          <p14:tracePt t="41673" x="9867900" y="762000"/>
          <p14:tracePt t="41689" x="9820275" y="809625"/>
          <p14:tracePt t="41706" x="9782175" y="819150"/>
          <p14:tracePt t="41723" x="9734550" y="819150"/>
          <p14:tracePt t="41739" x="9658350" y="809625"/>
          <p14:tracePt t="41756" x="9620250" y="790575"/>
          <p14:tracePt t="41772" x="9591675" y="771525"/>
          <p14:tracePt t="41790" x="9591675" y="695325"/>
          <p14:tracePt t="41806" x="9677400" y="590550"/>
          <p14:tracePt t="41823" x="9839325" y="476250"/>
          <p14:tracePt t="41839" x="10039350" y="400050"/>
          <p14:tracePt t="41856" x="10220325" y="361950"/>
          <p14:tracePt t="41872" x="10382250" y="352425"/>
          <p14:tracePt t="41889" x="10534650" y="371475"/>
          <p14:tracePt t="41906" x="10639425" y="390525"/>
          <p14:tracePt t="41923" x="10687050" y="409575"/>
          <p14:tracePt t="41939" x="10725150" y="447675"/>
          <p14:tracePt t="41956" x="10734675" y="514350"/>
          <p14:tracePt t="41973" x="10782300" y="628650"/>
          <p14:tracePt t="41989" x="10887075" y="800100"/>
          <p14:tracePt t="42006" x="10963275" y="923925"/>
          <p14:tracePt t="42023" x="11001375" y="981075"/>
          <p14:tracePt t="42039" x="11001375" y="1000125"/>
          <p14:tracePt t="42056" x="10991850" y="1038225"/>
          <p14:tracePt t="42072" x="10963275" y="1076325"/>
          <p14:tracePt t="42089" x="10887075" y="1123950"/>
          <p14:tracePt t="42106" x="10829925" y="1152525"/>
          <p14:tracePt t="42123" x="10782300" y="1181100"/>
          <p14:tracePt t="42139" x="10715625" y="1190625"/>
          <p14:tracePt t="42156" x="10629900" y="1181100"/>
          <p14:tracePt t="42173" x="10553700" y="1171575"/>
          <p14:tracePt t="42190" x="10487025" y="1133475"/>
          <p14:tracePt t="42206" x="10467975" y="1095375"/>
          <p14:tracePt t="42223" x="10467975" y="1028700"/>
          <p14:tracePt t="42239" x="10467975" y="952500"/>
          <p14:tracePt t="42256" x="10506075" y="885825"/>
          <p14:tracePt t="42272" x="10563225" y="828675"/>
          <p14:tracePt t="42289" x="10696575" y="762000"/>
          <p14:tracePt t="42306" x="10848975" y="742950"/>
          <p14:tracePt t="42323" x="10991850" y="742950"/>
          <p14:tracePt t="42339" x="11115675" y="742950"/>
          <p14:tracePt t="42356" x="11201400" y="781050"/>
          <p14:tracePt t="42373" x="11239500" y="819150"/>
          <p14:tracePt t="42375" x="11239500" y="838200"/>
          <p14:tracePt t="42390" x="11239500" y="904875"/>
          <p14:tracePt t="42406" x="11163300" y="990600"/>
          <p14:tracePt t="42423" x="11039475" y="1076325"/>
          <p14:tracePt t="42439" x="10887075" y="1133475"/>
          <p14:tracePt t="42456" x="10791825" y="1152525"/>
          <p14:tracePt t="42473" x="10677525" y="1152525"/>
          <p14:tracePt t="42489" x="10591800" y="1152525"/>
          <p14:tracePt t="42506" x="10525125" y="1104900"/>
          <p14:tracePt t="42522" x="10458450" y="1038225"/>
          <p14:tracePt t="42539" x="10429875" y="990600"/>
          <p14:tracePt t="42556" x="10420350" y="933450"/>
          <p14:tracePt t="42573" x="10420350" y="895350"/>
          <p14:tracePt t="42590" x="10439400" y="838200"/>
          <p14:tracePt t="42606" x="10515600" y="828675"/>
          <p14:tracePt t="42623" x="10639425" y="838200"/>
          <p14:tracePt t="42639" x="10772775" y="895350"/>
          <p14:tracePt t="42656" x="10868025" y="952500"/>
          <p14:tracePt t="42673" x="10896600" y="1009650"/>
          <p14:tracePt t="42689" x="10887075" y="1047750"/>
          <p14:tracePt t="42706" x="10810875" y="1085850"/>
          <p14:tracePt t="42723" x="10668000" y="1104900"/>
          <p14:tracePt t="42739" x="10525125" y="1114425"/>
          <p14:tracePt t="42756" x="10448925" y="1114425"/>
          <p14:tracePt t="42773" x="10429875" y="1114425"/>
          <p14:tracePt t="42846" x="10439400" y="1123950"/>
          <p14:tracePt t="42854" x="10448925" y="1143000"/>
          <p14:tracePt t="42862" x="10458450" y="1143000"/>
          <p14:tracePt t="42873" x="10467975" y="1152525"/>
          <p14:tracePt t="42889" x="10477500" y="1171575"/>
          <p14:tracePt t="42906" x="10487025" y="1181100"/>
          <p14:tracePt t="42923" x="10487025" y="1219200"/>
          <p14:tracePt t="42940" x="10487025" y="1266825"/>
          <p14:tracePt t="42956" x="10496550" y="1314450"/>
          <p14:tracePt t="42973" x="10496550" y="1333500"/>
          <p14:tracePt t="42990" x="10496550" y="1409700"/>
          <p14:tracePt t="43006" x="10496550" y="1457325"/>
          <p14:tracePt t="43023" x="10496550" y="1485900"/>
          <p14:tracePt t="43039" x="10496550" y="1514475"/>
          <p14:tracePt t="43350" x="10496550" y="1524000"/>
          <p14:tracePt t="43358" x="10496550" y="1571625"/>
          <p14:tracePt t="43366" x="10496550" y="1628775"/>
          <p14:tracePt t="43374" x="10496550" y="1695450"/>
          <p14:tracePt t="43390" x="10496550" y="1781175"/>
          <p14:tracePt t="43406" x="10496550" y="1866900"/>
          <p14:tracePt t="43423" x="10467975" y="1933575"/>
          <p14:tracePt t="43439" x="10458450" y="1962150"/>
          <p14:tracePt t="43456" x="10458450" y="2000250"/>
          <p14:tracePt t="43474" x="10467975" y="2038350"/>
          <p14:tracePt t="43489" x="10467975" y="2047875"/>
          <p14:tracePt t="43506" x="10477500" y="2066925"/>
          <p14:tracePt t="43523" x="10477500" y="2085975"/>
          <p14:tracePt t="43539" x="10477500" y="2124075"/>
          <p14:tracePt t="43556" x="10477500" y="2171700"/>
          <p14:tracePt t="43573" x="10448925" y="2228850"/>
          <p14:tracePt t="43590" x="10391775" y="2314575"/>
          <p14:tracePt t="43606" x="10325100" y="2409825"/>
          <p14:tracePt t="43623" x="10258425" y="2495550"/>
          <p14:tracePt t="43640" x="10201275" y="2571750"/>
          <p14:tracePt t="43656" x="10182225" y="2600325"/>
          <p14:tracePt t="43673" x="10172700" y="2609850"/>
          <p14:tracePt t="43689" x="10134600" y="2628900"/>
          <p14:tracePt t="43706" x="10020300" y="2628900"/>
          <p14:tracePt t="43723" x="9810750" y="2647950"/>
          <p14:tracePt t="43740" x="9572625" y="2676525"/>
          <p14:tracePt t="43756" x="9277350" y="2676525"/>
          <p14:tracePt t="43773" x="8934450" y="2676525"/>
          <p14:tracePt t="43790" x="8515350" y="2686050"/>
          <p14:tracePt t="43806" x="8239125" y="2705100"/>
          <p14:tracePt t="43823" x="7991475" y="2752725"/>
          <p14:tracePt t="43840" x="7696200" y="2809875"/>
          <p14:tracePt t="43856" x="7343775" y="2895600"/>
          <p14:tracePt t="43873" x="6915150" y="2981325"/>
          <p14:tracePt t="43890" x="6543675" y="3028950"/>
          <p14:tracePt t="43906" x="6238875" y="3028950"/>
          <p14:tracePt t="43923" x="5895975" y="2990850"/>
          <p14:tracePt t="43940" x="5562600" y="2952750"/>
          <p14:tracePt t="43956" x="5295900" y="2924175"/>
          <p14:tracePt t="43973" x="5095875" y="2876550"/>
          <p14:tracePt t="43990" x="4972050" y="2838450"/>
          <p14:tracePt t="44006" x="4914900" y="2819400"/>
          <p14:tracePt t="44023" x="4848225" y="2819400"/>
          <p14:tracePt t="44040" x="4791075" y="2847975"/>
          <p14:tracePt t="44056" x="4772025" y="2857500"/>
          <p14:tracePt t="44073" x="4743450" y="2867025"/>
          <p14:tracePt t="44090" x="4733925" y="2867025"/>
          <p14:tracePt t="44106" x="4705350" y="2867025"/>
          <p14:tracePt t="44123" x="4676775" y="2867025"/>
          <p14:tracePt t="44140" x="4657725" y="2895600"/>
          <p14:tracePt t="44156" x="4648200" y="2914650"/>
          <p14:tracePt t="44173" x="4648200" y="2924175"/>
          <p14:tracePt t="44214" x="4648200" y="2933700"/>
          <p14:tracePt t="44223" x="4657725" y="2933700"/>
          <p14:tracePt t="44240" x="4676775" y="2886075"/>
          <p14:tracePt t="44256" x="4686300" y="2819400"/>
          <p14:tracePt t="44273" x="4686300" y="2752725"/>
          <p14:tracePt t="44290" x="4686300" y="2714625"/>
          <p14:tracePt t="44306" x="4581525" y="2667000"/>
          <p14:tracePt t="44323" x="4457700" y="2657475"/>
          <p14:tracePt t="44340" x="4324350" y="2638425"/>
          <p14:tracePt t="44356" x="4248150" y="2638425"/>
          <p14:tracePt t="44373" x="4210050" y="2638425"/>
          <p14:tracePt t="44406" x="4210050" y="2628900"/>
          <p14:tracePt t="44430" x="4219575" y="2628900"/>
          <p14:tracePt t="44438" x="4219575" y="2619375"/>
          <p14:tracePt t="44446" x="4229100" y="2619375"/>
          <p14:tracePt t="44456" x="4238625" y="2609850"/>
          <p14:tracePt t="44502" x="4238625" y="2600325"/>
          <p14:tracePt t="44510" x="4219575" y="2600325"/>
          <p14:tracePt t="44518" x="4191000" y="2600325"/>
          <p14:tracePt t="44526" x="4162425" y="2600325"/>
          <p14:tracePt t="44540" x="4143375" y="2600325"/>
          <p14:tracePt t="44556" x="4105275" y="2590800"/>
          <p14:tracePt t="44614" x="4114800" y="2590800"/>
          <p14:tracePt t="44622" x="4124325" y="2590800"/>
          <p14:tracePt t="44630" x="4133850" y="2590800"/>
          <p14:tracePt t="44639" x="4143375" y="2590800"/>
          <p14:tracePt t="44656" x="4162425" y="2590800"/>
          <p14:tracePt t="44718" x="4152900" y="2590800"/>
          <p14:tracePt t="44726" x="4133850" y="2590800"/>
          <p14:tracePt t="44734" x="4105275" y="2590800"/>
          <p14:tracePt t="44742" x="4095750" y="2590800"/>
          <p14:tracePt t="44756" x="4086225" y="2590800"/>
          <p14:tracePt t="44806" x="4114800" y="2590800"/>
          <p14:tracePt t="44814" x="4152900" y="2590800"/>
          <p14:tracePt t="44823" x="4191000" y="2590800"/>
          <p14:tracePt t="44840" x="4238625" y="2590800"/>
          <p14:tracePt t="44857" x="4248150" y="2600325"/>
          <p14:tracePt t="44890" x="4257675" y="2600325"/>
          <p14:tracePt t="44907" x="4229100" y="2581275"/>
          <p14:tracePt t="44923" x="4210050" y="2581275"/>
          <p14:tracePt t="44956" x="4200525" y="2571750"/>
          <p14:tracePt t="44973" x="4219575" y="2552700"/>
          <p14:tracePt t="44990" x="4276725" y="2524125"/>
          <p14:tracePt t="45006" x="4295775" y="2524125"/>
          <p14:tracePt t="45046" x="4276725" y="2495550"/>
          <p14:tracePt t="45056" x="4238625" y="2486025"/>
          <p14:tracePt t="45073" x="4181475" y="2447925"/>
          <p14:tracePt t="45090" x="4143375" y="2419350"/>
          <p14:tracePt t="45107" x="4124325" y="2409825"/>
          <p14:tracePt t="45123" x="4124325" y="2343150"/>
          <p14:tracePt t="45140" x="4124325" y="2286000"/>
          <p14:tracePt t="45157" x="4143375" y="2257425"/>
          <p14:tracePt t="45173" x="4162425" y="2219325"/>
          <p14:tracePt t="45190" x="4162425" y="2190750"/>
          <p14:tracePt t="45223" x="4162425" y="2181225"/>
          <p14:tracePt t="45326" x="4162425" y="2209800"/>
          <p14:tracePt t="45334" x="4152900" y="2238375"/>
          <p14:tracePt t="45342" x="4133850" y="2286000"/>
          <p14:tracePt t="45356" x="4133850" y="2314575"/>
          <p14:tracePt t="45373" x="4133850" y="2390775"/>
          <p14:tracePt t="45375" x="4124325" y="2419350"/>
          <p14:tracePt t="45390" x="4124325" y="2447925"/>
          <p14:tracePt t="45407" x="4124325" y="2466975"/>
          <p14:tracePt t="45423" x="4124325" y="2476500"/>
          <p14:tracePt t="45440" x="4114800" y="2486025"/>
          <p14:tracePt t="45606" x="4114800" y="2495550"/>
          <p14:tracePt t="45614" x="4114800" y="2505075"/>
          <p14:tracePt t="45623" x="4114800" y="2514600"/>
          <p14:tracePt t="45640" x="4114800" y="2533650"/>
          <p14:tracePt t="45657" x="4114800" y="2581275"/>
          <p14:tracePt t="45673" x="4133850" y="2619375"/>
          <p14:tracePt t="45690" x="4143375" y="2647950"/>
          <p14:tracePt t="45707" x="4171950" y="2686050"/>
          <p14:tracePt t="45723" x="4181475" y="2695575"/>
          <p14:tracePt t="46550" x="4181475" y="2686050"/>
          <p14:tracePt t="46558" x="4181475" y="2676525"/>
          <p14:tracePt t="46566" x="4181475" y="2667000"/>
          <p14:tracePt t="46575" x="4181475" y="2657475"/>
          <p14:tracePt t="46590" x="4181475" y="2638425"/>
          <p14:tracePt t="57343" x="4181475" y="2609850"/>
          <p14:tracePt t="57351" x="4181475" y="2581275"/>
          <p14:tracePt t="57360" x="4181475" y="2543175"/>
          <p14:tracePt t="57376" x="4181475" y="2505075"/>
          <p14:tracePt t="57392" x="4200525" y="2476500"/>
          <p14:tracePt t="57455" x="4200525" y="2466975"/>
          <p14:tracePt t="57463" x="4200525" y="2447925"/>
          <p14:tracePt t="57472" x="4191000" y="2438400"/>
          <p14:tracePt t="57479" x="4162425" y="2419350"/>
          <p14:tracePt t="57492" x="4152900" y="2390775"/>
          <p14:tracePt t="57509" x="4143375" y="2371725"/>
          <p14:tracePt t="57525" x="4133850" y="2362200"/>
          <p14:tracePt t="57600" x="4143375" y="2362200"/>
          <p14:tracePt t="57607" x="4162425" y="2371725"/>
          <p14:tracePt t="57615" x="4171950" y="2381250"/>
          <p14:tracePt t="57625" x="4191000" y="2400300"/>
          <p14:tracePt t="57642" x="4210050" y="2447925"/>
          <p14:tracePt t="57659" x="4210050" y="2476500"/>
          <p14:tracePt t="57676" x="4219575" y="2524125"/>
          <p14:tracePt t="57692" x="4229100" y="2581275"/>
          <p14:tracePt t="57709" x="4248150" y="2638425"/>
          <p14:tracePt t="57726" x="4286250" y="2724150"/>
          <p14:tracePt t="57742" x="4314825" y="2790825"/>
          <p14:tracePt t="57760" x="4352925" y="2895600"/>
          <p14:tracePt t="57776" x="4391025" y="2943225"/>
          <p14:tracePt t="57792" x="4438650" y="3000375"/>
          <p14:tracePt t="57809" x="4476750" y="3038475"/>
          <p14:tracePt t="57825" x="4524375" y="3095625"/>
          <p14:tracePt t="57842" x="4552950" y="3124200"/>
          <p14:tracePt t="57859" x="4581525" y="3171825"/>
          <p14:tracePt t="57875" x="4610100" y="3200400"/>
          <p14:tracePt t="57892" x="4638675" y="3257550"/>
          <p14:tracePt t="57909" x="4667250" y="3305175"/>
          <p14:tracePt t="57926" x="4695825" y="3343275"/>
          <p14:tracePt t="57942" x="4724400" y="3381375"/>
          <p14:tracePt t="57960" x="4743450" y="3429000"/>
          <p14:tracePt t="57976" x="4772025" y="3476625"/>
          <p14:tracePt t="57992" x="4800600" y="3524250"/>
          <p14:tracePt t="58009" x="4857750" y="3590925"/>
          <p14:tracePt t="58025" x="4895850" y="3638550"/>
          <p14:tracePt t="58042" x="4914900" y="3657600"/>
          <p14:tracePt t="58059" x="4924425" y="3667125"/>
          <p14:tracePt t="58127" x="4933950" y="3667125"/>
          <p14:tracePt t="58144" x="4943475" y="3667125"/>
          <p14:tracePt t="58151" x="4943475" y="3676650"/>
          <p14:tracePt t="58175" x="4953000" y="3676650"/>
          <p14:tracePt t="58191" x="4962525" y="3676650"/>
          <p14:tracePt t="58271" x="4962525" y="3648075"/>
          <p14:tracePt t="58280" x="4962525" y="3619500"/>
          <p14:tracePt t="58288" x="4962525" y="3609975"/>
          <p14:tracePt t="58296" x="4962525" y="3590925"/>
          <p14:tracePt t="58309" x="4962525" y="3571875"/>
          <p14:tracePt t="58326" x="4962525" y="3543300"/>
          <p14:tracePt t="58342" x="4962525" y="3533775"/>
          <p14:tracePt t="58360" x="4953000" y="3514725"/>
          <p14:tracePt t="58376" x="4953000" y="3495675"/>
          <p14:tracePt t="58393" x="4943475" y="3486150"/>
          <p14:tracePt t="58495" x="4933950" y="3486150"/>
          <p14:tracePt t="58503" x="4933950" y="3495675"/>
          <p14:tracePt t="58520" x="4933950" y="3505200"/>
          <p14:tracePt t="58528" x="4933950" y="3514725"/>
          <p14:tracePt t="58624" x="4933950" y="3495675"/>
          <p14:tracePt t="58632" x="4933950" y="3476625"/>
          <p14:tracePt t="58642" x="4933950" y="3448050"/>
          <p14:tracePt t="58659" x="4943475" y="3400425"/>
          <p14:tracePt t="58676" x="4953000" y="3371850"/>
          <p14:tracePt t="58692" x="4953000" y="3362325"/>
          <p14:tracePt t="58744" x="4953000" y="3381375"/>
          <p14:tracePt t="58752" x="4953000" y="3400425"/>
          <p14:tracePt t="58760" x="4953000" y="3419475"/>
          <p14:tracePt t="58776" x="4953000" y="3429000"/>
          <p14:tracePt t="58792" x="4953000" y="3438525"/>
          <p14:tracePt t="58872" x="4953000" y="3419475"/>
          <p14:tracePt t="58879" x="4953000" y="3409950"/>
          <p14:tracePt t="58887" x="4953000" y="3390900"/>
          <p14:tracePt t="58896" x="4953000" y="3381375"/>
          <p14:tracePt t="58909" x="4953000" y="3362325"/>
          <p14:tracePt t="58975" x="4953000" y="3352800"/>
          <p14:tracePt t="58992" x="4943475" y="3371850"/>
          <p14:tracePt t="59007" x="4943475" y="3390900"/>
          <p14:tracePt t="59024" x="4943475" y="3400425"/>
          <p14:tracePt t="59208" x="4943475" y="3409950"/>
          <p14:tracePt t="59216" x="4943475" y="3419475"/>
          <p14:tracePt t="59226" x="4933950" y="3438525"/>
          <p14:tracePt t="59242" x="4924425" y="3448050"/>
          <p14:tracePt t="59259" x="4924425" y="3457575"/>
          <p14:tracePt t="59296" x="4924425" y="3467100"/>
          <p14:tracePt t="59319" x="4924425" y="3486150"/>
          <p14:tracePt t="59384" x="4924425" y="3495675"/>
          <p14:tracePt t="59400" x="4933950" y="3495675"/>
          <p14:tracePt t="59416" x="4933950" y="3505200"/>
          <p14:tracePt t="59424" x="4933950" y="3514725"/>
          <p14:tracePt t="59432" x="4933950" y="3524250"/>
          <p14:tracePt t="59442" x="4933950" y="3533775"/>
          <p14:tracePt t="59459" x="4933950" y="3543300"/>
          <p14:tracePt t="59480" x="4933950" y="3552825"/>
          <p14:tracePt t="60120" x="4933950" y="3543300"/>
          <p14:tracePt t="60272" x="4943475" y="3533775"/>
          <p14:tracePt t="60976" x="4943475" y="3524250"/>
          <p14:tracePt t="60992" x="4943475" y="3514725"/>
          <p14:tracePt t="61064" x="4943475" y="3505200"/>
          <p14:tracePt t="61096" x="4943475" y="3495675"/>
          <p14:tracePt t="61104" x="4943475" y="3486150"/>
          <p14:tracePt t="61112" x="4953000" y="3486150"/>
          <p14:tracePt t="61160" x="4953000" y="3476625"/>
          <p14:tracePt t="61448" x="4953000" y="3486150"/>
          <p14:tracePt t="61464" x="4953000" y="3495675"/>
          <p14:tracePt t="61512" x="4943475" y="3505200"/>
          <p14:tracePt t="61752" x="4933950" y="3514725"/>
          <p14:tracePt t="85347" x="4905375" y="3524250"/>
          <p14:tracePt t="85355" x="4867275" y="3552825"/>
          <p14:tracePt t="85364" x="4838700" y="3562350"/>
          <p14:tracePt t="85579" x="4810125" y="3562350"/>
          <p14:tracePt t="85595" x="4800600" y="3562350"/>
          <p14:tracePt t="85603" x="4791075" y="3571875"/>
          <p14:tracePt t="85614" x="4772025" y="3590925"/>
          <p14:tracePt t="85630" x="4762500" y="3648075"/>
          <p14:tracePt t="85647" x="4733925" y="3695700"/>
          <p14:tracePt t="85664" x="4695825" y="3724275"/>
          <p14:tracePt t="85680" x="4667250" y="3724275"/>
          <p14:tracePt t="85697" x="4629150" y="3724275"/>
          <p14:tracePt t="85714" x="4638675" y="3724275"/>
          <p14:tracePt t="85731" x="4819650" y="3733800"/>
          <p14:tracePt t="85747" x="4924425" y="3743325"/>
          <p14:tracePt t="85764" x="4933950" y="3743325"/>
          <p14:tracePt t="86371" x="4905375" y="3743325"/>
          <p14:tracePt t="86379" x="4848225" y="3733800"/>
          <p14:tracePt t="86387" x="4781550" y="3714750"/>
          <p14:tracePt t="86397" x="4714875" y="3686175"/>
          <p14:tracePt t="86414" x="4591050" y="3619500"/>
          <p14:tracePt t="86431" x="4419600" y="3552825"/>
          <p14:tracePt t="86447" x="4267200" y="3486150"/>
          <p14:tracePt t="86464" x="4048125" y="3438525"/>
          <p14:tracePt t="86481" x="3819525" y="3409950"/>
          <p14:tracePt t="86497" x="3619500" y="3409950"/>
          <p14:tracePt t="86514" x="3457575" y="3419475"/>
          <p14:tracePt t="86531" x="3314700" y="3495675"/>
          <p14:tracePt t="86547" x="3219450" y="3581400"/>
          <p14:tracePt t="86564" x="3152775" y="3676650"/>
          <p14:tracePt t="86581" x="3095625" y="3752850"/>
          <p14:tracePt t="86597" x="3057525" y="3819525"/>
          <p14:tracePt t="86614" x="3048000" y="3838575"/>
          <p14:tracePt t="86631" x="3038475" y="3848100"/>
          <p14:tracePt t="86667" x="3028950" y="3848100"/>
          <p14:tracePt t="86715" x="3038475" y="3867150"/>
          <p14:tracePt t="86723" x="3057525" y="3886200"/>
          <p14:tracePt t="86731" x="3067050" y="3895725"/>
          <p14:tracePt t="86747" x="3114675" y="3933825"/>
          <p14:tracePt t="86764" x="3162300" y="3990975"/>
          <p14:tracePt t="86781" x="3219450" y="4019550"/>
          <p14:tracePt t="86797" x="3286125" y="4057650"/>
          <p14:tracePt t="86814" x="3333750" y="4076700"/>
          <p14:tracePt t="86831" x="3362325" y="4076700"/>
          <p14:tracePt t="86847" x="3371850" y="4076700"/>
          <p14:tracePt t="86864" x="3381375" y="4076700"/>
          <p14:tracePt t="86881" x="3390900" y="4048125"/>
          <p14:tracePt t="86897" x="3390900" y="4010025"/>
          <p14:tracePt t="86915" x="3381375" y="3952875"/>
          <p14:tracePt t="86931" x="3343275" y="3924300"/>
          <p14:tracePt t="86947" x="3276600" y="3886200"/>
          <p14:tracePt t="86964" x="3200400" y="3829050"/>
          <p14:tracePt t="86981" x="3124200" y="3800475"/>
          <p14:tracePt t="86997" x="3076575" y="3800475"/>
          <p14:tracePt t="87014" x="3048000" y="3790950"/>
          <p14:tracePt t="87059" x="3038475" y="3790950"/>
          <p14:tracePt t="87259" x="3057525" y="3790950"/>
          <p14:tracePt t="87267" x="3067050" y="3790950"/>
          <p14:tracePt t="87275" x="3086100" y="3790950"/>
          <p14:tracePt t="87291" x="3095625" y="3800475"/>
          <p14:tracePt t="87299" x="3105150" y="3800475"/>
          <p14:tracePt t="87315" x="3114675" y="3810000"/>
          <p14:tracePt t="87331" x="3133725" y="3810000"/>
          <p14:tracePt t="87364" x="3143250" y="3810000"/>
          <p14:tracePt t="87381" x="3152775" y="3810000"/>
          <p14:tracePt t="87475" x="3162300" y="3810000"/>
          <p14:tracePt t="87507" x="3171825" y="3810000"/>
          <p14:tracePt t="87931" x="3181350" y="3810000"/>
          <p14:tracePt t="88059" x="3181350" y="3819525"/>
          <p14:tracePt t="88075" x="3190875" y="3838575"/>
          <p14:tracePt t="88091" x="3190875" y="3848100"/>
          <p14:tracePt t="88147" x="3200400" y="3848100"/>
          <p14:tracePt t="88171" x="3209925" y="3848100"/>
          <p14:tracePt t="88203" x="3209925" y="3838575"/>
          <p14:tracePt t="88211" x="3209925" y="3829050"/>
          <p14:tracePt t="88235" x="3200400" y="3819525"/>
          <p14:tracePt t="88259" x="3200400" y="3810000"/>
          <p14:tracePt t="88299" x="3200400" y="3800475"/>
          <p14:tracePt t="88323" x="3190875" y="3790950"/>
          <p14:tracePt t="88339" x="3190875" y="3781425"/>
          <p14:tracePt t="88347" x="3181350" y="3781425"/>
          <p14:tracePt t="88355" x="3181350" y="3771900"/>
          <p14:tracePt t="88395" x="3171825" y="3762375"/>
          <p14:tracePt t="88643" x="3171825" y="3752850"/>
          <p14:tracePt t="88691" x="3171825" y="3743325"/>
          <p14:tracePt t="88715" x="3171825" y="3733800"/>
          <p14:tracePt t="88739" x="3171825" y="3724275"/>
          <p14:tracePt t="89107" x="3162300" y="3724275"/>
          <p14:tracePt t="89123" x="3143250" y="3733800"/>
          <p14:tracePt t="89131" x="3105150" y="3762375"/>
          <p14:tracePt t="89139" x="3076575" y="3781425"/>
          <p14:tracePt t="89148" x="3057525" y="3800475"/>
          <p14:tracePt t="89164" x="3009900" y="3838575"/>
          <p14:tracePt t="89181" x="2971800" y="3867150"/>
          <p14:tracePt t="89198" x="2962275" y="3867150"/>
          <p14:tracePt t="89215" x="2943225" y="3876675"/>
          <p14:tracePt t="89231" x="2924175" y="3886200"/>
          <p14:tracePt t="89248" x="2914650" y="3886200"/>
          <p14:tracePt t="89265" x="2886075" y="3886200"/>
          <p14:tracePt t="89281" x="2857500" y="3886200"/>
          <p14:tracePt t="89298" x="2819400" y="3886200"/>
          <p14:tracePt t="89315" x="2724150" y="3914775"/>
          <p14:tracePt t="89331" x="2647950" y="3914775"/>
          <p14:tracePt t="89348" x="2581275" y="3924300"/>
          <p14:tracePt t="89364" x="2543175" y="3924300"/>
          <p14:tracePt t="89381" x="2533650" y="3924300"/>
          <p14:tracePt t="89398" x="2524125" y="3924300"/>
          <p14:tracePt t="89414" x="2505075" y="3924300"/>
          <p14:tracePt t="89431" x="2486025" y="3924300"/>
          <p14:tracePt t="89448" x="2438400" y="3914775"/>
          <p14:tracePt t="89465" x="2390775" y="3905250"/>
          <p14:tracePt t="89481" x="2333625" y="3886200"/>
          <p14:tracePt t="89498" x="2266950" y="3867150"/>
          <p14:tracePt t="89515" x="2228850" y="3867150"/>
          <p14:tracePt t="89548" x="2209800" y="3867150"/>
          <p14:tracePt t="89565" x="2200275" y="3867150"/>
          <p14:tracePt t="89581" x="2181225" y="3857625"/>
          <p14:tracePt t="89598" x="2171700" y="3857625"/>
          <p14:tracePt t="89615" x="2152650" y="3857625"/>
          <p14:tracePt t="89631" x="2124075" y="3857625"/>
          <p14:tracePt t="89648" x="2095500" y="3848100"/>
          <p14:tracePt t="89665" x="2057400" y="3838575"/>
          <p14:tracePt t="89681" x="2038350" y="3838575"/>
          <p14:tracePt t="89698" x="2019300" y="3838575"/>
          <p14:tracePt t="89715" x="2009775" y="3838575"/>
          <p14:tracePt t="90067" x="2028825" y="3838575"/>
          <p14:tracePt t="90075" x="2047875" y="3838575"/>
          <p14:tracePt t="90083" x="2076450" y="3838575"/>
          <p14:tracePt t="90098" x="2114550" y="3838575"/>
          <p14:tracePt t="90115" x="2209800" y="3829050"/>
          <p14:tracePt t="90131" x="2247900" y="3829050"/>
          <p14:tracePt t="90148" x="2305050" y="3838575"/>
          <p14:tracePt t="90165" x="2324100" y="3848100"/>
          <p14:tracePt t="90181" x="2333625" y="3848100"/>
          <p14:tracePt t="90214" x="2352675" y="3848100"/>
          <p14:tracePt t="90231" x="2362200" y="3848100"/>
          <p14:tracePt t="94588" x="2447925" y="3857625"/>
          <p14:tracePt t="94596" x="2533650" y="3867150"/>
          <p14:tracePt t="94604" x="2628900" y="3876675"/>
          <p14:tracePt t="94615" x="2676525" y="3895725"/>
          <p14:tracePt t="94632" x="2762250" y="3914775"/>
          <p14:tracePt t="94649" x="2819400" y="3914775"/>
          <p14:tracePt t="94666" x="2867025" y="3933825"/>
          <p14:tracePt t="94682" x="2924175" y="3943350"/>
          <p14:tracePt t="94699" x="2971800" y="3971925"/>
          <p14:tracePt t="94716" x="3028950" y="4019550"/>
          <p14:tracePt t="94732" x="3048000" y="4057650"/>
          <p14:tracePt t="94749" x="3048000" y="4086225"/>
          <p14:tracePt t="94765" x="3057525" y="4124325"/>
          <p14:tracePt t="94782" x="3057525" y="4133850"/>
          <p14:tracePt t="94799" x="3067050" y="4162425"/>
          <p14:tracePt t="94815" x="3067050" y="4210050"/>
          <p14:tracePt t="94832" x="3067050" y="4248150"/>
          <p14:tracePt t="95596" x="3067050" y="4257675"/>
          <p14:tracePt t="95628" x="3067050" y="4276725"/>
          <p14:tracePt t="95644" x="3076575" y="4276725"/>
          <p14:tracePt t="95668" x="3086100" y="4286250"/>
          <p14:tracePt t="95676" x="3086100" y="4295775"/>
          <p14:tracePt t="95684" x="3086100" y="4314825"/>
          <p14:tracePt t="95699" x="3086100" y="4333875"/>
          <p14:tracePt t="95716" x="3114675" y="4448175"/>
          <p14:tracePt t="95732" x="3171825" y="4552950"/>
          <p14:tracePt t="95749" x="3209925" y="4648200"/>
          <p14:tracePt t="95766" x="3276600" y="4752975"/>
          <p14:tracePt t="95782" x="3343275" y="4829175"/>
          <p14:tracePt t="95799" x="3371850" y="4857750"/>
          <p14:tracePt t="95816" x="3409950" y="4876800"/>
          <p14:tracePt t="95832" x="3438525" y="4895850"/>
          <p14:tracePt t="95849" x="3448050" y="4905375"/>
          <p14:tracePt t="95866" x="3486150" y="4905375"/>
          <p14:tracePt t="95882" x="3514725" y="4905375"/>
          <p14:tracePt t="95884" x="3543300" y="4905375"/>
          <p14:tracePt t="95899" x="3562350" y="4905375"/>
          <p14:tracePt t="95916" x="3705225" y="4905375"/>
          <p14:tracePt t="95932" x="3848100" y="4914900"/>
          <p14:tracePt t="95949" x="3962400" y="4914900"/>
          <p14:tracePt t="95965" x="4067175" y="4914900"/>
          <p14:tracePt t="95982" x="4133850" y="4914900"/>
          <p14:tracePt t="95999" x="4181475" y="4914900"/>
          <p14:tracePt t="96016" x="4210050" y="4914900"/>
          <p14:tracePt t="96032" x="4238625" y="4914900"/>
          <p14:tracePt t="96068" x="4238625" y="4924425"/>
          <p14:tracePt t="96204" x="4248150" y="4933950"/>
          <p14:tracePt t="96228" x="4257675" y="4924425"/>
          <p14:tracePt t="96236" x="4257675" y="4905375"/>
          <p14:tracePt t="96244" x="4267200" y="4876800"/>
          <p14:tracePt t="96260" x="4276725" y="4867275"/>
          <p14:tracePt t="96268" x="4276725" y="4848225"/>
          <p14:tracePt t="96282" x="4276725" y="4838700"/>
          <p14:tracePt t="96299" x="4286250" y="4810125"/>
          <p14:tracePt t="96316" x="4286250" y="4781550"/>
          <p14:tracePt t="96332" x="4286250" y="4762500"/>
          <p14:tracePt t="96388" x="4286250" y="4752975"/>
          <p14:tracePt t="96476" x="4286250" y="4733925"/>
          <p14:tracePt t="96492" x="4286250" y="4714875"/>
          <p14:tracePt t="96500" x="4286250" y="4705350"/>
          <p14:tracePt t="96508" x="4295775" y="4695825"/>
          <p14:tracePt t="96524" x="4295775" y="4676775"/>
          <p14:tracePt t="96540" x="4295775" y="4667250"/>
          <p14:tracePt t="96604" x="4295775" y="4657725"/>
          <p14:tracePt t="96676" x="4305300" y="4657725"/>
          <p14:tracePt t="96684" x="4305300" y="4648200"/>
          <p14:tracePt t="96692" x="4314825" y="4648200"/>
          <p14:tracePt t="96701" x="4324350" y="4638675"/>
          <p14:tracePt t="96716" x="4343400" y="4638675"/>
          <p14:tracePt t="96732" x="4381500" y="4619625"/>
          <p14:tracePt t="96749" x="4429125" y="4619625"/>
          <p14:tracePt t="96766" x="4457700" y="4610100"/>
          <p14:tracePt t="96782" x="4495800" y="4600575"/>
          <p14:tracePt t="96799" x="4505325" y="4600575"/>
          <p14:tracePt t="96833" x="4514850" y="4600575"/>
          <p14:tracePt t="96849" x="4524375" y="4600575"/>
          <p14:tracePt t="96866" x="4533900" y="4600575"/>
          <p14:tracePt t="96996" x="4533900" y="4591050"/>
          <p14:tracePt t="97012" x="4514850" y="4581525"/>
          <p14:tracePt t="97060" x="4505325" y="4572000"/>
          <p14:tracePt t="97076" x="4495800" y="4572000"/>
          <p14:tracePt t="97084" x="4495800" y="4562475"/>
          <p14:tracePt t="97100" x="4495800" y="4552950"/>
          <p14:tracePt t="97124" x="4495800" y="4543425"/>
          <p14:tracePt t="97132" x="4505325" y="4533900"/>
          <p14:tracePt t="97156" x="4505325" y="4524375"/>
          <p14:tracePt t="97228" x="4514850" y="4524375"/>
          <p14:tracePt t="97244" x="4533900" y="4524375"/>
          <p14:tracePt t="97252" x="4533900" y="4543425"/>
          <p14:tracePt t="97260" x="4533900" y="4562475"/>
          <p14:tracePt t="97268" x="4533900" y="4581525"/>
          <p14:tracePt t="97283" x="4533900" y="4610100"/>
          <p14:tracePt t="97300" x="4533900" y="4619625"/>
          <p14:tracePt t="97316" x="4533900" y="4629150"/>
          <p14:tracePt t="97333" x="4524375" y="4629150"/>
          <p14:tracePt t="97349" x="4514850" y="4629150"/>
          <p14:tracePt t="97366" x="4505325" y="4629150"/>
          <p14:tracePt t="97383" x="4486275" y="4619625"/>
          <p14:tracePt t="97399" x="4476750" y="4610100"/>
          <p14:tracePt t="97416" x="4467225" y="4600575"/>
          <p14:tracePt t="97433" x="4457700" y="4591050"/>
          <p14:tracePt t="97449" x="4457700" y="4572000"/>
          <p14:tracePt t="97466" x="4457700" y="4552950"/>
          <p14:tracePt t="97483" x="4486275" y="4543425"/>
          <p14:tracePt t="97499" x="4514850" y="4543425"/>
          <p14:tracePt t="97516" x="4524375" y="4543425"/>
          <p14:tracePt t="97540" x="4514850" y="4572000"/>
          <p14:tracePt t="97549" x="4505325" y="4581525"/>
          <p14:tracePt t="97566" x="4448175" y="4591050"/>
          <p14:tracePt t="97583" x="4410075" y="4591050"/>
          <p14:tracePt t="97599" x="4400550" y="4591050"/>
          <p14:tracePt t="97616" x="4391025" y="4591050"/>
          <p14:tracePt t="97633" x="4391025" y="4581525"/>
          <p14:tracePt t="97649" x="4391025" y="4572000"/>
          <p14:tracePt t="97666" x="4391025" y="4552950"/>
          <p14:tracePt t="98012" x="4400550" y="4552950"/>
          <p14:tracePt t="98020" x="4391025" y="4572000"/>
          <p14:tracePt t="98028" x="4381500" y="4581525"/>
          <p14:tracePt t="98036" x="4362450" y="4600575"/>
          <p14:tracePt t="98049" x="4343400" y="4610100"/>
          <p14:tracePt t="98066" x="4267200" y="4667250"/>
          <p14:tracePt t="98083" x="4171950" y="4714875"/>
          <p14:tracePt t="98100" x="3981450" y="4781550"/>
          <p14:tracePt t="98116" x="3819525" y="4848225"/>
          <p14:tracePt t="98133" x="3657600" y="4905375"/>
          <p14:tracePt t="98149" x="3476625" y="4953000"/>
          <p14:tracePt t="98166" x="3381375" y="4981575"/>
          <p14:tracePt t="98183" x="3286125" y="5010150"/>
          <p14:tracePt t="98199" x="3162300" y="5038725"/>
          <p14:tracePt t="98216" x="3000375" y="5048250"/>
          <p14:tracePt t="98233" x="2838450" y="5048250"/>
          <p14:tracePt t="98250" x="2695575" y="5038725"/>
          <p14:tracePt t="98266" x="2600325" y="5010150"/>
          <p14:tracePt t="98283" x="2552700" y="5000625"/>
          <p14:tracePt t="98300" x="2486025" y="5000625"/>
          <p14:tracePt t="98316" x="2419350" y="5000625"/>
          <p14:tracePt t="98333" x="2362200" y="5000625"/>
          <p14:tracePt t="98349" x="2314575" y="5010150"/>
          <p14:tracePt t="98366" x="2286000" y="5010150"/>
          <p14:tracePt t="98399" x="2276475" y="5010150"/>
          <p14:tracePt t="98416" x="2247900" y="5010150"/>
          <p14:tracePt t="98433" x="2181225" y="5010150"/>
          <p14:tracePt t="98450" x="2095500" y="5019675"/>
          <p14:tracePt t="98467" x="2057400" y="5038725"/>
          <p14:tracePt t="98483" x="2047875" y="5038725"/>
          <p14:tracePt t="98532" x="2047875" y="5048250"/>
          <p14:tracePt t="98540" x="2047875" y="5067300"/>
          <p14:tracePt t="98549" x="2066925" y="5086350"/>
          <p14:tracePt t="98566" x="2219325" y="5133975"/>
          <p14:tracePt t="98583" x="2495550" y="5181600"/>
          <p14:tracePt t="98599" x="2800350" y="5191125"/>
          <p14:tracePt t="98616" x="2990850" y="5191125"/>
          <p14:tracePt t="98633" x="3076575" y="5191125"/>
          <p14:tracePt t="98650" x="3086100" y="5191125"/>
          <p14:tracePt t="98732" x="3095625" y="5191125"/>
          <p14:tracePt t="98740" x="3105150" y="5191125"/>
          <p14:tracePt t="98749" x="3114675" y="5181600"/>
          <p14:tracePt t="98766" x="3133725" y="5172075"/>
          <p14:tracePt t="98783" x="3171825" y="5162550"/>
          <p14:tracePt t="98799" x="3209925" y="5153025"/>
          <p14:tracePt t="98816" x="3219450" y="5143500"/>
          <p14:tracePt t="98833" x="3228975" y="5143500"/>
          <p14:tracePt t="98876" x="3238500" y="5143500"/>
          <p14:tracePt t="98885" x="3248025" y="5124450"/>
          <p14:tracePt t="98900" x="3267075" y="5114925"/>
          <p14:tracePt t="98916" x="3305175" y="5095875"/>
          <p14:tracePt t="98933" x="3324225" y="5095875"/>
          <p14:tracePt t="98950" x="3343275" y="5076825"/>
          <p14:tracePt t="99460" x="3352800" y="5076825"/>
          <p14:tracePt t="99468" x="3362325" y="5076825"/>
          <p14:tracePt t="99508" x="3371850" y="5076825"/>
          <p14:tracePt t="99524" x="3381375" y="5076825"/>
          <p14:tracePt t="99532" x="3390900" y="5076825"/>
          <p14:tracePt t="99540" x="3400425" y="5076825"/>
          <p14:tracePt t="99549" x="3409950" y="5076825"/>
          <p14:tracePt t="99566" x="3419475" y="5076825"/>
          <p14:tracePt t="99583" x="3429000" y="5076825"/>
          <p14:tracePt t="99599" x="3438525" y="5076825"/>
          <p14:tracePt t="99616" x="3448050" y="5076825"/>
          <p14:tracePt t="99633" x="3457575" y="5076825"/>
          <p14:tracePt t="99650" x="3467100" y="5076825"/>
          <p14:tracePt t="99669" x="3476625" y="5076825"/>
          <p14:tracePt t="99756" x="3486150" y="5076825"/>
          <p14:tracePt t="100164" x="3495675" y="5076825"/>
          <p14:tracePt t="100204" x="3495675" y="5067300"/>
          <p14:tracePt t="100284" x="3495675" y="5057775"/>
          <p14:tracePt t="101164" x="3495675" y="5048250"/>
          <p14:tracePt t="101172" x="3495675" y="5038725"/>
          <p14:tracePt t="101188" x="3495675" y="5029200"/>
          <p14:tracePt t="101200" x="3495675" y="5019675"/>
          <p14:tracePt t="101284" x="3495675" y="5010150"/>
          <p14:tracePt t="101301" x="3495675" y="5000625"/>
          <p14:tracePt t="102180" x="3495675" y="5010150"/>
          <p14:tracePt t="102468" x="3495675" y="5019675"/>
          <p14:tracePt t="102541" x="3495675" y="5029200"/>
          <p14:tracePt t="103101" x="3505200" y="5057775"/>
          <p14:tracePt t="103108" x="3552825" y="5086350"/>
          <p14:tracePt t="103117" x="3590925" y="5114925"/>
          <p14:tracePt t="103134" x="3800475" y="5162550"/>
          <p14:tracePt t="103150" x="4086225" y="5210175"/>
          <p14:tracePt t="103167" x="4476750" y="5248275"/>
          <p14:tracePt t="103184" x="4743450" y="5257800"/>
          <p14:tracePt t="103200" x="4905375" y="5257800"/>
          <p14:tracePt t="103217" x="5019675" y="5257800"/>
          <p14:tracePt t="103233" x="5086350" y="5257800"/>
          <p14:tracePt t="103250" x="5143500" y="5257800"/>
          <p14:tracePt t="103267" x="5210175" y="5257800"/>
          <p14:tracePt t="103284" x="5257800" y="5257800"/>
          <p14:tracePt t="103300" x="5334000" y="5257800"/>
          <p14:tracePt t="103317" x="5429250" y="5248275"/>
          <p14:tracePt t="103334" x="5524500" y="5248275"/>
          <p14:tracePt t="103350" x="5657850" y="5248275"/>
          <p14:tracePt t="103367" x="5781675" y="5248275"/>
          <p14:tracePt t="103384" x="5915025" y="5248275"/>
          <p14:tracePt t="103400" x="6038850" y="5248275"/>
          <p14:tracePt t="103417" x="6210300" y="5238750"/>
          <p14:tracePt t="103434" x="6324600" y="5238750"/>
          <p14:tracePt t="103450" x="6410325" y="5238750"/>
          <p14:tracePt t="103467" x="6467475" y="5229225"/>
          <p14:tracePt t="103484" x="6496050" y="5219700"/>
          <p14:tracePt t="103501" x="6591300" y="5200650"/>
          <p14:tracePt t="103517" x="6648450" y="5181600"/>
          <p14:tracePt t="103534" x="6705600" y="5172075"/>
          <p14:tracePt t="103550" x="6724650" y="5172075"/>
          <p14:tracePt t="103567" x="6743700" y="5162550"/>
          <p14:tracePt t="103584" x="6762750" y="5162550"/>
          <p14:tracePt t="103600" x="6781800" y="5153025"/>
          <p14:tracePt t="103617" x="6810375" y="5143500"/>
          <p14:tracePt t="103634" x="6829425" y="5133975"/>
          <p14:tracePt t="103650" x="6848475" y="5133975"/>
          <p14:tracePt t="103667" x="6877050" y="5133975"/>
          <p14:tracePt t="103684" x="6896100" y="5124450"/>
          <p14:tracePt t="103701" x="6924675" y="5124450"/>
          <p14:tracePt t="103741" x="6934200" y="5124450"/>
          <p14:tracePt t="103805" x="6943725" y="5124450"/>
          <p14:tracePt t="103813" x="6953250" y="5114925"/>
          <p14:tracePt t="103837" x="6962775" y="5114925"/>
          <p14:tracePt t="103853" x="6962775" y="5105400"/>
          <p14:tracePt t="103861" x="6972300" y="5095875"/>
          <p14:tracePt t="103909" x="6991350" y="5086350"/>
          <p14:tracePt t="103949" x="7000875" y="5076825"/>
          <p14:tracePt t="104077" x="7000875" y="5067300"/>
          <p14:tracePt t="104093" x="7000875" y="5057775"/>
          <p14:tracePt t="104109" x="7000875" y="5048250"/>
          <p14:tracePt t="104157" x="7000875" y="5038725"/>
          <p14:tracePt t="104181" x="7000875" y="5029200"/>
          <p14:tracePt t="104189" x="7000875" y="5019675"/>
          <p14:tracePt t="104197" x="7000875" y="5010150"/>
          <p14:tracePt t="104213" x="7000875" y="5000625"/>
          <p14:tracePt t="104221" x="7010400" y="4991100"/>
          <p14:tracePt t="104234" x="7029450" y="4972050"/>
          <p14:tracePt t="104251" x="7029450" y="4953000"/>
          <p14:tracePt t="104267" x="7038975" y="4933950"/>
          <p14:tracePt t="104284" x="7038975" y="4924425"/>
          <p14:tracePt t="104477" x="7038975" y="4933950"/>
          <p14:tracePt t="104509" x="7038975" y="4943475"/>
          <p14:tracePt t="104573" x="7029450" y="4943475"/>
          <p14:tracePt t="104581" x="7019925" y="4943475"/>
          <p14:tracePt t="104589" x="7010400" y="4924425"/>
          <p14:tracePt t="104601" x="7010400" y="4895850"/>
          <p14:tracePt t="104617" x="7010400" y="4857750"/>
          <p14:tracePt t="104634" x="7010400" y="4838700"/>
          <p14:tracePt t="104651" x="7010400" y="4819650"/>
          <p14:tracePt t="104709" x="7010400" y="4829175"/>
          <p14:tracePt t="104717" x="7000875" y="4848225"/>
          <p14:tracePt t="104725" x="7000875" y="4857750"/>
          <p14:tracePt t="104734" x="6981825" y="4876800"/>
          <p14:tracePt t="104750" x="6981825" y="4895850"/>
          <p14:tracePt t="104767" x="6981825" y="4905375"/>
          <p14:tracePt t="104949" x="6972300" y="4924425"/>
          <p14:tracePt t="104957" x="6972300" y="4933950"/>
          <p14:tracePt t="104967" x="6972300" y="4943475"/>
          <p14:tracePt t="104984" x="6981825" y="4991100"/>
          <p14:tracePt t="105001" x="7000875" y="5010150"/>
          <p14:tracePt t="105017" x="7038975" y="5038725"/>
          <p14:tracePt t="105034" x="7077075" y="5057775"/>
          <p14:tracePt t="105051" x="7143750" y="5067300"/>
          <p14:tracePt t="105067" x="7200900" y="5076825"/>
          <p14:tracePt t="105084" x="7267575" y="5086350"/>
          <p14:tracePt t="105101" x="7429500" y="5095875"/>
          <p14:tracePt t="105117" x="7534275" y="5105400"/>
          <p14:tracePt t="105134" x="7629525" y="5105400"/>
          <p14:tracePt t="105151" x="7686675" y="5105400"/>
          <p14:tracePt t="105167" x="7705725" y="5105400"/>
          <p14:tracePt t="105184" x="7715250" y="5105400"/>
          <p14:tracePt t="105201" x="7724775" y="5105400"/>
          <p14:tracePt t="105218" x="7734300" y="5105400"/>
          <p14:tracePt t="105253" x="7743825" y="5105400"/>
          <p14:tracePt t="105293" x="7753350" y="5105400"/>
          <p14:tracePt t="105373" x="7762875" y="5105400"/>
          <p14:tracePt t="105381" x="7772400" y="5105400"/>
          <p14:tracePt t="105397" x="7781925" y="5095875"/>
          <p14:tracePt t="105581" x="7791450" y="5095875"/>
          <p14:tracePt t="105677" x="7800975" y="5086350"/>
          <p14:tracePt t="105917" x="7772400" y="5067300"/>
          <p14:tracePt t="105925" x="7734300" y="5048250"/>
          <p14:tracePt t="105934" x="7686675" y="5048250"/>
          <p14:tracePt t="105951" x="7629525" y="5029200"/>
          <p14:tracePt t="105967" x="7543800" y="5010150"/>
          <p14:tracePt t="105984" x="7448550" y="4991100"/>
          <p14:tracePt t="106001" x="7419975" y="4991100"/>
          <p14:tracePt t="106018" x="7391400" y="4991100"/>
          <p14:tracePt t="106061" x="7381875" y="4991100"/>
          <p14:tracePt t="106093" x="7381875" y="4981575"/>
          <p14:tracePt t="106101" x="7381875" y="4972050"/>
          <p14:tracePt t="106109" x="7391400" y="4953000"/>
          <p14:tracePt t="106117" x="7391400" y="4943475"/>
          <p14:tracePt t="106134" x="7429500" y="4933950"/>
          <p14:tracePt t="106151" x="7477125" y="4933950"/>
          <p14:tracePt t="106168" x="7524750" y="4962525"/>
          <p14:tracePt t="106184" x="7591425" y="5000625"/>
          <p14:tracePt t="106201" x="7639050" y="5029200"/>
          <p14:tracePt t="106217" x="7658100" y="5038725"/>
          <p14:tracePt t="106234" x="7658100" y="5048250"/>
          <p14:tracePt t="106267" x="7667625" y="5057775"/>
          <p14:tracePt t="106284" x="7686675" y="5057775"/>
          <p14:tracePt t="106301" x="7753350" y="5076825"/>
          <p14:tracePt t="106317" x="7800975" y="5076825"/>
          <p14:tracePt t="106334" x="7858125" y="5076825"/>
          <p14:tracePt t="106351" x="7877175" y="5076825"/>
          <p14:tracePt t="106741" x="7877175" y="5067300"/>
          <p14:tracePt t="108181" x="7877175" y="5057775"/>
          <p14:tracePt t="108205" x="7877175" y="5048250"/>
          <p14:tracePt t="108237" x="7877175" y="5038725"/>
          <p14:tracePt t="108253" x="7867650" y="5038725"/>
          <p14:tracePt t="108269" x="7858125" y="5029200"/>
          <p14:tracePt t="108341" x="7848600" y="5019675"/>
          <p14:tracePt t="108397" x="7839075" y="5010150"/>
          <p14:tracePt t="108405" x="7829550" y="5010150"/>
          <p14:tracePt t="108445" x="7820025" y="5000625"/>
          <p14:tracePt t="108453" x="7810500" y="5000625"/>
          <p14:tracePt t="108461" x="7810500" y="4991100"/>
          <p14:tracePt t="108477" x="7800975" y="4981575"/>
          <p14:tracePt t="108486" x="7791450" y="4981575"/>
          <p14:tracePt t="108501" x="7791450" y="4972050"/>
          <p14:tracePt t="108525" x="7781925" y="4972050"/>
          <p14:tracePt t="108549" x="7781925" y="4962525"/>
          <p14:tracePt t="108557" x="7762875" y="4962525"/>
          <p14:tracePt t="108581" x="7753350" y="4953000"/>
          <p14:tracePt t="108598" x="7743825" y="4943475"/>
          <p14:tracePt t="108613" x="7734300" y="4943475"/>
          <p14:tracePt t="108629" x="7724775" y="4943475"/>
          <p14:tracePt t="108645" x="7705725" y="4943475"/>
          <p14:tracePt t="108654" x="7696200" y="4943475"/>
          <p14:tracePt t="108668" x="7686675" y="4943475"/>
          <p14:tracePt t="108685" x="7610475" y="4943475"/>
          <p14:tracePt t="108701" x="7515225" y="4943475"/>
          <p14:tracePt t="108718" x="7381875" y="4924425"/>
          <p14:tracePt t="108734" x="7258050" y="4924425"/>
          <p14:tracePt t="108751" x="7124700" y="4905375"/>
          <p14:tracePt t="108768" x="6981825" y="4886325"/>
          <p14:tracePt t="108785" x="6877050" y="4876800"/>
          <p14:tracePt t="108801" x="6800850" y="4867275"/>
          <p14:tracePt t="108818" x="6705600" y="4867275"/>
          <p14:tracePt t="108835" x="6619875" y="4867275"/>
          <p14:tracePt t="108851" x="6515100" y="4867275"/>
          <p14:tracePt t="108868" x="6372225" y="4857750"/>
          <p14:tracePt t="108885" x="6200775" y="4838700"/>
          <p14:tracePt t="108901" x="6134100" y="4838700"/>
          <p14:tracePt t="108918" x="6076950" y="4838700"/>
          <p14:tracePt t="108935" x="5991225" y="4838700"/>
          <p14:tracePt t="108951" x="5905500" y="4838700"/>
          <p14:tracePt t="108968" x="5772150" y="4838700"/>
          <p14:tracePt t="108985" x="5619750" y="4848225"/>
          <p14:tracePt t="109001" x="5467350" y="4848225"/>
          <p14:tracePt t="109018" x="5324475" y="4848225"/>
          <p14:tracePt t="109035" x="5210175" y="4848225"/>
          <p14:tracePt t="109051" x="5086350" y="4848225"/>
          <p14:tracePt t="109068" x="4981575" y="4867275"/>
          <p14:tracePt t="109085" x="4848225" y="4886325"/>
          <p14:tracePt t="109101" x="4772025" y="4905375"/>
          <p14:tracePt t="109118" x="4676775" y="4924425"/>
          <p14:tracePt t="109135" x="4552950" y="4953000"/>
          <p14:tracePt t="109151" x="4438650" y="4972050"/>
          <p14:tracePt t="109168" x="4343400" y="4991100"/>
          <p14:tracePt t="109185" x="4276725" y="5000625"/>
          <p14:tracePt t="109202" x="4248150" y="5019675"/>
          <p14:tracePt t="109218" x="4200525" y="5029200"/>
          <p14:tracePt t="109235" x="4181475" y="5038725"/>
          <p14:tracePt t="109252" x="4124325" y="5067300"/>
          <p14:tracePt t="109268" x="4086225" y="5105400"/>
          <p14:tracePt t="109286" x="4000500" y="5153025"/>
          <p14:tracePt t="109301" x="3952875" y="5191125"/>
          <p14:tracePt t="109318" x="3924300" y="5210175"/>
          <p14:tracePt t="109335" x="3905250" y="5229225"/>
          <p14:tracePt t="109351" x="3895725" y="5248275"/>
          <p14:tracePt t="109368" x="3886200" y="5257800"/>
          <p14:tracePt t="109385" x="3886200" y="5267325"/>
          <p14:tracePt t="109401" x="3886200" y="5276850"/>
          <p14:tracePt t="109418" x="3886200" y="5286375"/>
          <p14:tracePt t="109435" x="3886200" y="5295900"/>
          <p14:tracePt t="109454" x="3886200" y="5305425"/>
          <p14:tracePt t="109509" x="3886200" y="5314950"/>
          <p14:tracePt t="109533" x="3886200" y="5324475"/>
          <p14:tracePt t="109541" x="3886200" y="5343525"/>
          <p14:tracePt t="109551" x="3895725" y="5343525"/>
          <p14:tracePt t="109568" x="3905250" y="5362575"/>
          <p14:tracePt t="109585" x="3914775" y="5372100"/>
          <p14:tracePt t="109601" x="3924300" y="5381625"/>
          <p14:tracePt t="109618" x="3943350" y="5391150"/>
          <p14:tracePt t="109635" x="3962400" y="5391150"/>
          <p14:tracePt t="109652" x="3962400" y="5400675"/>
          <p14:tracePt t="109668" x="3971925" y="5400675"/>
          <p14:tracePt t="109685" x="3971925" y="5410200"/>
          <p14:tracePt t="109757" x="3971925" y="5419725"/>
          <p14:tracePt t="109766" x="3962400" y="5419725"/>
          <p14:tracePt t="109773" x="3943350" y="5419725"/>
          <p14:tracePt t="109785" x="3933825" y="5419725"/>
          <p14:tracePt t="109801" x="3886200" y="5438775"/>
          <p14:tracePt t="109818" x="3810000" y="5448300"/>
          <p14:tracePt t="109835" x="3733800" y="5457825"/>
          <p14:tracePt t="109851" x="3648075" y="5467350"/>
          <p14:tracePt t="109868" x="3562350" y="5524500"/>
          <p14:tracePt t="109886" x="3495675" y="5534025"/>
          <p14:tracePt t="109902" x="3457575" y="5534025"/>
          <p14:tracePt t="109918" x="3400425" y="5534025"/>
          <p14:tracePt t="109935" x="3333750" y="5534025"/>
          <p14:tracePt t="109951" x="3276600" y="5514975"/>
          <p14:tracePt t="109969" x="3228975" y="5514975"/>
          <p14:tracePt t="109985" x="3190875" y="5524500"/>
          <p14:tracePt t="110001" x="3152775" y="5524500"/>
          <p14:tracePt t="110018" x="3086100" y="5524500"/>
          <p14:tracePt t="110035" x="3019425" y="5524500"/>
          <p14:tracePt t="110052" x="2952750" y="5524500"/>
          <p14:tracePt t="110068" x="2867025" y="5534025"/>
          <p14:tracePt t="110085" x="2809875" y="5534025"/>
          <p14:tracePt t="110102" x="2790825" y="5534025"/>
          <p14:tracePt t="110118" x="2781300" y="5534025"/>
          <p14:tracePt t="110135" x="2771775" y="5534025"/>
          <p14:tracePt t="110152" x="2743200" y="5534025"/>
          <p14:tracePt t="110168" x="2705100" y="5534025"/>
          <p14:tracePt t="110185" x="2667000" y="5534025"/>
          <p14:tracePt t="110202" x="2647950" y="5524500"/>
          <p14:tracePt t="110218" x="2638425" y="5524500"/>
          <p14:tracePt t="110235" x="2628900" y="5524500"/>
          <p14:tracePt t="110252" x="2600325" y="5514975"/>
          <p14:tracePt t="110268" x="2581275" y="5514975"/>
          <p14:tracePt t="110286" x="2533650" y="5495925"/>
          <p14:tracePt t="110302" x="2514600" y="5486400"/>
          <p14:tracePt t="110318" x="2505075" y="5476875"/>
          <p14:tracePt t="110453" x="2524125" y="5476875"/>
          <p14:tracePt t="110461" x="2543175" y="5476875"/>
          <p14:tracePt t="110470" x="2562225" y="5476875"/>
          <p14:tracePt t="110485" x="2600325" y="5486400"/>
          <p14:tracePt t="110502" x="2657475" y="5495925"/>
          <p14:tracePt t="110518" x="2705100" y="5505450"/>
          <p14:tracePt t="110535" x="2733675" y="5505450"/>
          <p14:tracePt t="110552" x="2752725" y="5505450"/>
          <p14:tracePt t="110568" x="2762250" y="5505450"/>
          <p14:tracePt t="110585" x="2771775" y="5505450"/>
          <p14:tracePt t="110602" x="2790825" y="5505450"/>
          <p14:tracePt t="110618" x="2819400" y="5495925"/>
          <p14:tracePt t="110635" x="2838450" y="5495925"/>
          <p14:tracePt t="110652" x="2847975" y="5495925"/>
          <p14:tracePt t="110668" x="2857500" y="5486400"/>
          <p14:tracePt t="110686" x="2876550" y="5486400"/>
          <p14:tracePt t="110734" x="2895600" y="5476875"/>
          <p14:tracePt t="110822" x="2905125" y="5476875"/>
          <p14:tracePt t="110998" x="2905125" y="5486400"/>
          <p14:tracePt t="111013" x="2905125" y="5495925"/>
          <p14:tracePt t="111029" x="2895600" y="5505450"/>
          <p14:tracePt t="111037" x="2886075" y="5505450"/>
          <p14:tracePt t="111046" x="2876550" y="5505450"/>
          <p14:tracePt t="111054" x="2867025" y="5505450"/>
          <p14:tracePt t="111068" x="2857500" y="5505450"/>
          <p14:tracePt t="111085" x="2838450" y="5505450"/>
          <p14:tracePt t="111150" x="2828925" y="5505450"/>
          <p14:tracePt t="111278" x="2838450" y="5505450"/>
          <p14:tracePt t="111286" x="2847975" y="5505450"/>
          <p14:tracePt t="111293" x="2857500" y="5505450"/>
          <p14:tracePt t="111310" x="2876550" y="5505450"/>
          <p14:tracePt t="111366" x="2886075" y="5505450"/>
          <p14:tracePt t="111374" x="2886075" y="5495925"/>
          <p14:tracePt t="111390" x="2895600" y="5495925"/>
          <p14:tracePt t="111402" x="2905125" y="5495925"/>
          <p14:tracePt t="111418" x="2924175" y="5495925"/>
          <p14:tracePt t="111435" x="2943225" y="5495925"/>
          <p14:tracePt t="111452" x="2962275" y="5495925"/>
          <p14:tracePt t="111469" x="2990850" y="5486400"/>
          <p14:tracePt t="111486" x="3076575" y="5476875"/>
          <p14:tracePt t="111502" x="3124200" y="5476875"/>
          <p14:tracePt t="111518" x="3152775" y="5476875"/>
          <p14:tracePt t="111535" x="3190875" y="5476875"/>
          <p14:tracePt t="111552" x="3219450" y="5476875"/>
          <p14:tracePt t="111568" x="3286125" y="5476875"/>
          <p14:tracePt t="111585" x="3362325" y="5476875"/>
          <p14:tracePt t="111602" x="3409950" y="5467350"/>
          <p14:tracePt t="111619" x="3419475" y="5457825"/>
          <p14:tracePt t="111661" x="3438525" y="5457825"/>
          <p14:tracePt t="111678" x="3448050" y="5457825"/>
          <p14:tracePt t="111694" x="3457575" y="5457825"/>
          <p14:tracePt t="111702" x="3467100" y="5457825"/>
          <p14:tracePt t="111790" x="3476625" y="5457825"/>
          <p14:tracePt t="111854" x="3486150" y="5457825"/>
          <p14:tracePt t="113054" x="3505200" y="5448300"/>
          <p14:tracePt t="113182" x="3505200" y="5438775"/>
          <p14:tracePt t="113582" x="3514725" y="5438775"/>
          <p14:tracePt t="113598" x="3524250" y="5438775"/>
          <p14:tracePt t="113606" x="3533775" y="5438775"/>
          <p14:tracePt t="113614" x="3533775" y="5429250"/>
          <p14:tracePt t="113630" x="3543300" y="5429250"/>
          <p14:tracePt t="113646" x="3552825" y="5429250"/>
          <p14:tracePt t="113678" x="3562350" y="5429250"/>
          <p14:tracePt t="113758" x="3571875" y="5429250"/>
          <p14:tracePt t="113782" x="3581400" y="5429250"/>
          <p14:tracePt t="113822" x="3590925" y="5429250"/>
          <p14:tracePt t="113838" x="3600450" y="5429250"/>
          <p14:tracePt t="113846" x="3609975" y="5429250"/>
          <p14:tracePt t="113878" x="3619500" y="5429250"/>
          <p14:tracePt t="113886" x="3629025" y="5429250"/>
          <p14:tracePt t="113894" x="3638550" y="5429250"/>
          <p14:tracePt t="113910" x="3657600" y="5429250"/>
          <p14:tracePt t="113934" x="3667125" y="5429250"/>
          <p14:tracePt t="113950" x="3676650" y="5429250"/>
          <p14:tracePt t="113974" x="3686175" y="5429250"/>
          <p14:tracePt t="114006" x="3695700" y="5429250"/>
          <p14:tracePt t="114078" x="3705225" y="5429250"/>
          <p14:tracePt t="114094" x="3714750" y="5429250"/>
          <p14:tracePt t="114126" x="3733800" y="5419725"/>
          <p14:tracePt t="114166" x="3743325" y="5419725"/>
          <p14:tracePt t="114446" x="3752850" y="5410200"/>
          <p14:tracePt t="114694" x="3724275" y="5410200"/>
          <p14:tracePt t="114702" x="3686175" y="5410200"/>
          <p14:tracePt t="114710" x="3629025" y="5410200"/>
          <p14:tracePt t="114719" x="3562350" y="5410200"/>
          <p14:tracePt t="114736" x="3429000" y="5410200"/>
          <p14:tracePt t="114752" x="3276600" y="5410200"/>
          <p14:tracePt t="114769" x="3133725" y="5410200"/>
          <p14:tracePt t="114786" x="3028950" y="5410200"/>
          <p14:tracePt t="114802" x="2933700" y="5410200"/>
          <p14:tracePt t="114819" x="2819400" y="5410200"/>
          <p14:tracePt t="114836" x="2733675" y="5381625"/>
          <p14:tracePt t="114852" x="2628900" y="5362575"/>
          <p14:tracePt t="114869" x="2533650" y="5353050"/>
          <p14:tracePt t="114886" x="2466975" y="5353050"/>
          <p14:tracePt t="114902" x="2438400" y="5353050"/>
          <p14:tracePt t="114919" x="2390775" y="5353050"/>
          <p14:tracePt t="114936" x="2343150" y="5353050"/>
          <p14:tracePt t="114952" x="2286000" y="5343525"/>
          <p14:tracePt t="114969" x="2257425" y="5343525"/>
          <p14:tracePt t="114986" x="2247900" y="5343525"/>
          <p14:tracePt t="115002" x="2228850" y="5334000"/>
          <p14:tracePt t="115036" x="2219325" y="5334000"/>
          <p14:tracePt t="115052" x="2190750" y="5324475"/>
          <p14:tracePt t="115069" x="2171700" y="5324475"/>
          <p14:tracePt t="115086" x="2114550" y="5334000"/>
          <p14:tracePt t="115102" x="2095500" y="5334000"/>
          <p14:tracePt t="115119" x="2085975" y="5343525"/>
          <p14:tracePt t="115390" x="2076450" y="5343525"/>
          <p14:tracePt t="115454" x="2076450" y="5353050"/>
          <p14:tracePt t="115582" x="2085975" y="5353050"/>
          <p14:tracePt t="115726" x="2105025" y="5362575"/>
          <p14:tracePt t="115742" x="2114550" y="5372100"/>
          <p14:tracePt t="115926" x="2124075" y="5372100"/>
          <p14:tracePt t="115958" x="2133600" y="5372100"/>
          <p14:tracePt t="115966" x="2143125" y="5381625"/>
          <p14:tracePt t="115998" x="2152650" y="5391150"/>
          <p14:tracePt t="116014" x="2152650" y="5400675"/>
          <p14:tracePt t="116030" x="2162175" y="5400675"/>
          <p14:tracePt t="116054" x="2162175" y="5410200"/>
          <p14:tracePt t="116086" x="2171700" y="5400675"/>
          <p14:tracePt t="116094" x="2181225" y="5400675"/>
          <p14:tracePt t="116102" x="2190750" y="5381625"/>
          <p14:tracePt t="116119" x="2200275" y="5362575"/>
          <p14:tracePt t="116158" x="2209800" y="5353050"/>
          <p14:tracePt t="116190" x="2209800" y="5362575"/>
          <p14:tracePt t="116198" x="2209800" y="5372100"/>
          <p14:tracePt t="116214" x="2209800" y="5391150"/>
          <p14:tracePt t="116222" x="2219325" y="5391150"/>
          <p14:tracePt t="116236" x="2219325" y="5400675"/>
          <p14:tracePt t="116253" x="2219325" y="5410200"/>
          <p14:tracePt t="116269" x="2228850" y="5429250"/>
          <p14:tracePt t="116286" x="2238375" y="5448300"/>
          <p14:tracePt t="116303" x="2247900" y="5457825"/>
          <p14:tracePt t="116319" x="2257425" y="5467350"/>
          <p14:tracePt t="116430" x="2276475" y="5467350"/>
          <p14:tracePt t="116438" x="2295525" y="5448300"/>
          <p14:tracePt t="116446" x="2295525" y="5429250"/>
          <p14:tracePt t="116455" x="2314575" y="5419725"/>
          <p14:tracePt t="116470" x="2333625" y="5391150"/>
          <p14:tracePt t="116503" x="2333625" y="5381625"/>
          <p14:tracePt t="116622" x="2343150" y="5381625"/>
          <p14:tracePt t="116630" x="2352675" y="5391150"/>
          <p14:tracePt t="116654" x="2362200" y="5400675"/>
          <p14:tracePt t="116678" x="2371725" y="5400675"/>
          <p14:tracePt t="116686" x="2381250" y="5400675"/>
          <p14:tracePt t="116694" x="2390775" y="5400675"/>
          <p14:tracePt t="116703" x="2409825" y="5391150"/>
          <p14:tracePt t="116720" x="2428875" y="5372100"/>
          <p14:tracePt t="116736" x="2438400" y="5362575"/>
          <p14:tracePt t="116753" x="2447925" y="5362575"/>
          <p14:tracePt t="116878" x="2457450" y="5353050"/>
          <p14:tracePt t="116894" x="2457450" y="5343525"/>
          <p14:tracePt t="116910" x="2466975" y="5343525"/>
          <p14:tracePt t="117038" x="2476500" y="5334000"/>
          <p14:tracePt t="117111" x="2486025" y="5334000"/>
          <p14:tracePt t="117134" x="2495550" y="5334000"/>
          <p14:tracePt t="117150" x="2514600" y="5334000"/>
          <p14:tracePt t="117166" x="2524125" y="5343525"/>
          <p14:tracePt t="117254" x="2533650" y="5343525"/>
          <p14:tracePt t="117271" x="2543175" y="5353050"/>
          <p14:tracePt t="117278" x="2552700" y="5353050"/>
          <p14:tracePt t="117286" x="2552700" y="5362575"/>
          <p14:tracePt t="117303" x="2571750" y="5372100"/>
          <p14:tracePt t="117320" x="2581275" y="5410200"/>
          <p14:tracePt t="117336" x="2619375" y="5495925"/>
          <p14:tracePt t="117353" x="2676525" y="5562600"/>
          <p14:tracePt t="117370" x="2733675" y="5638800"/>
          <p14:tracePt t="117386" x="2781300" y="5686425"/>
          <p14:tracePt t="117403" x="2838450" y="5724525"/>
          <p14:tracePt t="117420" x="2905125" y="5781675"/>
          <p14:tracePt t="117436" x="2981325" y="5829300"/>
          <p14:tracePt t="117453" x="3048000" y="5838825"/>
          <p14:tracePt t="117470" x="3076575" y="5857875"/>
          <p14:tracePt t="117526" x="3095625" y="5857875"/>
          <p14:tracePt t="117542" x="3095625" y="5867400"/>
          <p14:tracePt t="117598" x="3105150" y="5867400"/>
          <p14:tracePt t="117814" x="3114675" y="5867400"/>
          <p14:tracePt t="117838" x="3124200" y="5867400"/>
          <p14:tracePt t="117862" x="3133725" y="5867400"/>
          <p14:tracePt t="117886" x="3143250" y="5867400"/>
          <p14:tracePt t="117966" x="3152775" y="5857875"/>
          <p14:tracePt t="117974" x="3152775" y="5848350"/>
          <p14:tracePt t="118286" x="3162300" y="5848350"/>
          <p14:tracePt t="118294" x="3171825" y="5848350"/>
          <p14:tracePt t="118303" x="3190875" y="5848350"/>
          <p14:tracePt t="118320" x="3200400" y="5848350"/>
          <p14:tracePt t="118336" x="3209925" y="5848350"/>
          <p14:tracePt t="118366" x="3228975" y="5848350"/>
          <p14:tracePt t="118390" x="3238500" y="5848350"/>
          <p14:tracePt t="118398" x="3248025" y="5848350"/>
          <p14:tracePt t="118406" x="3248025" y="5857875"/>
          <p14:tracePt t="118420" x="3257550" y="5857875"/>
          <p14:tracePt t="118436" x="3257550" y="5867400"/>
          <p14:tracePt t="118453" x="3267075" y="5876925"/>
          <p14:tracePt t="118470" x="3276600" y="5876925"/>
          <p14:tracePt t="118806" x="3276600" y="5867400"/>
          <p14:tracePt t="118886" x="3276600" y="5857875"/>
          <p14:tracePt t="118910" x="3276600" y="5848350"/>
          <p14:tracePt t="119135" x="3267075" y="5838825"/>
          <p14:tracePt t="119222" x="3257550" y="5838825"/>
          <p14:tracePt t="119238" x="3238500" y="5838825"/>
          <p14:tracePt t="119246" x="3238500" y="5829300"/>
          <p14:tracePt t="119255" x="3219450" y="5829300"/>
          <p14:tracePt t="119270" x="3200400" y="5829300"/>
          <p14:tracePt t="119286" x="3181350" y="5829300"/>
          <p14:tracePt t="119303" x="3162300" y="5819775"/>
          <p14:tracePt t="119320" x="3152775" y="5819775"/>
          <p14:tracePt t="119337" x="3152775" y="5810250"/>
          <p14:tracePt t="119353" x="3143250" y="5810250"/>
          <p14:tracePt t="119386" x="3124200" y="5810250"/>
          <p14:tracePt t="119403" x="3114675" y="5810250"/>
          <p14:tracePt t="119447" x="3105150" y="5810250"/>
          <p14:tracePt t="119662" x="3076575" y="5810250"/>
          <p14:tracePt t="119671" x="3038475" y="5819775"/>
          <p14:tracePt t="119679" x="2943225" y="5819775"/>
          <p14:tracePt t="119687" x="2847975" y="5819775"/>
          <p14:tracePt t="119703" x="2628900" y="5829300"/>
          <p14:tracePt t="119720" x="2466975" y="5829300"/>
          <p14:tracePt t="119737" x="2362200" y="5829300"/>
          <p14:tracePt t="119753" x="2314575" y="5829300"/>
          <p14:tracePt t="119770" x="2295525" y="5838825"/>
          <p14:tracePt t="119787" x="2266950" y="5838825"/>
          <p14:tracePt t="119803" x="2228850" y="5838825"/>
          <p14:tracePt t="119820" x="2181225" y="5838825"/>
          <p14:tracePt t="119837" x="2143125" y="5838825"/>
          <p14:tracePt t="119853" x="2124075" y="5838825"/>
          <p14:tracePt t="119871" x="2105025" y="5838825"/>
          <p14:tracePt t="119903" x="2085975" y="5857875"/>
          <p14:tracePt t="119920" x="2066925" y="5857875"/>
          <p14:tracePt t="119937" x="2057400" y="5857875"/>
          <p14:tracePt t="119975" x="2047875" y="5857875"/>
          <p14:tracePt t="119987" x="2038350" y="5857875"/>
          <p14:tracePt t="120007" x="2028825" y="5857875"/>
          <p14:tracePt t="120350" x="2028825" y="5848350"/>
          <p14:tracePt t="120358" x="2038350" y="5848350"/>
          <p14:tracePt t="120370" x="2047875" y="5838825"/>
          <p14:tracePt t="120387" x="2066925" y="5819775"/>
          <p14:tracePt t="120403" x="2085975" y="5810250"/>
          <p14:tracePt t="120420" x="2085975" y="5800725"/>
          <p14:tracePt t="120463" x="2095500" y="5800725"/>
          <p14:tracePt t="120471" x="2105025" y="5800725"/>
          <p14:tracePt t="120487" x="2124075" y="5781675"/>
          <p14:tracePt t="120504" x="2133600" y="5772150"/>
          <p14:tracePt t="120520" x="2143125" y="5753100"/>
          <p14:tracePt t="120615" x="2152650" y="5734050"/>
          <p14:tracePt t="120622" x="2162175" y="5734050"/>
          <p14:tracePt t="120655" x="2171700" y="5724525"/>
          <p14:tracePt t="121015" x="2181225" y="5724525"/>
          <p14:tracePt t="121031" x="2200275" y="5724525"/>
          <p14:tracePt t="121039" x="2219325" y="5724525"/>
          <p14:tracePt t="121047" x="2228850" y="5724525"/>
          <p14:tracePt t="121055" x="2238375" y="5724525"/>
          <p14:tracePt t="121071" x="2266950" y="5724525"/>
          <p14:tracePt t="121087" x="2295525" y="5734050"/>
          <p14:tracePt t="121104" x="2305050" y="5734050"/>
          <p14:tracePt t="121120" x="2314575" y="5743575"/>
          <p14:tracePt t="121137" x="2324100" y="5743575"/>
          <p14:tracePt t="121154" x="2343150" y="5753100"/>
          <p14:tracePt t="121170" x="2352675" y="5762625"/>
          <p14:tracePt t="121187" x="2362200" y="5772150"/>
          <p14:tracePt t="121204" x="2381250" y="5781675"/>
          <p14:tracePt t="121655" x="2381250" y="5791200"/>
          <p14:tracePt t="121671" x="2381250" y="5800725"/>
          <p14:tracePt t="121679" x="2381250" y="5810250"/>
          <p14:tracePt t="121687" x="2371725" y="5829300"/>
          <p14:tracePt t="121704" x="2362200" y="5838825"/>
          <p14:tracePt t="121720" x="2343150" y="5857875"/>
          <p14:tracePt t="121737" x="2333625" y="5867400"/>
          <p14:tracePt t="121754" x="2324100" y="5876925"/>
          <p14:tracePt t="121787" x="2324100" y="5886450"/>
          <p14:tracePt t="121807" x="2314575" y="5886450"/>
          <p14:tracePt t="121820" x="2314575" y="5895975"/>
          <p14:tracePt t="121837" x="2314575" y="5905500"/>
          <p14:tracePt t="121855" x="2305050" y="5924550"/>
          <p14:tracePt t="121871" x="2295525" y="5943600"/>
          <p14:tracePt t="121902" x="2286000" y="5953125"/>
          <p14:tracePt t="121927" x="2276475" y="5953125"/>
          <p14:tracePt t="121935" x="2266950" y="5953125"/>
          <p14:tracePt t="121951" x="2257425" y="5962650"/>
          <p14:tracePt t="121959" x="2257425" y="6010275"/>
          <p14:tracePt t="121971" x="2257425" y="6048375"/>
          <p14:tracePt t="121987" x="2257425" y="6086475"/>
          <p14:tracePt t="122004" x="2266950" y="6096000"/>
          <p14:tracePt t="122037" x="2266950" y="6105525"/>
          <p14:tracePt t="122087" x="2276475" y="6105525"/>
          <p14:tracePt t="122207" x="2276475" y="6115050"/>
          <p14:tracePt t="122215" x="2276475" y="6124575"/>
          <p14:tracePt t="122223" x="2276475" y="6134100"/>
          <p14:tracePt t="122239" x="2266950" y="6143625"/>
          <p14:tracePt t="122256" x="2266950" y="6153150"/>
          <p14:tracePt t="122271" x="2266950" y="6162675"/>
          <p14:tracePt t="122287" x="2276475" y="6172200"/>
          <p14:tracePt t="122303" x="2286000" y="6181725"/>
          <p14:tracePt t="122320" x="2343150" y="6181725"/>
          <p14:tracePt t="122337" x="2543175" y="6181725"/>
          <p14:tracePt t="122354" x="3000375" y="6105525"/>
          <p14:tracePt t="122370" x="3467100" y="5972175"/>
          <p14:tracePt t="122387" x="3743325" y="5905500"/>
          <p14:tracePt t="122404" x="3829050" y="5867400"/>
          <p14:tracePt t="122421" x="3848100" y="5867400"/>
          <p14:tracePt t="122495" x="3848100" y="5857875"/>
          <p14:tracePt t="122519" x="3848100" y="5848350"/>
          <p14:tracePt t="122583" x="3848100" y="5838825"/>
          <p14:tracePt t="122599" x="3838575" y="5838825"/>
          <p14:tracePt t="122607" x="3819525" y="5848350"/>
          <p14:tracePt t="122671" x="3819525" y="5838825"/>
          <p14:tracePt t="122679" x="3810000" y="5829300"/>
          <p14:tracePt t="122687" x="3800475" y="5810250"/>
          <p14:tracePt t="122704" x="3790950" y="5810250"/>
          <p14:tracePt t="122751" x="3790950" y="5800725"/>
          <p14:tracePt t="122759" x="3790950" y="5791200"/>
          <p14:tracePt t="122775" x="3790950" y="5781675"/>
          <p14:tracePt t="122791" x="3790950" y="5772150"/>
          <p14:tracePt t="128663" x="3790950" y="5762625"/>
          <p14:tracePt t="128679" x="3781425" y="5762625"/>
          <p14:tracePt t="128688" x="3781425" y="5753100"/>
          <p14:tracePt t="129136" x="3771900" y="5753100"/>
          <p14:tracePt t="129256" x="3762375" y="5762625"/>
          <p14:tracePt t="129296" x="3762375" y="5772150"/>
          <p14:tracePt t="130184" x="3752850" y="5762625"/>
          <p14:tracePt t="130240" x="3752850" y="5753100"/>
          <p14:tracePt t="130248" x="3752850" y="5743575"/>
          <p14:tracePt t="130256" x="3743325" y="5724525"/>
          <p14:tracePt t="130272" x="3733800" y="5657850"/>
          <p14:tracePt t="130288" x="3705225" y="5553075"/>
          <p14:tracePt t="130305" x="3686175" y="5505450"/>
          <p14:tracePt t="130322" x="3676650" y="5476875"/>
          <p14:tracePt t="130392" x="3667125" y="5476875"/>
          <p14:tracePt t="130400" x="3657600" y="5486400"/>
          <p14:tracePt t="130408" x="3648075" y="5514975"/>
          <p14:tracePt t="130422" x="3638550" y="5543550"/>
          <p14:tracePt t="130439" x="3600450" y="5619750"/>
          <p14:tracePt t="130456" x="3524250" y="5781675"/>
          <p14:tracePt t="130472" x="3476625" y="5886450"/>
          <p14:tracePt t="130489" x="3457575" y="5915025"/>
          <p14:tracePt t="130505" x="3448050" y="5924550"/>
          <p14:tracePt t="130576" x="3438525" y="5934075"/>
          <p14:tracePt t="130616" x="3429000" y="5934075"/>
          <p14:tracePt t="130624" x="3419475" y="5934075"/>
          <p14:tracePt t="130640" x="3409950" y="5934075"/>
          <p14:tracePt t="130648" x="3409950" y="5924550"/>
          <p14:tracePt t="130656" x="3400425" y="5924550"/>
          <p14:tracePt t="130672" x="3362325" y="5905500"/>
          <p14:tracePt t="130689" x="3343275" y="5895975"/>
          <p14:tracePt t="130705" x="3314700" y="5876925"/>
          <p14:tracePt t="130722" x="3295650" y="5876925"/>
          <p14:tracePt t="130739" x="3267075" y="5867400"/>
          <p14:tracePt t="130755" x="3248025" y="5867400"/>
          <p14:tracePt t="130772" x="3209925" y="5867400"/>
          <p14:tracePt t="130789" x="3171825" y="5867400"/>
          <p14:tracePt t="130805" x="3143250" y="5867400"/>
          <p14:tracePt t="130822" x="3105150" y="5867400"/>
          <p14:tracePt t="130839" x="3057525" y="5867400"/>
          <p14:tracePt t="130856" x="3000375" y="5876925"/>
          <p14:tracePt t="130872" x="2971800" y="5886450"/>
          <p14:tracePt t="130889" x="2943225" y="5895975"/>
          <p14:tracePt t="130905" x="2914650" y="5905500"/>
          <p14:tracePt t="130922" x="2886075" y="5905500"/>
          <p14:tracePt t="130939" x="2867025" y="5915025"/>
          <p14:tracePt t="130955" x="2828925" y="5924550"/>
          <p14:tracePt t="130972" x="2781300" y="5943600"/>
          <p14:tracePt t="130989" x="2743200" y="5962650"/>
          <p14:tracePt t="131006" x="2686050" y="5991225"/>
          <p14:tracePt t="131022" x="2638425" y="6019800"/>
          <p14:tracePt t="131039" x="2581275" y="6048375"/>
          <p14:tracePt t="131056" x="2505075" y="6115050"/>
          <p14:tracePt t="131072" x="2476500" y="6143625"/>
          <p14:tracePt t="131089" x="2447925" y="6162675"/>
          <p14:tracePt t="131105" x="2428875" y="6181725"/>
          <p14:tracePt t="131122" x="2419350" y="6191250"/>
          <p14:tracePt t="131138" x="2400300" y="6210300"/>
          <p14:tracePt t="131155" x="2381250" y="6229350"/>
          <p14:tracePt t="131172" x="2362200" y="6248400"/>
          <p14:tracePt t="131189" x="2324100" y="6276975"/>
          <p14:tracePt t="131205" x="2295525" y="6305550"/>
          <p14:tracePt t="131222" x="2247900" y="6334125"/>
          <p14:tracePt t="131239" x="2219325" y="6353175"/>
          <p14:tracePt t="131256" x="2171700" y="6372225"/>
          <p14:tracePt t="131272" x="2162175" y="6372225"/>
          <p14:tracePt t="131328" x="2152650" y="6372225"/>
          <p14:tracePt t="131344" x="2143125" y="6381750"/>
          <p14:tracePt t="131352" x="2133600" y="6381750"/>
          <p14:tracePt t="131400" x="2124075" y="6381750"/>
          <p14:tracePt t="131408" x="2114550" y="6381750"/>
          <p14:tracePt t="131416" x="2105025" y="6372225"/>
          <p14:tracePt t="131424" x="2076450" y="6353175"/>
          <p14:tracePt t="131439" x="2057400" y="6324600"/>
          <p14:tracePt t="131456" x="2019300" y="6286500"/>
          <p14:tracePt t="131472" x="2009775" y="6286500"/>
          <p14:tracePt t="131520" x="2000250" y="6276975"/>
          <p14:tracePt t="131528" x="1981200" y="6276975"/>
          <p14:tracePt t="131539" x="1971675" y="6276975"/>
          <p14:tracePt t="131555" x="1943100" y="6276975"/>
          <p14:tracePt t="131572" x="1924050" y="6276975"/>
          <p14:tracePt t="131589" x="1914525" y="6286500"/>
          <p14:tracePt t="131632" x="1914525" y="6296025"/>
          <p14:tracePt t="131656" x="1905000" y="6305550"/>
          <p14:tracePt t="131760" x="1914525" y="6315075"/>
          <p14:tracePt t="131776" x="1933575" y="6324600"/>
          <p14:tracePt t="131784" x="1943100" y="6334125"/>
          <p14:tracePt t="131792" x="1952625" y="6334125"/>
          <p14:tracePt t="131805" x="1971675" y="6334125"/>
          <p14:tracePt t="131822" x="2019300" y="6343650"/>
          <p14:tracePt t="131839" x="2066925" y="6353175"/>
          <p14:tracePt t="131856" x="2152650" y="6372225"/>
          <p14:tracePt t="131872" x="2219325" y="6400800"/>
          <p14:tracePt t="131889" x="2238375" y="6410325"/>
          <p14:tracePt t="131905" x="2295525" y="6429375"/>
          <p14:tracePt t="131922" x="2333625" y="6438900"/>
          <p14:tracePt t="131939" x="2343150" y="6448425"/>
          <p14:tracePt t="132072" x="2333625" y="6438900"/>
          <p14:tracePt t="132080" x="2305050" y="6429375"/>
          <p14:tracePt t="132089" x="2286000" y="6429375"/>
          <p14:tracePt t="132105" x="2238375" y="6419850"/>
          <p14:tracePt t="132122" x="2200275" y="6419850"/>
          <p14:tracePt t="132139" x="2190750" y="6410325"/>
          <p14:tracePt t="132156" x="2181225" y="6400800"/>
          <p14:tracePt t="132172" x="2152650" y="6391275"/>
          <p14:tracePt t="132189" x="2124075" y="6362700"/>
          <p14:tracePt t="132206" x="2114550" y="6353175"/>
          <p14:tracePt t="132223" x="2105025" y="6343650"/>
          <p14:tracePt t="132239" x="2095500" y="6334125"/>
          <p14:tracePt t="132256" x="2076450" y="6315075"/>
          <p14:tracePt t="132272" x="2066925" y="6315075"/>
          <p14:tracePt t="132289" x="2066925" y="6305550"/>
          <p14:tracePt t="132322" x="2057400" y="6305550"/>
          <p14:tracePt t="132496" x="2047875" y="6305550"/>
          <p14:tracePt t="132504" x="2038350" y="6305550"/>
          <p14:tracePt t="132512" x="2028825" y="6305550"/>
          <p14:tracePt t="132522" x="2019300" y="6305550"/>
          <p14:tracePt t="132539" x="2009775" y="6305550"/>
          <p14:tracePt t="132560" x="2000250" y="6305550"/>
          <p14:tracePt t="132656" x="1990725" y="6305550"/>
          <p14:tracePt t="132680" x="2009775" y="6305550"/>
          <p14:tracePt t="132688" x="2047875" y="6315075"/>
          <p14:tracePt t="132696" x="2085975" y="6324600"/>
          <p14:tracePt t="132706" x="2133600" y="6334125"/>
          <p14:tracePt t="132722" x="2190750" y="6334125"/>
          <p14:tracePt t="132739" x="2219325" y="6334125"/>
          <p14:tracePt t="132756" x="2238375" y="6334125"/>
          <p14:tracePt t="132960" x="2247900" y="6334125"/>
          <p14:tracePt t="132968" x="2266950" y="6334125"/>
          <p14:tracePt t="132976" x="2286000" y="6334125"/>
          <p14:tracePt t="132989" x="2305050" y="6334125"/>
          <p14:tracePt t="133006" x="2333625" y="6324600"/>
          <p14:tracePt t="133022" x="2352675" y="6315075"/>
          <p14:tracePt t="133057" x="2362200" y="6315075"/>
          <p14:tracePt t="133072" x="2362200" y="6324600"/>
          <p14:tracePt t="133096" x="2362200" y="6334125"/>
          <p14:tracePt t="133112" x="2362200" y="6343650"/>
          <p14:tracePt t="133136" x="2343150" y="6343650"/>
          <p14:tracePt t="133144" x="2333625" y="6343650"/>
          <p14:tracePt t="133156" x="2314575" y="6334125"/>
          <p14:tracePt t="133172" x="2286000" y="6296025"/>
          <p14:tracePt t="133189" x="2286000" y="6276975"/>
          <p14:tracePt t="133206" x="2286000" y="6248400"/>
          <p14:tracePt t="133223" x="2305050" y="6219825"/>
          <p14:tracePt t="133239" x="2362200" y="6200775"/>
          <p14:tracePt t="133256" x="2476500" y="6181725"/>
          <p14:tracePt t="133272" x="2543175" y="6181725"/>
          <p14:tracePt t="133289" x="2552700" y="6181725"/>
          <p14:tracePt t="133306" x="2552700" y="6200775"/>
          <p14:tracePt t="133322" x="2552700" y="6229350"/>
          <p14:tracePt t="133339" x="2533650" y="6286500"/>
          <p14:tracePt t="133356" x="2495550" y="6334125"/>
          <p14:tracePt t="133372" x="2486025" y="6353175"/>
          <p14:tracePt t="133389" x="2476500" y="6362700"/>
          <p14:tracePt t="133406" x="2457450" y="6353175"/>
          <p14:tracePt t="133422" x="2447925" y="6334125"/>
          <p14:tracePt t="133439" x="2447925" y="6315075"/>
          <p14:tracePt t="133456" x="2447925" y="6276975"/>
          <p14:tracePt t="133472" x="2466975" y="6257925"/>
          <p14:tracePt t="133489" x="2514600" y="6248400"/>
          <p14:tracePt t="133506" x="2533650" y="6248400"/>
          <p14:tracePt t="133523" x="2543175" y="6248400"/>
          <p14:tracePt t="133560" x="2505075" y="6267450"/>
          <p14:tracePt t="133572" x="2466975" y="6267450"/>
          <p14:tracePt t="133589" x="2390775" y="6286500"/>
          <p14:tracePt t="133606" x="2333625" y="6286500"/>
          <p14:tracePt t="133623" x="2305050" y="6286500"/>
          <p14:tracePt t="133639" x="2305050" y="6267450"/>
          <p14:tracePt t="133656" x="2343150" y="6229350"/>
          <p14:tracePt t="133672" x="2371725" y="6210300"/>
          <p14:tracePt t="133689" x="2409825" y="6200775"/>
          <p14:tracePt t="133706" x="2447925" y="6200775"/>
          <p14:tracePt t="133723" x="2457450" y="6200775"/>
          <p14:tracePt t="133739" x="2466975" y="6229350"/>
          <p14:tracePt t="133756" x="2409825" y="6286500"/>
          <p14:tracePt t="133772" x="2343150" y="6334125"/>
          <p14:tracePt t="133789" x="2266950" y="6372225"/>
          <p14:tracePt t="133806" x="2238375" y="6391275"/>
          <p14:tracePt t="133841" x="2286000" y="6391275"/>
          <p14:tracePt t="133856" x="2390775" y="6353175"/>
          <p14:tracePt t="133873" x="2476500" y="6334125"/>
          <p14:tracePt t="133889" x="2486025" y="6334125"/>
          <p14:tracePt t="133944" x="2486025" y="6343650"/>
          <p14:tracePt t="133952" x="2486025" y="6362700"/>
          <p14:tracePt t="133960" x="2486025" y="6372225"/>
          <p14:tracePt t="133973" x="2486025" y="6391275"/>
          <p14:tracePt t="133989" x="2486025" y="6410325"/>
          <p14:tracePt t="134022" x="2486025" y="6419850"/>
          <p14:tracePt t="134072" x="2495550" y="6419850"/>
          <p14:tracePt t="134752" x="2524125" y="6419850"/>
          <p14:tracePt t="134760" x="2571750" y="6429375"/>
          <p14:tracePt t="134768" x="2647950" y="6438900"/>
          <p14:tracePt t="134776" x="2714625" y="6448425"/>
          <p14:tracePt t="134789" x="2790825" y="6448425"/>
          <p14:tracePt t="134806" x="2971800" y="6467475"/>
          <p14:tracePt t="134823" x="3181350" y="6477000"/>
          <p14:tracePt t="134839" x="3390900" y="6505575"/>
          <p14:tracePt t="134856" x="3638550" y="6543675"/>
          <p14:tracePt t="134873" x="3714750" y="6553200"/>
          <p14:tracePt t="134889" x="3752850" y="6553200"/>
          <p14:tracePt t="134906" x="3771900" y="6562725"/>
          <p14:tracePt t="134968" x="3781425" y="6562725"/>
          <p14:tracePt t="135000" x="3771900" y="6562725"/>
          <p14:tracePt t="135008" x="3762375" y="6562725"/>
          <p14:tracePt t="135016" x="3752850" y="6562725"/>
          <p14:tracePt t="135025" x="3743325" y="6562725"/>
          <p14:tracePt t="135039" x="3733800" y="6562725"/>
          <p14:tracePt t="135056" x="3733800" y="6572250"/>
          <p14:tracePt t="135080" x="3762375" y="6572250"/>
          <p14:tracePt t="135089" x="3838575" y="6572250"/>
          <p14:tracePt t="135106" x="4038600" y="6572250"/>
          <p14:tracePt t="135123" x="4248150" y="6553200"/>
          <p14:tracePt t="135139" x="4419600" y="6496050"/>
          <p14:tracePt t="135156" x="4457700" y="6477000"/>
          <p14:tracePt t="135192" x="4410075" y="6477000"/>
          <p14:tracePt t="135206" x="4333875" y="6477000"/>
          <p14:tracePt t="135223" x="4200525" y="6467475"/>
          <p14:tracePt t="135240" x="4124325" y="6448425"/>
          <p14:tracePt t="135256" x="4086225" y="6429375"/>
          <p14:tracePt t="135273" x="4086225" y="6410325"/>
          <p14:tracePt t="135289" x="4086225" y="6381750"/>
          <p14:tracePt t="135306" x="4095750" y="6362700"/>
          <p14:tracePt t="135323" x="4124325" y="6362700"/>
          <p14:tracePt t="135340" x="4124325" y="6353175"/>
          <p14:tracePt t="135373" x="4143375" y="6372225"/>
          <p14:tracePt t="135389" x="4152900" y="6429375"/>
          <p14:tracePt t="135406" x="4152900" y="6467475"/>
          <p14:tracePt t="135423" x="4152900" y="6477000"/>
          <p14:tracePt t="135456" x="4152900" y="6486525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errors in 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::vector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before it is not initialized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ector&lt;</a:t>
            </a:r>
            <a:r>
              <a:rPr lang="en-US" dirty="0" err="1" smtClean="0"/>
              <a:t>int</a:t>
            </a:r>
            <a:r>
              <a:rPr lang="en-US" dirty="0" smtClean="0"/>
              <a:t>&gt; s;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s[0] = 11;		// s is empty. Cannot use s[0].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Out of bound</a:t>
            </a:r>
          </a:p>
          <a:p>
            <a:pPr lvl="1"/>
            <a:r>
              <a:rPr lang="en-US" dirty="0" smtClean="0"/>
              <a:t>vector&lt;in&gt; s(10);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s[10] = 21; // valid only for s[0], s[1], …, s[9]. Index 10 is out of range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72"/>
    </mc:Choice>
    <mc:Fallback xmlns="">
      <p:transition spd="slow" advTm="13217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715" x="4200525" y="6457950"/>
          <p14:tracePt t="9723" x="4276725" y="6362700"/>
          <p14:tracePt t="9731" x="4314825" y="6324600"/>
          <p14:tracePt t="9739" x="4362450" y="6276975"/>
          <p14:tracePt t="9752" x="4381500" y="6238875"/>
          <p14:tracePt t="9769" x="4476750" y="6086475"/>
          <p14:tracePt t="9785" x="4514850" y="5981700"/>
          <p14:tracePt t="9802" x="4524375" y="5857875"/>
          <p14:tracePt t="9819" x="4524375" y="5734050"/>
          <p14:tracePt t="9835" x="4505325" y="5657850"/>
          <p14:tracePt t="9852" x="4476750" y="5591175"/>
          <p14:tracePt t="9868" x="4429125" y="5543550"/>
          <p14:tracePt t="9885" x="4362450" y="5505450"/>
          <p14:tracePt t="9902" x="4324350" y="5495925"/>
          <p14:tracePt t="9918" x="4295775" y="5495925"/>
          <p14:tracePt t="9952" x="4286250" y="5457825"/>
          <p14:tracePt t="9968" x="4324350" y="5334000"/>
          <p14:tracePt t="9985" x="4438650" y="5133975"/>
          <p14:tracePt t="10002" x="4533900" y="4924425"/>
          <p14:tracePt t="10019" x="4629150" y="4505325"/>
          <p14:tracePt t="10035" x="4629150" y="4219575"/>
          <p14:tracePt t="10052" x="4629150" y="3810000"/>
          <p14:tracePt t="10068" x="4610100" y="3381375"/>
          <p14:tracePt t="10085" x="4572000" y="2914650"/>
          <p14:tracePt t="10102" x="4524375" y="2571750"/>
          <p14:tracePt t="10118" x="4486275" y="2324100"/>
          <p14:tracePt t="10135" x="4448175" y="2124075"/>
          <p14:tracePt t="10152" x="4400550" y="2000250"/>
          <p14:tracePt t="10169" x="4371975" y="1952625"/>
          <p14:tracePt t="10185" x="4362450" y="1943100"/>
          <p14:tracePt t="10219" x="4314825" y="2038350"/>
          <p14:tracePt t="10235" x="4267200" y="2105025"/>
          <p14:tracePt t="10252" x="4257675" y="2124075"/>
          <p14:tracePt t="10285" x="4248150" y="2114550"/>
          <p14:tracePt t="10302" x="4210050" y="2038350"/>
          <p14:tracePt t="10319" x="4143375" y="1990725"/>
          <p14:tracePt t="10335" x="4038600" y="1971675"/>
          <p14:tracePt t="10352" x="3933825" y="1971675"/>
          <p14:tracePt t="10369" x="3857625" y="1981200"/>
          <p14:tracePt t="10385" x="3819525" y="2009775"/>
          <p14:tracePt t="10402" x="3819525" y="2019300"/>
          <p14:tracePt t="10419" x="3819525" y="2038350"/>
          <p14:tracePt t="10435" x="3819525" y="2047875"/>
          <p14:tracePt t="10452" x="3819525" y="2076450"/>
          <p14:tracePt t="10469" x="3895725" y="2095500"/>
          <p14:tracePt t="10485" x="3962400" y="2095500"/>
          <p14:tracePt t="10502" x="4000500" y="2085975"/>
          <p14:tracePt t="10563" x="3990975" y="2085975"/>
          <p14:tracePt t="10571" x="3981450" y="2085975"/>
          <p14:tracePt t="10579" x="3971925" y="2085975"/>
          <p14:tracePt t="10683" x="4010025" y="2085975"/>
          <p14:tracePt t="10691" x="4086225" y="2085975"/>
          <p14:tracePt t="10702" x="4171950" y="2085975"/>
          <p14:tracePt t="10719" x="4286250" y="2085975"/>
          <p14:tracePt t="10735" x="4305300" y="2085975"/>
          <p14:tracePt t="10769" x="4286250" y="2085975"/>
          <p14:tracePt t="10785" x="4171950" y="2114550"/>
          <p14:tracePt t="10802" x="4133850" y="2114550"/>
          <p14:tracePt t="10819" x="4124325" y="2124075"/>
          <p14:tracePt t="10835" x="4133850" y="2124075"/>
          <p14:tracePt t="10852" x="4171950" y="2124075"/>
          <p14:tracePt t="10915" x="4162425" y="2124075"/>
          <p14:tracePt t="10923" x="4133850" y="2133600"/>
          <p14:tracePt t="10931" x="4105275" y="2143125"/>
          <p14:tracePt t="10939" x="4076700" y="2171700"/>
          <p14:tracePt t="10952" x="4029075" y="2209800"/>
          <p14:tracePt t="10969" x="3962400" y="2266950"/>
          <p14:tracePt t="11427" x="3943350" y="2266950"/>
          <p14:tracePt t="11435" x="3905250" y="2266950"/>
          <p14:tracePt t="11443" x="3819525" y="2266950"/>
          <p14:tracePt t="11452" x="3743325" y="2257425"/>
          <p14:tracePt t="11469" x="3562350" y="2257425"/>
          <p14:tracePt t="11485" x="3371850" y="2295525"/>
          <p14:tracePt t="11502" x="3143250" y="2333625"/>
          <p14:tracePt t="11519" x="2819400" y="2390775"/>
          <p14:tracePt t="11535" x="2476500" y="2457450"/>
          <p14:tracePt t="11552" x="2124075" y="2514600"/>
          <p14:tracePt t="11569" x="1885950" y="2609850"/>
          <p14:tracePt t="11586" x="1695450" y="2695575"/>
          <p14:tracePt t="11604" x="1504950" y="2800350"/>
          <p14:tracePt t="11619" x="1457325" y="2828925"/>
          <p14:tracePt t="11636" x="1428750" y="2838450"/>
          <p14:tracePt t="11683" x="1419225" y="2847975"/>
          <p14:tracePt t="11723" x="1409700" y="2847975"/>
          <p14:tracePt t="11763" x="1409700" y="2857500"/>
          <p14:tracePt t="11771" x="1409700" y="2876550"/>
          <p14:tracePt t="11779" x="1438275" y="2895600"/>
          <p14:tracePt t="11787" x="1447800" y="2914650"/>
          <p14:tracePt t="11802" x="1466850" y="2933700"/>
          <p14:tracePt t="11819" x="1524000" y="2971800"/>
          <p14:tracePt t="11835" x="1552575" y="2990850"/>
          <p14:tracePt t="11852" x="1619250" y="3009900"/>
          <p14:tracePt t="11869" x="1695450" y="3009900"/>
          <p14:tracePt t="11885" x="1828800" y="2990850"/>
          <p14:tracePt t="11902" x="2000250" y="2914650"/>
          <p14:tracePt t="11919" x="2124075" y="2857500"/>
          <p14:tracePt t="11935" x="2190750" y="2828925"/>
          <p14:tracePt t="11952" x="2238375" y="2809875"/>
          <p14:tracePt t="11969" x="2266950" y="2790825"/>
          <p14:tracePt t="11986" x="2295525" y="2771775"/>
          <p14:tracePt t="12002" x="2314575" y="2771775"/>
          <p14:tracePt t="12019" x="2324100" y="2762250"/>
          <p14:tracePt t="12051" x="2333625" y="2762250"/>
          <p14:tracePt t="12059" x="2343150" y="2771775"/>
          <p14:tracePt t="12069" x="2352675" y="2800350"/>
          <p14:tracePt t="12085" x="2371725" y="2838450"/>
          <p14:tracePt t="12102" x="2390775" y="2857500"/>
          <p14:tracePt t="12119" x="2438400" y="2857500"/>
          <p14:tracePt t="12136" x="2514600" y="2819400"/>
          <p14:tracePt t="12152" x="2619375" y="2743200"/>
          <p14:tracePt t="12169" x="2705100" y="2695575"/>
          <p14:tracePt t="12186" x="2790825" y="2647950"/>
          <p14:tracePt t="12202" x="2847975" y="2638425"/>
          <p14:tracePt t="12219" x="2886075" y="2609850"/>
          <p14:tracePt t="12235" x="2914650" y="2571750"/>
          <p14:tracePt t="12252" x="2943225" y="2562225"/>
          <p14:tracePt t="12269" x="2971800" y="2552700"/>
          <p14:tracePt t="12285" x="2990850" y="2543175"/>
          <p14:tracePt t="12302" x="3000375" y="2543175"/>
          <p14:tracePt t="12319" x="3019425" y="2533650"/>
          <p14:tracePt t="12336" x="3067050" y="2533650"/>
          <p14:tracePt t="12352" x="3095625" y="2524125"/>
          <p14:tracePt t="12369" x="3105150" y="2524125"/>
          <p14:tracePt t="12386" x="3124200" y="2514600"/>
          <p14:tracePt t="12402" x="3133725" y="2514600"/>
          <p14:tracePt t="12419" x="3190875" y="2514600"/>
          <p14:tracePt t="12435" x="3219450" y="2514600"/>
          <p14:tracePt t="12483" x="3219450" y="2524125"/>
          <p14:tracePt t="12491" x="3219450" y="2552700"/>
          <p14:tracePt t="12502" x="3190875" y="2571750"/>
          <p14:tracePt t="12519" x="3076575" y="2657475"/>
          <p14:tracePt t="12536" x="2857500" y="2771775"/>
          <p14:tracePt t="12552" x="2533650" y="2895600"/>
          <p14:tracePt t="12569" x="2352675" y="2952750"/>
          <p14:tracePt t="12586" x="2295525" y="2971800"/>
          <p14:tracePt t="12603" x="2286000" y="2981325"/>
          <p14:tracePt t="12771" x="2266950" y="2981325"/>
          <p14:tracePt t="12779" x="2257425" y="2981325"/>
          <p14:tracePt t="12795" x="2238375" y="3000375"/>
          <p14:tracePt t="12811" x="2228850" y="3009900"/>
          <p14:tracePt t="12835" x="2219325" y="3019425"/>
          <p14:tracePt t="12843" x="2200275" y="3019425"/>
          <p14:tracePt t="12852" x="2171700" y="3019425"/>
          <p14:tracePt t="12869" x="2066925" y="3019425"/>
          <p14:tracePt t="12886" x="1924050" y="3019425"/>
          <p14:tracePt t="12902" x="1838325" y="3019425"/>
          <p14:tracePt t="12919" x="1781175" y="3019425"/>
          <p14:tracePt t="12936" x="1771650" y="3019425"/>
          <p14:tracePt t="12952" x="1752600" y="3019425"/>
          <p14:tracePt t="12995" x="1752600" y="3009900"/>
          <p14:tracePt t="13004" x="1752600" y="3000375"/>
          <p14:tracePt t="13019" x="1762125" y="3000375"/>
          <p14:tracePt t="13036" x="1790700" y="3000375"/>
          <p14:tracePt t="13052" x="1819275" y="3000375"/>
          <p14:tracePt t="13069" x="1866900" y="3000375"/>
          <p14:tracePt t="13086" x="1933575" y="3000375"/>
          <p14:tracePt t="13103" x="1981200" y="3009900"/>
          <p14:tracePt t="13119" x="2019300" y="3028950"/>
          <p14:tracePt t="13136" x="2066925" y="3028950"/>
          <p14:tracePt t="13153" x="2124075" y="3028950"/>
          <p14:tracePt t="13169" x="2200275" y="3028950"/>
          <p14:tracePt t="13186" x="2257425" y="3028950"/>
          <p14:tracePt t="13202" x="2286000" y="3028950"/>
          <p14:tracePt t="13219" x="2305050" y="3019425"/>
          <p14:tracePt t="13236" x="2324100" y="3019425"/>
          <p14:tracePt t="13252" x="2390775" y="3009900"/>
          <p14:tracePt t="13269" x="2438400" y="3000375"/>
          <p14:tracePt t="13286" x="2476500" y="2990850"/>
          <p14:tracePt t="13302" x="2486025" y="2990850"/>
          <p14:tracePt t="13347" x="2505075" y="2981325"/>
          <p14:tracePt t="13355" x="2514600" y="2971800"/>
          <p14:tracePt t="13372" x="2524125" y="2971800"/>
          <p14:tracePt t="13386" x="2533650" y="2962275"/>
          <p14:tracePt t="13402" x="2533650" y="2952750"/>
          <p14:tracePt t="13419" x="2533650" y="2943225"/>
          <p14:tracePt t="13436" x="2533650" y="2924175"/>
          <p14:tracePt t="13452" x="2533650" y="2914650"/>
          <p14:tracePt t="13469" x="2524125" y="2914650"/>
          <p14:tracePt t="13486" x="2505075" y="2905125"/>
          <p14:tracePt t="13502" x="2495550" y="2895600"/>
          <p14:tracePt t="13519" x="2486025" y="2886075"/>
          <p14:tracePt t="13536" x="2476500" y="2876550"/>
          <p14:tracePt t="13569" x="2466975" y="2876550"/>
          <p14:tracePt t="13595" x="2457450" y="2876550"/>
          <p14:tracePt t="13611" x="2457450" y="2886075"/>
          <p14:tracePt t="13619" x="2457450" y="2895600"/>
          <p14:tracePt t="13636" x="2457450" y="2905125"/>
          <p14:tracePt t="13691" x="2476500" y="2914650"/>
          <p14:tracePt t="13699" x="2495550" y="2914650"/>
          <p14:tracePt t="13707" x="2514600" y="2914650"/>
          <p14:tracePt t="13719" x="2533650" y="2914650"/>
          <p14:tracePt t="13736" x="2581275" y="2914650"/>
          <p14:tracePt t="13753" x="2600325" y="2905125"/>
          <p14:tracePt t="13769" x="2609850" y="2905125"/>
          <p14:tracePt t="13827" x="2619375" y="2905125"/>
          <p14:tracePt t="13851" x="2609850" y="2914650"/>
          <p14:tracePt t="13859" x="2590800" y="2924175"/>
          <p14:tracePt t="13869" x="2562225" y="2924175"/>
          <p14:tracePt t="13886" x="2495550" y="2943225"/>
          <p14:tracePt t="13903" x="2314575" y="2962275"/>
          <p14:tracePt t="13919" x="2152650" y="2990850"/>
          <p14:tracePt t="13936" x="2038350" y="3000375"/>
          <p14:tracePt t="13953" x="1981200" y="3009900"/>
          <p14:tracePt t="13969" x="1943100" y="3019425"/>
          <p14:tracePt t="13986" x="1933575" y="3019425"/>
          <p14:tracePt t="14003" x="1914525" y="3019425"/>
          <p14:tracePt t="14036" x="1905000" y="3019425"/>
          <p14:tracePt t="14067" x="1885950" y="3019425"/>
          <p14:tracePt t="14075" x="1866900" y="3019425"/>
          <p14:tracePt t="14086" x="1838325" y="3019425"/>
          <p14:tracePt t="14103" x="1752600" y="3019425"/>
          <p14:tracePt t="14119" x="1666875" y="3028950"/>
          <p14:tracePt t="14136" x="1628775" y="3038475"/>
          <p14:tracePt t="14169" x="1619250" y="3038475"/>
          <p14:tracePt t="14275" x="1628775" y="3038475"/>
          <p14:tracePt t="14291" x="1638300" y="3038475"/>
          <p14:tracePt t="14299" x="1657350" y="3028950"/>
          <p14:tracePt t="14308" x="1666875" y="3028950"/>
          <p14:tracePt t="14319" x="1676400" y="3028950"/>
          <p14:tracePt t="14336" x="1695450" y="3028950"/>
          <p14:tracePt t="14353" x="1733550" y="3009900"/>
          <p14:tracePt t="14369" x="1752600" y="3009900"/>
          <p14:tracePt t="14386" x="1790700" y="3009900"/>
          <p14:tracePt t="14402" x="1809750" y="3000375"/>
          <p14:tracePt t="14419" x="1847850" y="3000375"/>
          <p14:tracePt t="14436" x="1895475" y="2990850"/>
          <p14:tracePt t="14453" x="1905000" y="2990850"/>
          <p14:tracePt t="14469" x="1924050" y="2990850"/>
          <p14:tracePt t="19756" x="1924050" y="2981325"/>
          <p14:tracePt t="19764" x="1914525" y="2981325"/>
          <p14:tracePt t="19772" x="1895475" y="2981325"/>
          <p14:tracePt t="19787" x="1866900" y="2962275"/>
          <p14:tracePt t="19804" x="1857375" y="2952750"/>
          <p14:tracePt t="19820" x="1857375" y="2933700"/>
          <p14:tracePt t="19837" x="1857375" y="2905125"/>
          <p14:tracePt t="19854" x="1847850" y="2876550"/>
          <p14:tracePt t="19870" x="1847850" y="2867025"/>
          <p14:tracePt t="19887" x="1847850" y="2847975"/>
          <p14:tracePt t="19904" x="1847850" y="2828925"/>
          <p14:tracePt t="19920" x="1847850" y="2781300"/>
          <p14:tracePt t="19937" x="1838325" y="2752725"/>
          <p14:tracePt t="19954" x="1828800" y="2733675"/>
          <p14:tracePt t="19970" x="1809750" y="2714625"/>
          <p14:tracePt t="19987" x="1800225" y="2705100"/>
          <p14:tracePt t="20004" x="1790700" y="2695575"/>
          <p14:tracePt t="20020" x="1790700" y="2676525"/>
          <p14:tracePt t="20037" x="1790700" y="2657475"/>
          <p14:tracePt t="20054" x="1790700" y="2619375"/>
          <p14:tracePt t="20070" x="1771650" y="2533650"/>
          <p14:tracePt t="20087" x="1771650" y="2505075"/>
          <p14:tracePt t="20104" x="1771650" y="2495550"/>
          <p14:tracePt t="20324" x="1771650" y="2476500"/>
          <p14:tracePt t="20332" x="1781175" y="2476500"/>
          <p14:tracePt t="20340" x="1800225" y="2476500"/>
          <p14:tracePt t="20354" x="1828800" y="2476500"/>
          <p14:tracePt t="20371" x="1857375" y="2476500"/>
          <p14:tracePt t="20387" x="1905000" y="2476500"/>
          <p14:tracePt t="20404" x="1990725" y="2486025"/>
          <p14:tracePt t="20420" x="2057400" y="2486025"/>
          <p14:tracePt t="20437" x="2114550" y="2486025"/>
          <p14:tracePt t="20454" x="2171700" y="2486025"/>
          <p14:tracePt t="20470" x="2247900" y="2486025"/>
          <p14:tracePt t="20487" x="2305050" y="2505075"/>
          <p14:tracePt t="20504" x="2390775" y="2524125"/>
          <p14:tracePt t="20520" x="2466975" y="2524125"/>
          <p14:tracePt t="20537" x="2562225" y="2524125"/>
          <p14:tracePt t="20554" x="2657475" y="2524125"/>
          <p14:tracePt t="20570" x="2752725" y="2524125"/>
          <p14:tracePt t="20587" x="2838450" y="2543175"/>
          <p14:tracePt t="20604" x="2981325" y="2562225"/>
          <p14:tracePt t="20620" x="3076575" y="2562225"/>
          <p14:tracePt t="20637" x="3162300" y="2562225"/>
          <p14:tracePt t="20654" x="3248025" y="2562225"/>
          <p14:tracePt t="20670" x="3305175" y="2562225"/>
          <p14:tracePt t="20687" x="3324225" y="2552700"/>
          <p14:tracePt t="20756" x="3333750" y="2552700"/>
          <p14:tracePt t="20764" x="3343275" y="2562225"/>
          <p14:tracePt t="20772" x="3343275" y="2571750"/>
          <p14:tracePt t="20788" x="3343275" y="2590800"/>
          <p14:tracePt t="20804" x="3305175" y="2657475"/>
          <p14:tracePt t="20821" x="3248025" y="2733675"/>
          <p14:tracePt t="20837" x="3162300" y="2828925"/>
          <p14:tracePt t="20854" x="3067050" y="2886075"/>
          <p14:tracePt t="20871" x="3000375" y="2924175"/>
          <p14:tracePt t="20887" x="2905125" y="2933700"/>
          <p14:tracePt t="20904" x="2781300" y="2933700"/>
          <p14:tracePt t="20920" x="2581275" y="2981325"/>
          <p14:tracePt t="20937" x="2419350" y="3009900"/>
          <p14:tracePt t="20954" x="2219325" y="3048000"/>
          <p14:tracePt t="20971" x="2057400" y="3067050"/>
          <p14:tracePt t="20987" x="1933575" y="3086100"/>
          <p14:tracePt t="21004" x="1838325" y="3067050"/>
          <p14:tracePt t="21020" x="1781175" y="3038475"/>
          <p14:tracePt t="21037" x="1743075" y="3009900"/>
          <p14:tracePt t="21054" x="1724025" y="2981325"/>
          <p14:tracePt t="21070" x="1704975" y="2943225"/>
          <p14:tracePt t="21087" x="1704975" y="2895600"/>
          <p14:tracePt t="21104" x="1743075" y="2819400"/>
          <p14:tracePt t="21120" x="1838325" y="2724150"/>
          <p14:tracePt t="21138" x="1943100" y="2628900"/>
          <p14:tracePt t="21154" x="2057400" y="2600325"/>
          <p14:tracePt t="21171" x="2171700" y="2581275"/>
          <p14:tracePt t="21187" x="2276475" y="2581275"/>
          <p14:tracePt t="21204" x="2428875" y="2581275"/>
          <p14:tracePt t="21220" x="2524125" y="2581275"/>
          <p14:tracePt t="21237" x="2638425" y="2581275"/>
          <p14:tracePt t="21254" x="2790825" y="2581275"/>
          <p14:tracePt t="21271" x="2962275" y="2590800"/>
          <p14:tracePt t="21287" x="3076575" y="2609850"/>
          <p14:tracePt t="21304" x="3133725" y="2619375"/>
          <p14:tracePt t="21321" x="3143250" y="2638425"/>
          <p14:tracePt t="21337" x="3152775" y="2657475"/>
          <p14:tracePt t="21354" x="3152775" y="2686050"/>
          <p14:tracePt t="21371" x="3133725" y="2724150"/>
          <p14:tracePt t="21388" x="3086100" y="2733675"/>
          <p14:tracePt t="21404" x="2828925" y="2733675"/>
          <p14:tracePt t="21421" x="2647950" y="2733675"/>
          <p14:tracePt t="21437" x="2514600" y="2733675"/>
          <p14:tracePt t="21454" x="2457450" y="2733675"/>
          <p14:tracePt t="21471" x="2457450" y="2724150"/>
          <p14:tracePt t="21487" x="2457450" y="2676525"/>
          <p14:tracePt t="21504" x="2486025" y="2619375"/>
          <p14:tracePt t="21521" x="2524125" y="2581275"/>
          <p14:tracePt t="21537" x="2628900" y="2552700"/>
          <p14:tracePt t="21554" x="2733675" y="2552700"/>
          <p14:tracePt t="21571" x="2847975" y="2552700"/>
          <p14:tracePt t="21588" x="2914650" y="2590800"/>
          <p14:tracePt t="21604" x="2933700" y="2667000"/>
          <p14:tracePt t="21620" x="2857500" y="2752725"/>
          <p14:tracePt t="21638" x="2676525" y="2819400"/>
          <p14:tracePt t="21654" x="2466975" y="2886075"/>
          <p14:tracePt t="21671" x="2381250" y="2914650"/>
          <p14:tracePt t="21687" x="2371725" y="2914650"/>
          <p14:tracePt t="21721" x="2466975" y="2867025"/>
          <p14:tracePt t="21737" x="2667000" y="2828925"/>
          <p14:tracePt t="21754" x="2895600" y="2819400"/>
          <p14:tracePt t="21771" x="3105150" y="2819400"/>
          <p14:tracePt t="21787" x="3171825" y="2819400"/>
          <p14:tracePt t="21804" x="3181350" y="2828925"/>
          <p14:tracePt t="21821" x="3152775" y="2886075"/>
          <p14:tracePt t="21837" x="3114675" y="2943225"/>
          <p14:tracePt t="21854" x="3095625" y="2981325"/>
          <p14:tracePt t="21871" x="3095625" y="3009900"/>
          <p14:tracePt t="21888" x="3095625" y="3038475"/>
          <p14:tracePt t="21904" x="3095625" y="3048000"/>
          <p14:tracePt t="21921" x="3095625" y="3057525"/>
          <p14:tracePt t="25541" x="3086100" y="3057525"/>
          <p14:tracePt t="25557" x="3076575" y="3048000"/>
          <p14:tracePt t="25565" x="3067050" y="3048000"/>
          <p14:tracePt t="25604" x="3086100" y="3057525"/>
          <p14:tracePt t="25613" x="3124200" y="3086100"/>
          <p14:tracePt t="25621" x="3152775" y="3114675"/>
          <p14:tracePt t="25638" x="3257550" y="3190875"/>
          <p14:tracePt t="25655" x="3295650" y="3209925"/>
          <p14:tracePt t="26229" x="3295650" y="3200400"/>
          <p14:tracePt t="26245" x="3295650" y="3190875"/>
          <p14:tracePt t="26261" x="3286125" y="3190875"/>
          <p14:tracePt t="26269" x="3276600" y="3181350"/>
          <p14:tracePt t="26285" x="3257550" y="3162300"/>
          <p14:tracePt t="26293" x="3248025" y="3152775"/>
          <p14:tracePt t="26305" x="3238500" y="3133725"/>
          <p14:tracePt t="26321" x="3219450" y="3124200"/>
          <p14:tracePt t="26338" x="3209925" y="3114675"/>
          <p14:tracePt t="26355" x="3209925" y="3105150"/>
          <p14:tracePt t="26389" x="3190875" y="3095625"/>
          <p14:tracePt t="26405" x="3181350" y="3086100"/>
          <p14:tracePt t="26421" x="3162300" y="3076575"/>
          <p14:tracePt t="26438" x="3114675" y="3048000"/>
          <p14:tracePt t="26455" x="3076575" y="3048000"/>
          <p14:tracePt t="26471" x="2990850" y="3028950"/>
          <p14:tracePt t="26488" x="2867025" y="3019425"/>
          <p14:tracePt t="26505" x="2762250" y="3000375"/>
          <p14:tracePt t="26522" x="2638425" y="2962275"/>
          <p14:tracePt t="26539" x="2543175" y="2933700"/>
          <p14:tracePt t="26555" x="2495550" y="2924175"/>
          <p14:tracePt t="26572" x="2466975" y="2924175"/>
          <p14:tracePt t="26589" x="2400300" y="2924175"/>
          <p14:tracePt t="26605" x="2362200" y="2924175"/>
          <p14:tracePt t="26621" x="2324100" y="2924175"/>
          <p14:tracePt t="26639" x="2266950" y="2924175"/>
          <p14:tracePt t="26655" x="2219325" y="2924175"/>
          <p14:tracePt t="26671" x="2181225" y="2924175"/>
          <p14:tracePt t="26688" x="2143125" y="2924175"/>
          <p14:tracePt t="26705" x="2124075" y="2924175"/>
          <p14:tracePt t="26722" x="2105025" y="2924175"/>
          <p14:tracePt t="26738" x="2066925" y="2924175"/>
          <p14:tracePt t="26755" x="2038350" y="2914650"/>
          <p14:tracePt t="26772" x="1990725" y="2905125"/>
          <p14:tracePt t="26789" x="1962150" y="2905125"/>
          <p14:tracePt t="26805" x="1952625" y="2905125"/>
          <p14:tracePt t="26822" x="1943100" y="2905125"/>
          <p14:tracePt t="26838" x="1933575" y="2924175"/>
          <p14:tracePt t="26855" x="1924050" y="2933700"/>
          <p14:tracePt t="28341" x="1952625" y="2952750"/>
          <p14:tracePt t="28349" x="1990725" y="2962275"/>
          <p14:tracePt t="28357" x="2038350" y="2971800"/>
          <p14:tracePt t="28372" x="2076450" y="2971800"/>
          <p14:tracePt t="28389" x="2152650" y="2990850"/>
          <p14:tracePt t="28405" x="2190750" y="2990850"/>
          <p14:tracePt t="28422" x="2238375" y="2990850"/>
          <p14:tracePt t="28438" x="2295525" y="2990850"/>
          <p14:tracePt t="28455" x="2343150" y="2990850"/>
          <p14:tracePt t="28472" x="2371725" y="2990850"/>
          <p14:tracePt t="28489" x="2390775" y="2990850"/>
          <p14:tracePt t="28522" x="2400300" y="2990850"/>
          <p14:tracePt t="28539" x="2409825" y="2990850"/>
          <p14:tracePt t="28555" x="2419350" y="2990850"/>
          <p14:tracePt t="28574" x="2428875" y="2990850"/>
          <p14:tracePt t="28589" x="2438400" y="2990850"/>
          <p14:tracePt t="28606" x="2447925" y="2981325"/>
          <p14:tracePt t="28622" x="2457450" y="2971800"/>
          <p14:tracePt t="28661" x="2457450" y="2962275"/>
          <p14:tracePt t="28669" x="2457450" y="2933700"/>
          <p14:tracePt t="28677" x="2447925" y="2933700"/>
          <p14:tracePt t="28688" x="2428875" y="2914650"/>
          <p14:tracePt t="28705" x="2400300" y="2876550"/>
          <p14:tracePt t="28722" x="2362200" y="2857500"/>
          <p14:tracePt t="28739" x="2333625" y="2857500"/>
          <p14:tracePt t="28755" x="2286000" y="2857500"/>
          <p14:tracePt t="28772" x="2247900" y="2857500"/>
          <p14:tracePt t="28789" x="2200275" y="2867025"/>
          <p14:tracePt t="28805" x="2171700" y="2876550"/>
          <p14:tracePt t="28822" x="2124075" y="2886075"/>
          <p14:tracePt t="28839" x="2105025" y="2905125"/>
          <p14:tracePt t="28855" x="2085975" y="2914650"/>
          <p14:tracePt t="28872" x="2057400" y="2924175"/>
          <p14:tracePt t="28889" x="2047875" y="2933700"/>
          <p14:tracePt t="28922" x="2038350" y="2943225"/>
          <p14:tracePt t="29013" x="2028825" y="2943225"/>
          <p14:tracePt t="29021" x="2028825" y="2952750"/>
          <p14:tracePt t="29037" x="2028825" y="2962275"/>
          <p14:tracePt t="29045" x="2028825" y="2971800"/>
          <p14:tracePt t="29061" x="2028825" y="2981325"/>
          <p14:tracePt t="29077" x="2047875" y="2990850"/>
          <p14:tracePt t="29089" x="2076450" y="3000375"/>
          <p14:tracePt t="29105" x="2114550" y="3000375"/>
          <p14:tracePt t="29173" x="2105025" y="3000375"/>
          <p14:tracePt t="29181" x="2085975" y="3000375"/>
          <p14:tracePt t="29189" x="2057400" y="2990850"/>
          <p14:tracePt t="29205" x="2028825" y="2971800"/>
          <p14:tracePt t="29222" x="1981200" y="2962275"/>
          <p14:tracePt t="29239" x="1943100" y="2962275"/>
          <p14:tracePt t="29255" x="1924050" y="2962275"/>
          <p14:tracePt t="29325" x="1914525" y="2952750"/>
          <p14:tracePt t="29341" x="1914525" y="2943225"/>
          <p14:tracePt t="29349" x="1914525" y="2924175"/>
          <p14:tracePt t="29358" x="1924050" y="2924175"/>
          <p14:tracePt t="29372" x="1952625" y="2914650"/>
          <p14:tracePt t="29389" x="2057400" y="2914650"/>
          <p14:tracePt t="29405" x="2105025" y="2914650"/>
          <p14:tracePt t="29422" x="2152650" y="2914650"/>
          <p14:tracePt t="29469" x="2162175" y="2924175"/>
          <p14:tracePt t="29485" x="2152650" y="2943225"/>
          <p14:tracePt t="29493" x="2114550" y="2962275"/>
          <p14:tracePt t="29505" x="2085975" y="2971800"/>
          <p14:tracePt t="29522" x="2000250" y="2981325"/>
          <p14:tracePt t="29539" x="1962150" y="2990850"/>
          <p14:tracePt t="29556" x="1952625" y="2990850"/>
          <p14:tracePt t="29645" x="1962150" y="2990850"/>
          <p14:tracePt t="29653" x="1971675" y="2990850"/>
          <p14:tracePt t="29661" x="1981200" y="3000375"/>
          <p14:tracePt t="29677" x="2000250" y="3009900"/>
          <p14:tracePt t="29689" x="2019300" y="3019425"/>
          <p14:tracePt t="29705" x="2076450" y="3067050"/>
          <p14:tracePt t="29722" x="2143125" y="3095625"/>
          <p14:tracePt t="29739" x="2228850" y="3114675"/>
          <p14:tracePt t="29756" x="2314575" y="3133725"/>
          <p14:tracePt t="29772" x="2343150" y="3133725"/>
          <p14:tracePt t="29789" x="2352675" y="3133725"/>
          <p14:tracePt t="29973" x="2362200" y="3133725"/>
          <p14:tracePt t="30013" x="2371725" y="3114675"/>
          <p14:tracePt t="30029" x="2381250" y="3105150"/>
          <p14:tracePt t="30037" x="2390775" y="3086100"/>
          <p14:tracePt t="30045" x="2409825" y="3076575"/>
          <p14:tracePt t="30055" x="2438400" y="3076575"/>
          <p14:tracePt t="30072" x="2486025" y="3057525"/>
          <p14:tracePt t="30089" x="2505075" y="3048000"/>
          <p14:tracePt t="30106" x="2514600" y="3048000"/>
          <p14:tracePt t="30139" x="2524125" y="3048000"/>
          <p14:tracePt t="30421" x="2533650" y="3048000"/>
          <p14:tracePt t="30445" x="2552700" y="3048000"/>
          <p14:tracePt t="30453" x="2571750" y="3048000"/>
          <p14:tracePt t="30461" x="2581275" y="3038475"/>
          <p14:tracePt t="30472" x="2590800" y="3038475"/>
          <p14:tracePt t="30489" x="2619375" y="3038475"/>
          <p14:tracePt t="30506" x="2628900" y="3038475"/>
          <p14:tracePt t="30541" x="2638425" y="3028950"/>
          <p14:tracePt t="30589" x="2647950" y="3019425"/>
          <p14:tracePt t="30933" x="2657475" y="3019425"/>
          <p14:tracePt t="30957" x="2667000" y="3019425"/>
          <p14:tracePt t="30981" x="2676525" y="3019425"/>
          <p14:tracePt t="31126" x="2686050" y="3019425"/>
          <p14:tracePt t="31141" x="2695575" y="3019425"/>
          <p14:tracePt t="31173" x="2705100" y="3019425"/>
          <p14:tracePt t="31645" x="2714625" y="3028950"/>
          <p14:tracePt t="31661" x="2733675" y="3038475"/>
          <p14:tracePt t="31677" x="2743200" y="3038475"/>
          <p14:tracePt t="31685" x="2752725" y="3048000"/>
          <p14:tracePt t="31693" x="2771775" y="3057525"/>
          <p14:tracePt t="31710" x="2771775" y="3067050"/>
          <p14:tracePt t="31722" x="2781300" y="3067050"/>
          <p14:tracePt t="31739" x="2781300" y="3086100"/>
          <p14:tracePt t="31772" x="2790825" y="3095625"/>
          <p14:tracePt t="31901" x="2771775" y="3095625"/>
          <p14:tracePt t="31909" x="2743200" y="3086100"/>
          <p14:tracePt t="31925" x="2724150" y="3067050"/>
          <p14:tracePt t="31949" x="2705100" y="3067050"/>
          <p14:tracePt t="31965" x="2705100" y="3057525"/>
          <p14:tracePt t="32317" x="2695575" y="3057525"/>
          <p14:tracePt t="32325" x="2695575" y="3067050"/>
          <p14:tracePt t="32333" x="2695575" y="3076575"/>
          <p14:tracePt t="32502" x="2695575" y="3067050"/>
          <p14:tracePt t="32509" x="2695575" y="3048000"/>
          <p14:tracePt t="32517" x="2695575" y="3019425"/>
          <p14:tracePt t="32613" x="2695575" y="3009900"/>
          <p14:tracePt t="32621" x="2695575" y="3000375"/>
          <p14:tracePt t="34685" x="2705100" y="3000375"/>
          <p14:tracePt t="37862" x="2686050" y="2981325"/>
          <p14:tracePt t="37870" x="2647950" y="2962275"/>
          <p14:tracePt t="37878" x="2628900" y="2952750"/>
          <p14:tracePt t="37890" x="2628900" y="2943225"/>
          <p14:tracePt t="37907" x="2638425" y="2924175"/>
          <p14:tracePt t="37924" x="2695575" y="2924175"/>
          <p14:tracePt t="37940" x="2733675" y="2924175"/>
          <p14:tracePt t="37957" x="2819400" y="2924175"/>
          <p14:tracePt t="37974" x="2962275" y="2971800"/>
          <p14:tracePt t="37990" x="3095625" y="3019425"/>
          <p14:tracePt t="38007" x="3181350" y="3048000"/>
          <p14:tracePt t="38024" x="3305175" y="3105150"/>
          <p14:tracePt t="38040" x="3324225" y="3105150"/>
          <p14:tracePt t="38958" x="3324225" y="3095625"/>
          <p14:tracePt t="38966" x="3324225" y="3086100"/>
          <p14:tracePt t="38982" x="3324225" y="3076575"/>
          <p14:tracePt t="38990" x="3324225" y="3057525"/>
          <p14:tracePt t="39007" x="3324225" y="3048000"/>
          <p14:tracePt t="39024" x="3324225" y="3028950"/>
          <p14:tracePt t="39054" x="3333750" y="3019425"/>
          <p14:tracePt t="39070" x="3343275" y="3009900"/>
          <p14:tracePt t="39102" x="3343275" y="2990850"/>
          <p14:tracePt t="39118" x="3343275" y="2981325"/>
          <p14:tracePt t="39126" x="3371850" y="2962275"/>
          <p14:tracePt t="39134" x="3371850" y="2952750"/>
          <p14:tracePt t="39142" x="3381375" y="2943225"/>
          <p14:tracePt t="39157" x="3400425" y="2924175"/>
          <p14:tracePt t="39174" x="3448050" y="2886075"/>
          <p14:tracePt t="39190" x="3457575" y="2876550"/>
          <p14:tracePt t="39238" x="3467100" y="2876550"/>
          <p14:tracePt t="39246" x="3486150" y="2876550"/>
          <p14:tracePt t="39257" x="3495675" y="2876550"/>
          <p14:tracePt t="39274" x="3533775" y="2876550"/>
          <p14:tracePt t="39290" x="3562350" y="2876550"/>
          <p14:tracePt t="39307" x="3581400" y="2876550"/>
          <p14:tracePt t="39374" x="3562350" y="2876550"/>
          <p14:tracePt t="39382" x="3467100" y="2895600"/>
          <p14:tracePt t="39390" x="3362325" y="2924175"/>
          <p14:tracePt t="39407" x="3133725" y="2943225"/>
          <p14:tracePt t="39424" x="2867025" y="2971800"/>
          <p14:tracePt t="39441" x="2619375" y="2971800"/>
          <p14:tracePt t="39457" x="2419350" y="2971800"/>
          <p14:tracePt t="39474" x="2295525" y="2971800"/>
          <p14:tracePt t="39491" x="2238375" y="2971800"/>
          <p14:tracePt t="39507" x="2190750" y="2943225"/>
          <p14:tracePt t="39524" x="2162175" y="2933700"/>
          <p14:tracePt t="39541" x="2133600" y="2924175"/>
          <p14:tracePt t="39598" x="2152650" y="2924175"/>
          <p14:tracePt t="39606" x="2171700" y="2924175"/>
          <p14:tracePt t="39614" x="2190750" y="2933700"/>
          <p14:tracePt t="39624" x="2200275" y="2933700"/>
          <p14:tracePt t="39646" x="2209800" y="2933700"/>
          <p14:tracePt t="39694" x="2209800" y="2943225"/>
          <p14:tracePt t="39710" x="2200275" y="2952750"/>
          <p14:tracePt t="39718" x="2190750" y="2952750"/>
          <p14:tracePt t="39726" x="2181225" y="2952750"/>
          <p14:tracePt t="39743" x="2162175" y="2962275"/>
          <p14:tracePt t="39790" x="2152650" y="2962275"/>
          <p14:tracePt t="39862" x="2171700" y="2971800"/>
          <p14:tracePt t="39870" x="2209800" y="2971800"/>
          <p14:tracePt t="39878" x="2238375" y="2981325"/>
          <p14:tracePt t="39891" x="2276475" y="2981325"/>
          <p14:tracePt t="39907" x="2371725" y="2990850"/>
          <p14:tracePt t="39924" x="2390775" y="2990850"/>
          <p14:tracePt t="40222" x="2400300" y="2990850"/>
          <p14:tracePt t="40238" x="2409825" y="2981325"/>
          <p14:tracePt t="40262" x="2409825" y="2971800"/>
          <p14:tracePt t="40278" x="2409825" y="2962275"/>
          <p14:tracePt t="40310" x="2400300" y="2962275"/>
          <p14:tracePt t="40318" x="2381250" y="2962275"/>
          <p14:tracePt t="40326" x="2362200" y="2952750"/>
          <p14:tracePt t="40341" x="2352675" y="2952750"/>
          <p14:tracePt t="40357" x="2305050" y="2943225"/>
          <p14:tracePt t="40374" x="2181225" y="2924175"/>
          <p14:tracePt t="40391" x="2114550" y="2924175"/>
          <p14:tracePt t="40407" x="2057400" y="2924175"/>
          <p14:tracePt t="40424" x="2047875" y="2924175"/>
          <p14:tracePt t="40441" x="2019300" y="2924175"/>
          <p14:tracePt t="40590" x="2028825" y="2924175"/>
          <p14:tracePt t="40598" x="2066925" y="2924175"/>
          <p14:tracePt t="40607" x="2114550" y="2924175"/>
          <p14:tracePt t="40624" x="2228850" y="2924175"/>
          <p14:tracePt t="40641" x="2362200" y="2924175"/>
          <p14:tracePt t="40657" x="2476500" y="2924175"/>
          <p14:tracePt t="40674" x="2543175" y="2905125"/>
          <p14:tracePt t="40691" x="2609850" y="2895600"/>
          <p14:tracePt t="40707" x="2667000" y="2886075"/>
          <p14:tracePt t="40724" x="2714625" y="2876550"/>
          <p14:tracePt t="40741" x="2762250" y="2857500"/>
          <p14:tracePt t="40757" x="2790825" y="2847975"/>
          <p14:tracePt t="40774" x="2838450" y="2828925"/>
          <p14:tracePt t="40791" x="2876550" y="2819400"/>
          <p14:tracePt t="40807" x="2933700" y="2800350"/>
          <p14:tracePt t="40824" x="3019425" y="2762250"/>
          <p14:tracePt t="40841" x="3114675" y="2724150"/>
          <p14:tracePt t="40857" x="3209925" y="2695575"/>
          <p14:tracePt t="40874" x="3305175" y="2667000"/>
          <p14:tracePt t="40891" x="3409950" y="2628900"/>
          <p14:tracePt t="40907" x="3457575" y="2600325"/>
          <p14:tracePt t="40924" x="3476625" y="2581275"/>
          <p14:tracePt t="40941" x="3486150" y="2571750"/>
          <p14:tracePt t="40957" x="3486150" y="2552700"/>
          <p14:tracePt t="40974" x="3486150" y="2533650"/>
          <p14:tracePt t="41007" x="3486150" y="2514600"/>
          <p14:tracePt t="41024" x="3476625" y="2495550"/>
          <p14:tracePt t="41041" x="3457575" y="2486025"/>
          <p14:tracePt t="41057" x="3429000" y="2486025"/>
          <p14:tracePt t="41150" x="3419475" y="2486025"/>
          <p14:tracePt t="41159" x="3400425" y="2486025"/>
          <p14:tracePt t="41166" x="3381375" y="2486025"/>
          <p14:tracePt t="41174" x="3371850" y="2495550"/>
          <p14:tracePt t="41191" x="3343275" y="2505075"/>
          <p14:tracePt t="41208" x="3333750" y="2524125"/>
          <p14:tracePt t="41351" x="3324225" y="2524125"/>
          <p14:tracePt t="41383" x="3324225" y="2514600"/>
          <p14:tracePt t="41471" x="3324225" y="2543175"/>
          <p14:tracePt t="41478" x="3305175" y="2571750"/>
          <p14:tracePt t="41486" x="3305175" y="2590800"/>
          <p14:tracePt t="41494" x="3295650" y="2609850"/>
          <p14:tracePt t="41598" x="3295650" y="2581275"/>
          <p14:tracePt t="41606" x="3295650" y="2562225"/>
          <p14:tracePt t="41614" x="3295650" y="2543175"/>
          <p14:tracePt t="41624" x="3295650" y="2533650"/>
          <p14:tracePt t="41641" x="3305175" y="2505075"/>
          <p14:tracePt t="41657" x="3305175" y="2495550"/>
          <p14:tracePt t="41710" x="3305175" y="2505075"/>
          <p14:tracePt t="41718" x="3305175" y="2514600"/>
          <p14:tracePt t="41727" x="3305175" y="2524125"/>
          <p14:tracePt t="41741" x="3305175" y="2533650"/>
          <p14:tracePt t="41758" x="3295650" y="2552700"/>
          <p14:tracePt t="41847" x="3286125" y="2562225"/>
          <p14:tracePt t="41863" x="3276600" y="2562225"/>
          <p14:tracePt t="41886" x="3276600" y="2552700"/>
          <p14:tracePt t="42134" x="3286125" y="2552700"/>
          <p14:tracePt t="42166" x="3286125" y="2543175"/>
          <p14:tracePt t="42278" x="3295650" y="2543175"/>
          <p14:tracePt t="42303" x="3305175" y="2543175"/>
          <p14:tracePt t="42318" x="3314700" y="2533650"/>
          <p14:tracePt t="42335" x="3324225" y="2524125"/>
          <p14:tracePt t="42359" x="3333750" y="2524125"/>
          <p14:tracePt t="42414" x="3343275" y="2524125"/>
          <p14:tracePt t="42438" x="3352800" y="2524125"/>
          <p14:tracePt t="42454" x="3362325" y="2524125"/>
          <p14:tracePt t="42462" x="3371850" y="2524125"/>
          <p14:tracePt t="42486" x="3381375" y="2524125"/>
          <p14:tracePt t="42502" x="3400425" y="2514600"/>
          <p14:tracePt t="42527" x="3409950" y="2514600"/>
          <p14:tracePt t="42743" x="3409950" y="2505075"/>
          <p14:tracePt t="42775" x="3419475" y="2505075"/>
          <p14:tracePt t="42783" x="3438525" y="2505075"/>
          <p14:tracePt t="42791" x="3448050" y="2505075"/>
          <p14:tracePt t="42808" x="3476625" y="2505075"/>
          <p14:tracePt t="42895" x="3467100" y="2505075"/>
          <p14:tracePt t="42903" x="3457575" y="2505075"/>
          <p14:tracePt t="42943" x="3448050" y="2505075"/>
          <p14:tracePt t="42983" x="3448050" y="2495550"/>
          <p14:tracePt t="42999" x="3448050" y="2486025"/>
          <p14:tracePt t="43110" x="3419475" y="2486025"/>
          <p14:tracePt t="43119" x="3400425" y="2486025"/>
          <p14:tracePt t="43127" x="3390900" y="2486025"/>
          <p14:tracePt t="43141" x="3381375" y="2486025"/>
          <p14:tracePt t="43231" x="3409950" y="2486025"/>
          <p14:tracePt t="43239" x="3448050" y="2486025"/>
          <p14:tracePt t="43247" x="3467100" y="2486025"/>
          <p14:tracePt t="43258" x="3486150" y="2486025"/>
          <p14:tracePt t="43275" x="3495675" y="2495550"/>
          <p14:tracePt t="43399" x="3505200" y="2495550"/>
          <p14:tracePt t="43407" x="3505200" y="2505075"/>
          <p14:tracePt t="43414" x="3505200" y="2514600"/>
          <p14:tracePt t="43438" x="3505200" y="2524125"/>
          <p14:tracePt t="43951" x="3514725" y="2524125"/>
          <p14:tracePt t="43983" x="3514725" y="2514600"/>
          <p14:tracePt t="44415" x="3514725" y="2495550"/>
          <p14:tracePt t="44423" x="3514725" y="2447925"/>
          <p14:tracePt t="44431" x="3533775" y="2362200"/>
          <p14:tracePt t="44441" x="3562350" y="2295525"/>
          <p14:tracePt t="44458" x="3581400" y="2209800"/>
          <p14:tracePt t="44475" x="3600450" y="2171700"/>
          <p14:tracePt t="48543" x="3609975" y="2171700"/>
          <p14:tracePt t="48551" x="3638550" y="2190750"/>
          <p14:tracePt t="48559" x="3648075" y="2209800"/>
          <p14:tracePt t="48575" x="3686175" y="2247900"/>
          <p14:tracePt t="48592" x="3705225" y="2276475"/>
          <p14:tracePt t="48609" x="3724275" y="2305050"/>
          <p14:tracePt t="48625" x="3733800" y="2324100"/>
          <p14:tracePt t="48642" x="3743325" y="2333625"/>
          <p14:tracePt t="48659" x="3752850" y="2352675"/>
          <p14:tracePt t="48727" x="3762375" y="2352675"/>
          <p14:tracePt t="48767" x="3762375" y="2362200"/>
          <p14:tracePt t="48783" x="3762375" y="2371725"/>
          <p14:tracePt t="48791" x="3752850" y="2390775"/>
          <p14:tracePt t="48799" x="3743325" y="2409825"/>
          <p14:tracePt t="48809" x="3743325" y="2428875"/>
          <p14:tracePt t="48825" x="3733800" y="2447925"/>
          <p14:tracePt t="48842" x="3714750" y="2457450"/>
          <p14:tracePt t="48859" x="3705225" y="2457450"/>
          <p14:tracePt t="48875" x="3676650" y="2476500"/>
          <p14:tracePt t="48893" x="3629025" y="2486025"/>
          <p14:tracePt t="48909" x="3552825" y="2505075"/>
          <p14:tracePt t="48926" x="3457575" y="2524125"/>
          <p14:tracePt t="48942" x="3371850" y="2533650"/>
          <p14:tracePt t="48959" x="3219450" y="2590800"/>
          <p14:tracePt t="48975" x="3162300" y="2628900"/>
          <p14:tracePt t="48992" x="3114675" y="2647950"/>
          <p14:tracePt t="49009" x="3086100" y="2657475"/>
          <p14:tracePt t="49025" x="3067050" y="2667000"/>
          <p14:tracePt t="49042" x="3028950" y="2686050"/>
          <p14:tracePt t="49059" x="2962275" y="2714625"/>
          <p14:tracePt t="49075" x="2895600" y="2762250"/>
          <p14:tracePt t="49092" x="2819400" y="2819400"/>
          <p14:tracePt t="49109" x="2800350" y="2838450"/>
          <p14:tracePt t="49126" x="2781300" y="2857500"/>
          <p14:tracePt t="49142" x="2762250" y="2867025"/>
          <p14:tracePt t="49159" x="2752725" y="2886075"/>
          <p14:tracePt t="49175" x="2733675" y="2905125"/>
          <p14:tracePt t="49192" x="2724150" y="2914650"/>
          <p14:tracePt t="49225" x="2714625" y="2924175"/>
          <p14:tracePt t="49255" x="2705100" y="2933700"/>
          <p14:tracePt t="49288" x="2705100" y="2943225"/>
          <p14:tracePt t="49431" x="2686050" y="2943225"/>
          <p14:tracePt t="49439" x="2667000" y="2943225"/>
          <p14:tracePt t="49447" x="2657475" y="2943225"/>
          <p14:tracePt t="49459" x="2638425" y="2933700"/>
          <p14:tracePt t="49476" x="2628900" y="2933700"/>
          <p14:tracePt t="49492" x="2609850" y="2933700"/>
          <p14:tracePt t="49543" x="2609850" y="2924175"/>
          <p14:tracePt t="49567" x="2600325" y="2924175"/>
          <p14:tracePt t="49679" x="2600325" y="2914650"/>
          <p14:tracePt t="49703" x="2590800" y="2895600"/>
          <p14:tracePt t="49911" x="2590800" y="2886075"/>
          <p14:tracePt t="49975" x="2600325" y="2886075"/>
          <p14:tracePt t="49992" x="2609850" y="2876550"/>
          <p14:tracePt t="50015" x="2609850" y="2867025"/>
          <p14:tracePt t="50119" x="2609850" y="2886075"/>
          <p14:tracePt t="50127" x="2609850" y="2895600"/>
          <p14:tracePt t="50135" x="2609850" y="2905125"/>
          <p14:tracePt t="50151" x="2609850" y="2914650"/>
          <p14:tracePt t="50215" x="2609850" y="2905125"/>
          <p14:tracePt t="50223" x="2609850" y="2895600"/>
          <p14:tracePt t="50240" x="2619375" y="2895600"/>
          <p14:tracePt t="50247" x="2619375" y="2886075"/>
          <p14:tracePt t="50311" x="2619375" y="2914650"/>
          <p14:tracePt t="50319" x="2619375" y="2933700"/>
          <p14:tracePt t="50328" x="2619375" y="2952750"/>
          <p14:tracePt t="50344" x="2619375" y="2962275"/>
          <p14:tracePt t="50383" x="2619375" y="2971800"/>
          <p14:tracePt t="50431" x="2609850" y="2971800"/>
          <p14:tracePt t="50439" x="2600325" y="2971800"/>
          <p14:tracePt t="50447" x="2581275" y="2971800"/>
          <p14:tracePt t="50459" x="2552700" y="2971800"/>
          <p14:tracePt t="50476" x="2514600" y="2952750"/>
          <p14:tracePt t="50493" x="2495550" y="2952750"/>
          <p14:tracePt t="50509" x="2457450" y="2952750"/>
          <p14:tracePt t="50526" x="2438400" y="2952750"/>
          <p14:tracePt t="50543" x="2409825" y="2952750"/>
          <p14:tracePt t="50559" x="2381250" y="2952750"/>
          <p14:tracePt t="50576" x="2362200" y="2952750"/>
          <p14:tracePt t="50592" x="2343150" y="2952750"/>
          <p14:tracePt t="50609" x="2305050" y="2952750"/>
          <p14:tracePt t="50626" x="2286000" y="2952750"/>
          <p14:tracePt t="50643" x="2247900" y="2962275"/>
          <p14:tracePt t="50659" x="2228850" y="2962275"/>
          <p14:tracePt t="50676" x="2219325" y="2962275"/>
          <p14:tracePt t="50692" x="2190750" y="2962275"/>
          <p14:tracePt t="50709" x="2171700" y="2962275"/>
          <p14:tracePt t="50726" x="2162175" y="2962275"/>
          <p14:tracePt t="50759" x="2143125" y="2962275"/>
          <p14:tracePt t="50784" x="2133600" y="2962275"/>
          <p14:tracePt t="50816" x="2124075" y="2962275"/>
          <p14:tracePt t="50839" x="2114550" y="2962275"/>
          <p14:tracePt t="50856" x="2105025" y="2962275"/>
          <p14:tracePt t="50863" x="2095500" y="2962275"/>
          <p14:tracePt t="50871" x="2085975" y="2962275"/>
          <p14:tracePt t="50879" x="2076450" y="2962275"/>
          <p14:tracePt t="50936" x="2066925" y="2971800"/>
          <p14:tracePt t="50976" x="2057400" y="2971800"/>
          <p14:tracePt t="51040" x="2047875" y="2971800"/>
          <p14:tracePt t="51063" x="2038350" y="2971800"/>
          <p14:tracePt t="51439" x="2038350" y="2962275"/>
          <p14:tracePt t="51455" x="2066925" y="2962275"/>
          <p14:tracePt t="51463" x="2076450" y="2952750"/>
          <p14:tracePt t="51472" x="2105025" y="2952750"/>
          <p14:tracePt t="51487" x="2124075" y="2952750"/>
          <p14:tracePt t="51496" x="2143125" y="2952750"/>
          <p14:tracePt t="51509" x="2152650" y="2952750"/>
          <p14:tracePt t="51526" x="2171700" y="2952750"/>
          <p14:tracePt t="51543" x="2181225" y="2952750"/>
          <p14:tracePt t="51560" x="2200275" y="2952750"/>
          <p14:tracePt t="51576" x="2209800" y="2952750"/>
          <p14:tracePt t="51631" x="2219325" y="2962275"/>
          <p14:tracePt t="51776" x="2219325" y="2952750"/>
          <p14:tracePt t="51783" x="2219325" y="2933700"/>
          <p14:tracePt t="51799" x="2228850" y="2924175"/>
          <p14:tracePt t="51809" x="2228850" y="2914650"/>
          <p14:tracePt t="51826" x="2228850" y="2905125"/>
          <p14:tracePt t="51847" x="2228850" y="2895600"/>
          <p14:tracePt t="52720" x="2228850" y="2905125"/>
          <p14:tracePt t="52728" x="2219325" y="2914650"/>
          <p14:tracePt t="52936" x="2209800" y="2914650"/>
          <p14:tracePt t="52952" x="2209800" y="2886075"/>
          <p14:tracePt t="52959" x="2209800" y="2876550"/>
          <p14:tracePt t="52976" x="2209800" y="2867025"/>
          <p14:tracePt t="55368" x="2209800" y="2857500"/>
          <p14:tracePt t="55384" x="2238375" y="2857500"/>
          <p14:tracePt t="55392" x="2247900" y="2857500"/>
          <p14:tracePt t="55400" x="2247900" y="2847975"/>
          <p14:tracePt t="55410" x="2266950" y="2847975"/>
          <p14:tracePt t="55427" x="2314575" y="2838450"/>
          <p14:tracePt t="55444" x="2371725" y="2819400"/>
          <p14:tracePt t="55460" x="2466975" y="2800350"/>
          <p14:tracePt t="55477" x="2581275" y="2790825"/>
          <p14:tracePt t="55493" x="2647950" y="2790825"/>
          <p14:tracePt t="55510" x="2686050" y="2809875"/>
          <p14:tracePt t="55527" x="2714625" y="2819400"/>
          <p14:tracePt t="55529" x="2733675" y="2838450"/>
          <p14:tracePt t="55544" x="2762250" y="2857500"/>
          <p14:tracePt t="55560" x="2800350" y="2876550"/>
          <p14:tracePt t="55577" x="2838450" y="2895600"/>
          <p14:tracePt t="55594" x="2847975" y="2905125"/>
          <p14:tracePt t="55610" x="2857500" y="2905125"/>
          <p14:tracePt t="55627" x="2857500" y="2914650"/>
          <p14:tracePt t="55644" x="2857500" y="2924175"/>
          <p14:tracePt t="55660" x="2857500" y="2933700"/>
          <p14:tracePt t="55677" x="2847975" y="2952750"/>
          <p14:tracePt t="55693" x="2809875" y="2962275"/>
          <p14:tracePt t="55710" x="2743200" y="2981325"/>
          <p14:tracePt t="55727" x="2657475" y="3000375"/>
          <p14:tracePt t="55744" x="2524125" y="3009900"/>
          <p14:tracePt t="55760" x="2476500" y="3009900"/>
          <p14:tracePt t="55777" x="2466975" y="3009900"/>
          <p14:tracePt t="55794" x="2457450" y="3009900"/>
          <p14:tracePt t="55810" x="2438400" y="3009900"/>
          <p14:tracePt t="55827" x="2438400" y="2971800"/>
          <p14:tracePt t="55843" x="2466975" y="2943225"/>
          <p14:tracePt t="55860" x="2505075" y="2943225"/>
          <p14:tracePt t="55877" x="2600325" y="2943225"/>
          <p14:tracePt t="55894" x="2695575" y="2943225"/>
          <p14:tracePt t="55910" x="2724150" y="2962275"/>
          <p14:tracePt t="55927" x="2724150" y="2990850"/>
          <p14:tracePt t="55944" x="2657475" y="3048000"/>
          <p14:tracePt t="55960" x="2552700" y="3095625"/>
          <p14:tracePt t="55977" x="2466975" y="3124200"/>
          <p14:tracePt t="55993" x="2447925" y="3133725"/>
          <p14:tracePt t="56010" x="2438400" y="3133725"/>
          <p14:tracePt t="56027" x="2428875" y="3133725"/>
          <p14:tracePt t="56044" x="2438400" y="3086100"/>
          <p14:tracePt t="56060" x="2514600" y="3028950"/>
          <p14:tracePt t="56077" x="2562225" y="3019425"/>
          <p14:tracePt t="56094" x="2695575" y="3000375"/>
          <p14:tracePt t="56110" x="2790825" y="2990850"/>
          <p14:tracePt t="56127" x="2800350" y="2990850"/>
          <p14:tracePt t="56144" x="2800350" y="3000375"/>
          <p14:tracePt t="56160" x="2762250" y="3009900"/>
          <p14:tracePt t="56177" x="2743200" y="3019425"/>
          <p14:tracePt t="56210" x="2733675" y="3019425"/>
          <p14:tracePt t="56240" x="2733675" y="3028950"/>
          <p14:tracePt t="56264" x="2733675" y="3038475"/>
          <p14:tracePt t="56504" x="2724150" y="3038475"/>
          <p14:tracePt t="56512" x="2695575" y="3038475"/>
          <p14:tracePt t="56520" x="2667000" y="3038475"/>
          <p14:tracePt t="56529" x="2619375" y="3038475"/>
          <p14:tracePt t="56544" x="2409825" y="2971800"/>
          <p14:tracePt t="56560" x="2247900" y="2933700"/>
          <p14:tracePt t="56577" x="2085975" y="2933700"/>
          <p14:tracePt t="56594" x="1924050" y="2933700"/>
          <p14:tracePt t="56610" x="1819275" y="2933700"/>
          <p14:tracePt t="56627" x="1752600" y="2933700"/>
          <p14:tracePt t="56644" x="1704975" y="2933700"/>
          <p14:tracePt t="56660" x="1685925" y="2933700"/>
          <p14:tracePt t="56677" x="1666875" y="2933700"/>
          <p14:tracePt t="56694" x="1647825" y="2943225"/>
          <p14:tracePt t="56752" x="1638300" y="2943225"/>
          <p14:tracePt t="56768" x="1638300" y="2933700"/>
          <p14:tracePt t="56832" x="1628775" y="2933700"/>
          <p14:tracePt t="56848" x="1619250" y="2933700"/>
          <p14:tracePt t="56856" x="1609725" y="2933700"/>
          <p14:tracePt t="56864" x="1609725" y="2943225"/>
          <p14:tracePt t="56880" x="1609725" y="2952750"/>
          <p14:tracePt t="56897" x="1600200" y="2962275"/>
          <p14:tracePt t="56920" x="1600200" y="2971800"/>
          <p14:tracePt t="57008" x="1600200" y="2981325"/>
          <p14:tracePt t="57016" x="1600200" y="2990850"/>
          <p14:tracePt t="57032" x="1600200" y="3000375"/>
          <p14:tracePt t="57097" x="1609725" y="3009900"/>
          <p14:tracePt t="57104" x="1619250" y="3009900"/>
          <p14:tracePt t="57128" x="1628775" y="3009900"/>
          <p14:tracePt t="57136" x="1638300" y="3019425"/>
          <p14:tracePt t="57160" x="1647825" y="3019425"/>
          <p14:tracePt t="57168" x="1647825" y="3028950"/>
          <p14:tracePt t="64257" x="1676400" y="3038475"/>
          <p14:tracePt t="64265" x="1743075" y="3048000"/>
          <p14:tracePt t="64273" x="1819275" y="3057525"/>
          <p14:tracePt t="64281" x="1905000" y="3076575"/>
          <p14:tracePt t="64295" x="1990725" y="3095625"/>
          <p14:tracePt t="64312" x="2171700" y="3181350"/>
          <p14:tracePt t="64328" x="2324100" y="3267075"/>
          <p14:tracePt t="64345" x="2524125" y="3400425"/>
          <p14:tracePt t="64362" x="2590800" y="3457575"/>
          <p14:tracePt t="64378" x="2628900" y="3495675"/>
          <p14:tracePt t="64395" x="2657475" y="3524250"/>
          <p14:tracePt t="64412" x="2695575" y="3562350"/>
          <p14:tracePt t="64428" x="2743200" y="3600450"/>
          <p14:tracePt t="64445" x="2771775" y="3619500"/>
          <p14:tracePt t="64462" x="2790825" y="3638550"/>
          <p14:tracePt t="64478" x="2790825" y="3648075"/>
          <p14:tracePt t="64495" x="2800350" y="3657600"/>
          <p14:tracePt t="64512" x="2809875" y="3667125"/>
          <p14:tracePt t="64529" x="2847975" y="3724275"/>
          <p14:tracePt t="64545" x="2895600" y="3781425"/>
          <p14:tracePt t="64562" x="2924175" y="3800475"/>
          <p14:tracePt t="64578" x="2962275" y="3848100"/>
          <p14:tracePt t="64595" x="3000375" y="3886200"/>
          <p14:tracePt t="64612" x="3048000" y="3933825"/>
          <p14:tracePt t="64628" x="3114675" y="4000500"/>
          <p14:tracePt t="64645" x="3190875" y="4057650"/>
          <p14:tracePt t="64662" x="3238500" y="4086225"/>
          <p14:tracePt t="64678" x="3276600" y="4105275"/>
          <p14:tracePt t="64695" x="3295650" y="4124325"/>
          <p14:tracePt t="64712" x="3324225" y="4133850"/>
          <p14:tracePt t="64729" x="3343275" y="4133850"/>
          <p14:tracePt t="65025" x="3343275" y="4095750"/>
          <p14:tracePt t="65033" x="3286125" y="4067175"/>
          <p14:tracePt t="65041" x="3181350" y="4019550"/>
          <p14:tracePt t="65049" x="3067050" y="3971925"/>
          <p14:tracePt t="65062" x="2943225" y="3924300"/>
          <p14:tracePt t="65078" x="2714625" y="3857625"/>
          <p14:tracePt t="65095" x="2562225" y="3838575"/>
          <p14:tracePt t="65112" x="2438400" y="3829050"/>
          <p14:tracePt t="65129" x="2381250" y="3829050"/>
          <p14:tracePt t="65145" x="2286000" y="3838575"/>
          <p14:tracePt t="65162" x="2238375" y="3848100"/>
          <p14:tracePt t="65178" x="2181225" y="3848100"/>
          <p14:tracePt t="65195" x="2133600" y="3867150"/>
          <p14:tracePt t="65212" x="2114550" y="3876675"/>
          <p14:tracePt t="65228" x="2105025" y="3886200"/>
          <p14:tracePt t="65245" x="2105025" y="3895725"/>
          <p14:tracePt t="65361" x="2095500" y="3895725"/>
          <p14:tracePt t="65369" x="2085975" y="3895725"/>
          <p14:tracePt t="65378" x="2066925" y="3895725"/>
          <p14:tracePt t="65395" x="2019300" y="3886200"/>
          <p14:tracePt t="65412" x="2000250" y="3876675"/>
          <p14:tracePt t="65429" x="1990725" y="3867150"/>
          <p14:tracePt t="65445" x="1981200" y="3857625"/>
          <p14:tracePt t="65462" x="1981200" y="3848100"/>
          <p14:tracePt t="65479" x="1981200" y="3838575"/>
          <p14:tracePt t="65495" x="2028825" y="3829050"/>
          <p14:tracePt t="65512" x="2143125" y="3810000"/>
          <p14:tracePt t="65529" x="2400300" y="3810000"/>
          <p14:tracePt t="65545" x="2543175" y="3819525"/>
          <p14:tracePt t="65562" x="2647950" y="3838575"/>
          <p14:tracePt t="65579" x="2686050" y="3838575"/>
          <p14:tracePt t="65595" x="2714625" y="3848100"/>
          <p14:tracePt t="65612" x="2752725" y="3857625"/>
          <p14:tracePt t="65628" x="2771775" y="3867150"/>
          <p14:tracePt t="65645" x="2800350" y="3886200"/>
          <p14:tracePt t="65662" x="2828925" y="3895725"/>
          <p14:tracePt t="65679" x="2838450" y="3914775"/>
          <p14:tracePt t="65695" x="2847975" y="3924300"/>
          <p14:tracePt t="65712" x="2847975" y="3933825"/>
          <p14:tracePt t="65729" x="2857500" y="3952875"/>
          <p14:tracePt t="65745" x="2867025" y="3971925"/>
          <p14:tracePt t="65762" x="2876550" y="3981450"/>
          <p14:tracePt t="65779" x="2895600" y="4019550"/>
          <p14:tracePt t="65795" x="2914650" y="4038600"/>
          <p14:tracePt t="65812" x="2943225" y="4048125"/>
          <p14:tracePt t="65829" x="2971800" y="4076700"/>
          <p14:tracePt t="65845" x="3038475" y="4114800"/>
          <p14:tracePt t="65862" x="3124200" y="4143375"/>
          <p14:tracePt t="65879" x="3190875" y="4171950"/>
          <p14:tracePt t="65895" x="3267075" y="4181475"/>
          <p14:tracePt t="65912" x="3305175" y="4181475"/>
          <p14:tracePt t="65929" x="3352800" y="4200525"/>
          <p14:tracePt t="65945" x="3390900" y="4210050"/>
          <p14:tracePt t="65962" x="3429000" y="4229100"/>
          <p14:tracePt t="65979" x="3476625" y="4248150"/>
          <p14:tracePt t="65995" x="3505200" y="4248150"/>
          <p14:tracePt t="66012" x="3543300" y="4257675"/>
          <p14:tracePt t="66029" x="3581400" y="4267200"/>
          <p14:tracePt t="66046" x="3619500" y="4276725"/>
          <p14:tracePt t="66062" x="3676650" y="4276725"/>
          <p14:tracePt t="66079" x="3705225" y="4295775"/>
          <p14:tracePt t="66095" x="3752850" y="4324350"/>
          <p14:tracePt t="66112" x="3790950" y="4352925"/>
          <p14:tracePt t="66129" x="3848100" y="4381500"/>
          <p14:tracePt t="66145" x="3857625" y="4381500"/>
          <p14:tracePt t="66179" x="3867150" y="4381500"/>
          <p14:tracePt t="66361" x="3848100" y="4381500"/>
          <p14:tracePt t="66369" x="3838575" y="4381500"/>
          <p14:tracePt t="66379" x="3829050" y="4381500"/>
          <p14:tracePt t="66395" x="3790950" y="4371975"/>
          <p14:tracePt t="66412" x="3781425" y="4362450"/>
          <p14:tracePt t="66429" x="3762375" y="4362450"/>
          <p14:tracePt t="66445" x="3743325" y="4362450"/>
          <p14:tracePt t="66462" x="3724275" y="4352925"/>
          <p14:tracePt t="66479" x="3705225" y="4352925"/>
          <p14:tracePt t="66496" x="3695700" y="4352925"/>
          <p14:tracePt t="66529" x="3667125" y="4343400"/>
          <p14:tracePt t="66553" x="3657600" y="4333875"/>
          <p14:tracePt t="66562" x="3648075" y="4333875"/>
          <p14:tracePt t="66579" x="3629025" y="4333875"/>
          <p14:tracePt t="66595" x="3609975" y="4333875"/>
          <p14:tracePt t="66612" x="3571875" y="4333875"/>
          <p14:tracePt t="66629" x="3552825" y="4333875"/>
          <p14:tracePt t="66645" x="3514725" y="4333875"/>
          <p14:tracePt t="66662" x="3495675" y="4333875"/>
          <p14:tracePt t="66679" x="3476625" y="4324350"/>
          <p14:tracePt t="66695" x="3457575" y="4305300"/>
          <p14:tracePt t="66712" x="3448050" y="4295775"/>
          <p14:tracePt t="66729" x="3429000" y="4295775"/>
          <p14:tracePt t="66801" x="3419475" y="4295775"/>
          <p14:tracePt t="66841" x="3409950" y="4295775"/>
          <p14:tracePt t="66889" x="3390900" y="4295775"/>
          <p14:tracePt t="66945" x="3381375" y="4295775"/>
          <p14:tracePt t="66970" x="3371850" y="4295775"/>
          <p14:tracePt t="67001" x="3362325" y="4295775"/>
          <p14:tracePt t="67009" x="3352800" y="4295775"/>
          <p14:tracePt t="67026" x="3333750" y="4295775"/>
          <p14:tracePt t="67033" x="3333750" y="4305300"/>
          <p14:tracePt t="67065" x="3324225" y="4305300"/>
          <p14:tracePt t="67073" x="3305175" y="4286250"/>
          <p14:tracePt t="67089" x="3286125" y="4267200"/>
          <p14:tracePt t="67105" x="3286125" y="4257675"/>
          <p14:tracePt t="67121" x="3276600" y="4257675"/>
          <p14:tracePt t="67153" x="3276600" y="4248150"/>
          <p14:tracePt t="67161" x="3267075" y="4238625"/>
          <p14:tracePt t="67177" x="3257550" y="4229100"/>
          <p14:tracePt t="67185" x="3248025" y="4229100"/>
          <p14:tracePt t="67195" x="3248025" y="4219575"/>
          <p14:tracePt t="67212" x="3228975" y="4219575"/>
          <p14:tracePt t="67245" x="3219450" y="4219575"/>
          <p14:tracePt t="67262" x="3209925" y="4219575"/>
          <p14:tracePt t="67279" x="3190875" y="4219575"/>
          <p14:tracePt t="67296" x="3171825" y="4191000"/>
          <p14:tracePt t="67312" x="3124200" y="4162425"/>
          <p14:tracePt t="67362" x="3114675" y="4162425"/>
          <p14:tracePt t="67377" x="3105150" y="4162425"/>
          <p14:tracePt t="67385" x="3095625" y="4162425"/>
          <p14:tracePt t="67441" x="3095625" y="4171950"/>
          <p14:tracePt t="67449" x="3086100" y="4171950"/>
          <p14:tracePt t="67465" x="3086100" y="4162425"/>
          <p14:tracePt t="67602" x="3105150" y="4162425"/>
          <p14:tracePt t="67609" x="3152775" y="4171950"/>
          <p14:tracePt t="67617" x="3190875" y="4191000"/>
          <p14:tracePt t="67629" x="3219450" y="4210050"/>
          <p14:tracePt t="67645" x="3286125" y="4238625"/>
          <p14:tracePt t="67662" x="3324225" y="4248150"/>
          <p14:tracePt t="67679" x="3362325" y="4248150"/>
          <p14:tracePt t="67696" x="3400425" y="4248150"/>
          <p14:tracePt t="67712" x="3419475" y="4248150"/>
          <p14:tracePt t="67730" x="3448050" y="4248150"/>
          <p14:tracePt t="67746" x="3476625" y="4248150"/>
          <p14:tracePt t="67762" x="3505200" y="4248150"/>
          <p14:tracePt t="67779" x="3562350" y="4257675"/>
          <p14:tracePt t="67796" x="3638550" y="4257675"/>
          <p14:tracePt t="67812" x="3762375" y="4257675"/>
          <p14:tracePt t="67829" x="3819525" y="4257675"/>
          <p14:tracePt t="67846" x="3857625" y="4248150"/>
          <p14:tracePt t="67862" x="3886200" y="4238625"/>
          <p14:tracePt t="67896" x="3895725" y="4238625"/>
          <p14:tracePt t="67914" x="3905250" y="4229100"/>
          <p14:tracePt t="67929" x="3914775" y="4219575"/>
          <p14:tracePt t="67946" x="3933825" y="4210050"/>
          <p14:tracePt t="67979" x="3943350" y="4210050"/>
          <p14:tracePt t="67996" x="3943350" y="4200525"/>
          <p14:tracePt t="68012" x="3952875" y="4191000"/>
          <p14:tracePt t="68029" x="3971925" y="4152900"/>
          <p14:tracePt t="68046" x="3981450" y="4124325"/>
          <p14:tracePt t="68062" x="3990975" y="4086225"/>
          <p14:tracePt t="68079" x="4000500" y="4057650"/>
          <p14:tracePt t="68096" x="4000500" y="4029075"/>
          <p14:tracePt t="68178" x="4000500" y="4019550"/>
          <p14:tracePt t="68201" x="4000500" y="4010025"/>
          <p14:tracePt t="68209" x="4000500" y="4000500"/>
          <p14:tracePt t="68217" x="3981450" y="4000500"/>
          <p14:tracePt t="68229" x="3943350" y="4000500"/>
          <p14:tracePt t="68246" x="3895725" y="4000500"/>
          <p14:tracePt t="68262" x="3848100" y="4000500"/>
          <p14:tracePt t="68279" x="3781425" y="4010025"/>
          <p14:tracePt t="68296" x="3752850" y="4019550"/>
          <p14:tracePt t="68312" x="3724275" y="4019550"/>
          <p14:tracePt t="68329" x="3695700" y="4019550"/>
          <p14:tracePt t="68346" x="3676650" y="4019550"/>
          <p14:tracePt t="68363" x="3657600" y="4019550"/>
          <p14:tracePt t="68379" x="3629025" y="4019550"/>
          <p14:tracePt t="68396" x="3581400" y="4029075"/>
          <p14:tracePt t="68413" x="3562350" y="4038600"/>
          <p14:tracePt t="68429" x="3552825" y="4038600"/>
          <p14:tracePt t="68446" x="3543300" y="4038600"/>
          <p14:tracePt t="68462" x="3524250" y="4038600"/>
          <p14:tracePt t="68479" x="3514725" y="4038600"/>
          <p14:tracePt t="68496" x="3495675" y="4048125"/>
          <p14:tracePt t="68512" x="3486150" y="4048125"/>
          <p14:tracePt t="68529" x="3476625" y="4048125"/>
          <p14:tracePt t="68546" x="3467100" y="4048125"/>
          <p14:tracePt t="68578" x="3457575" y="4048125"/>
          <p14:tracePt t="68697" x="3457575" y="4038600"/>
          <p14:tracePt t="68722" x="3457575" y="4029075"/>
          <p14:tracePt t="68778" x="3457575" y="4019550"/>
          <p14:tracePt t="68785" x="3457575" y="4010025"/>
          <p14:tracePt t="68802" x="3457575" y="4000500"/>
          <p14:tracePt t="68818" x="3457575" y="3990975"/>
          <p14:tracePt t="69370" x="3448050" y="3990975"/>
          <p14:tracePt t="69378" x="3438525" y="3990975"/>
          <p14:tracePt t="69386" x="3429000" y="3990975"/>
          <p14:tracePt t="69402" x="3419475" y="4000500"/>
          <p14:tracePt t="69489" x="3409950" y="4000500"/>
          <p14:tracePt t="69498" x="3409950" y="4010025"/>
          <p14:tracePt t="69514" x="3400425" y="4010025"/>
          <p14:tracePt t="69530" x="3400425" y="4019550"/>
          <p14:tracePt t="69537" x="3390900" y="4029075"/>
          <p14:tracePt t="69570" x="3381375" y="4038600"/>
          <p14:tracePt t="69586" x="3371850" y="4048125"/>
          <p14:tracePt t="69602" x="3362325" y="4057650"/>
          <p14:tracePt t="69610" x="3362325" y="4067175"/>
          <p14:tracePt t="69650" x="3362325" y="4076700"/>
          <p14:tracePt t="69865" x="3371850" y="4067175"/>
          <p14:tracePt t="69874" x="3381375" y="4057650"/>
          <p14:tracePt t="69882" x="3390900" y="4038600"/>
          <p14:tracePt t="69896" x="3400425" y="4038600"/>
          <p14:tracePt t="69913" x="3419475" y="4000500"/>
          <p14:tracePt t="69930" x="3438525" y="3962400"/>
          <p14:tracePt t="69970" x="3438525" y="3952875"/>
          <p14:tracePt t="70082" x="3438525" y="3943350"/>
          <p14:tracePt t="70105" x="3438525" y="3952875"/>
          <p14:tracePt t="70114" x="3438525" y="3962400"/>
          <p14:tracePt t="70130" x="3438525" y="3971925"/>
          <p14:tracePt t="70186" x="3438525" y="3981450"/>
          <p14:tracePt t="70498" x="3448050" y="3981450"/>
          <p14:tracePt t="70506" x="3457575" y="3971925"/>
          <p14:tracePt t="70514" x="3467100" y="3962400"/>
          <p14:tracePt t="70530" x="3486150" y="3952875"/>
          <p14:tracePt t="70874" x="3476625" y="3952875"/>
          <p14:tracePt t="70890" x="3457575" y="3952875"/>
          <p14:tracePt t="70898" x="3438525" y="3952875"/>
          <p14:tracePt t="70914" x="3419475" y="3962400"/>
          <p14:tracePt t="70922" x="3409950" y="3971925"/>
          <p14:tracePt t="70938" x="3400425" y="3971925"/>
          <p14:tracePt t="70946" x="3390900" y="3981450"/>
          <p14:tracePt t="71034" x="3381375" y="3990975"/>
          <p14:tracePt t="71066" x="3381375" y="4000500"/>
          <p14:tracePt t="71210" x="3390900" y="4000500"/>
          <p14:tracePt t="71218" x="3400425" y="4000500"/>
          <p14:tracePt t="71226" x="3400425" y="3990975"/>
          <p14:tracePt t="71242" x="3409950" y="3990975"/>
          <p14:tracePt t="72210" x="3419475" y="3981450"/>
          <p14:tracePt t="72306" x="3429000" y="3981450"/>
          <p14:tracePt t="72314" x="3429000" y="3971925"/>
          <p14:tracePt t="72322" x="3438525" y="3962400"/>
          <p14:tracePt t="72506" x="3438525" y="3952875"/>
          <p14:tracePt t="72514" x="3448050" y="3952875"/>
          <p14:tracePt t="72522" x="3448050" y="3943350"/>
          <p14:tracePt t="72546" x="3457575" y="3933825"/>
          <p14:tracePt t="72562" x="3467100" y="3933825"/>
          <p14:tracePt t="73066" x="3467100" y="3924300"/>
          <p14:tracePt t="73074" x="3467100" y="3905250"/>
          <p14:tracePt t="73082" x="3467100" y="3895725"/>
          <p14:tracePt t="73146" x="3457575" y="3886200"/>
          <p14:tracePt t="73154" x="3457575" y="3857625"/>
          <p14:tracePt t="73163" x="3457575" y="3848100"/>
          <p14:tracePt t="73180" x="3457575" y="3810000"/>
          <p14:tracePt t="73197" x="3457575" y="3800475"/>
          <p14:tracePt t="73213" x="3457575" y="3790950"/>
          <p14:tracePt t="73282" x="3457575" y="3781425"/>
          <p14:tracePt t="84387" x="3495675" y="3800475"/>
          <p14:tracePt t="84395" x="3524250" y="3829050"/>
          <p14:tracePt t="84403" x="3562350" y="3848100"/>
          <p14:tracePt t="84415" x="3571875" y="3857625"/>
          <p14:tracePt t="84432" x="3590925" y="3876675"/>
          <p14:tracePt t="84449" x="3609975" y="3895725"/>
          <p14:tracePt t="84465" x="3619500" y="3924300"/>
          <p14:tracePt t="84482" x="3629025" y="3962400"/>
          <p14:tracePt t="84500" x="3638550" y="4010025"/>
          <p14:tracePt t="84515" x="3638550" y="4029075"/>
          <p14:tracePt t="84532" x="3638550" y="4048125"/>
          <p14:tracePt t="84549" x="3648075" y="4067175"/>
          <p14:tracePt t="84565" x="3657600" y="4076700"/>
          <p14:tracePt t="84599" x="3657600" y="4086225"/>
          <p14:tracePt t="84635" x="3657600" y="4095750"/>
          <p14:tracePt t="84651" x="3657600" y="4105275"/>
          <p14:tracePt t="84659" x="3667125" y="4124325"/>
          <p14:tracePt t="84668" x="3686175" y="4143375"/>
          <p14:tracePt t="84682" x="3705225" y="4162425"/>
          <p14:tracePt t="84699" x="3762375" y="4210050"/>
          <p14:tracePt t="84715" x="3838575" y="4238625"/>
          <p14:tracePt t="84732" x="3905250" y="4257675"/>
          <p14:tracePt t="84749" x="3943350" y="4257675"/>
          <p14:tracePt t="84765" x="3962400" y="4257675"/>
          <p14:tracePt t="84782" x="3971925" y="4257675"/>
          <p14:tracePt t="85027" x="3981450" y="4248150"/>
          <p14:tracePt t="85132" x="3981450" y="4238625"/>
          <p14:tracePt t="85595" x="3990975" y="4238625"/>
          <p14:tracePt t="85603" x="4000500" y="4238625"/>
          <p14:tracePt t="85612" x="4019550" y="4248150"/>
          <p14:tracePt t="85620" x="4038600" y="4257675"/>
          <p14:tracePt t="85632" x="4076700" y="4286250"/>
          <p14:tracePt t="85649" x="4171950" y="4352925"/>
          <p14:tracePt t="85666" x="4371975" y="4495800"/>
          <p14:tracePt t="85682" x="4600575" y="4648200"/>
          <p14:tracePt t="85699" x="4895850" y="4772025"/>
          <p14:tracePt t="85716" x="5000625" y="4810125"/>
          <p14:tracePt t="85732" x="5057775" y="4819650"/>
          <p14:tracePt t="85749" x="5067300" y="4819650"/>
          <p14:tracePt t="85766" x="5076825" y="4819650"/>
          <p14:tracePt t="85799" x="5095875" y="4819650"/>
          <p14:tracePt t="85816" x="5105400" y="4819650"/>
          <p14:tracePt t="85832" x="5124450" y="4819650"/>
          <p14:tracePt t="85849" x="5143500" y="4838700"/>
          <p14:tracePt t="85866" x="5200650" y="4867275"/>
          <p14:tracePt t="85882" x="5334000" y="4933950"/>
          <p14:tracePt t="85900" x="5648325" y="5019675"/>
          <p14:tracePt t="85916" x="5772150" y="5029200"/>
          <p14:tracePt t="85932" x="5791200" y="5029200"/>
          <p14:tracePt t="85949" x="5791200" y="4991100"/>
          <p14:tracePt t="85965" x="5772150" y="4953000"/>
          <p14:tracePt t="85982" x="5715000" y="4886325"/>
          <p14:tracePt t="85999" x="5686425" y="4838700"/>
          <p14:tracePt t="86015" x="5676900" y="4819650"/>
          <p14:tracePt t="86032" x="5667375" y="4810125"/>
          <p14:tracePt t="86067" x="5667375" y="4800600"/>
          <p14:tracePt t="86075" x="5705475" y="4810125"/>
          <p14:tracePt t="86084" x="5753100" y="4829175"/>
          <p14:tracePt t="86099" x="5991225" y="4867275"/>
          <p14:tracePt t="86116" x="6315075" y="4914900"/>
          <p14:tracePt t="86133" x="6591300" y="4943475"/>
          <p14:tracePt t="86149" x="6715125" y="4943475"/>
          <p14:tracePt t="86166" x="6781800" y="4933950"/>
          <p14:tracePt t="86182" x="6810375" y="4933950"/>
          <p14:tracePt t="86199" x="6829425" y="4933950"/>
          <p14:tracePt t="86216" x="6848475" y="4933950"/>
          <p14:tracePt t="86232" x="6867525" y="4924425"/>
          <p14:tracePt t="86249" x="6886575" y="4924425"/>
          <p14:tracePt t="86308" x="6896100" y="4914900"/>
          <p14:tracePt t="86315" x="6896100" y="4905375"/>
          <p14:tracePt t="86332" x="6877050" y="4895850"/>
          <p14:tracePt t="86340" x="6848475" y="4876800"/>
          <p14:tracePt t="86349" x="6838950" y="4867275"/>
          <p14:tracePt t="86366" x="6791325" y="4848225"/>
          <p14:tracePt t="86382" x="6753225" y="4819650"/>
          <p14:tracePt t="86399" x="6734175" y="4810125"/>
          <p14:tracePt t="86416" x="6715125" y="4791075"/>
          <p14:tracePt t="86449" x="6715125" y="4772025"/>
          <p14:tracePt t="86466" x="6715125" y="4762500"/>
          <p14:tracePt t="86482" x="6724650" y="4733925"/>
          <p14:tracePt t="86499" x="6772275" y="4724400"/>
          <p14:tracePt t="86516" x="6781800" y="4714875"/>
          <p14:tracePt t="86555" x="6772275" y="4705350"/>
          <p14:tracePt t="86566" x="6753225" y="4705350"/>
          <p14:tracePt t="86582" x="6705600" y="4695825"/>
          <p14:tracePt t="86616" x="6686550" y="4695825"/>
          <p14:tracePt t="86632" x="6686550" y="4705350"/>
          <p14:tracePt t="86649" x="6696075" y="4724400"/>
          <p14:tracePt t="86666" x="6705600" y="4733925"/>
          <p14:tracePt t="86682" x="6705600" y="4743450"/>
          <p14:tracePt t="87028" x="6705600" y="4752975"/>
          <p14:tracePt t="87076" x="6600825" y="4752975"/>
          <p14:tracePt t="87084" x="6543675" y="4752975"/>
          <p14:tracePt t="87092" x="6429375" y="4752975"/>
          <p14:tracePt t="87100" x="6353175" y="4743450"/>
          <p14:tracePt t="87116" x="6172200" y="4714875"/>
          <p14:tracePt t="87132" x="5991225" y="4714875"/>
          <p14:tracePt t="87149" x="5753100" y="4714875"/>
          <p14:tracePt t="87166" x="5467350" y="4714875"/>
          <p14:tracePt t="87182" x="4981575" y="4714875"/>
          <p14:tracePt t="87199" x="4333875" y="4714875"/>
          <p14:tracePt t="87216" x="3686175" y="4714875"/>
          <p14:tracePt t="87233" x="3086100" y="4714875"/>
          <p14:tracePt t="87249" x="2705100" y="4724400"/>
          <p14:tracePt t="87266" x="2466975" y="4752975"/>
          <p14:tracePt t="87283" x="2314575" y="4772025"/>
          <p14:tracePt t="87300" x="2209800" y="4781550"/>
          <p14:tracePt t="87316" x="2171700" y="4781550"/>
          <p14:tracePt t="87333" x="2162175" y="4781550"/>
          <p14:tracePt t="87420" x="2162175" y="4772025"/>
          <p14:tracePt t="87428" x="2162175" y="4762500"/>
          <p14:tracePt t="87436" x="2162175" y="4733925"/>
          <p14:tracePt t="87452" x="2171700" y="4714875"/>
          <p14:tracePt t="87466" x="2181225" y="4714875"/>
          <p14:tracePt t="87483" x="2200275" y="4705350"/>
          <p14:tracePt t="87500" x="2238375" y="4705350"/>
          <p14:tracePt t="87516" x="2286000" y="4695825"/>
          <p14:tracePt t="87532" x="2333625" y="4686300"/>
          <p14:tracePt t="87549" x="2362200" y="4676775"/>
          <p14:tracePt t="87566" x="2409825" y="4648200"/>
          <p14:tracePt t="87583" x="2438400" y="4629150"/>
          <p14:tracePt t="87660" x="2419350" y="4629150"/>
          <p14:tracePt t="87668" x="2381250" y="4629150"/>
          <p14:tracePt t="87676" x="2333625" y="4638675"/>
          <p14:tracePt t="87684" x="2286000" y="4648200"/>
          <p14:tracePt t="87700" x="2228850" y="4667250"/>
          <p14:tracePt t="87716" x="2171700" y="4676775"/>
          <p14:tracePt t="87733" x="2162175" y="4676775"/>
          <p14:tracePt t="87766" x="2152650" y="4676775"/>
          <p14:tracePt t="87788" x="2143125" y="4676775"/>
          <p14:tracePt t="87799" x="2133600" y="4686300"/>
          <p14:tracePt t="87816" x="2114550" y="4686300"/>
          <p14:tracePt t="87832" x="2095500" y="4686300"/>
          <p14:tracePt t="87849" x="2076450" y="4686300"/>
          <p14:tracePt t="87866" x="2057400" y="4695825"/>
          <p14:tracePt t="87900" x="2028825" y="4714875"/>
          <p14:tracePt t="87916" x="2019300" y="4714875"/>
          <p14:tracePt t="87933" x="2000250" y="4733925"/>
          <p14:tracePt t="87988" x="1990725" y="4733925"/>
          <p14:tracePt t="88028" x="1981200" y="4733925"/>
          <p14:tracePt t="88180" x="1971675" y="4733925"/>
          <p14:tracePt t="88300" x="1962150" y="4724400"/>
          <p14:tracePt t="88452" x="1962150" y="4714875"/>
          <p14:tracePt t="88524" x="1952625" y="4705350"/>
          <p14:tracePt t="88540" x="1943100" y="4705350"/>
          <p14:tracePt t="88548" x="1943100" y="4714875"/>
          <p14:tracePt t="88556" x="1933575" y="4724400"/>
          <p14:tracePt t="88572" x="1933575" y="4733925"/>
          <p14:tracePt t="89716" x="1933575" y="4743450"/>
          <p14:tracePt t="89852" x="1924050" y="4743450"/>
          <p14:tracePt t="89860" x="1905000" y="4743450"/>
          <p14:tracePt t="89868" x="1885950" y="4743450"/>
          <p14:tracePt t="89883" x="1876425" y="4743450"/>
          <p14:tracePt t="89900" x="1857375" y="4743450"/>
          <p14:tracePt t="89933" x="1838325" y="4743450"/>
          <p14:tracePt t="89956" x="1828800" y="4743450"/>
          <p14:tracePt t="90004" x="1828800" y="4733925"/>
          <p14:tracePt t="90020" x="1828800" y="4724400"/>
          <p14:tracePt t="90036" x="1828800" y="4714875"/>
          <p14:tracePt t="90052" x="1828800" y="4705350"/>
          <p14:tracePt t="90060" x="1838325" y="4705350"/>
          <p14:tracePt t="90068" x="1847850" y="4705350"/>
          <p14:tracePt t="90083" x="1866900" y="4705350"/>
          <p14:tracePt t="90100" x="1905000" y="4695825"/>
          <p14:tracePt t="90116" x="1914525" y="4695825"/>
          <p14:tracePt t="90150" x="1924050" y="4695825"/>
          <p14:tracePt t="90166" x="1933575" y="4695825"/>
          <p14:tracePt t="90183" x="1943100" y="4695825"/>
          <p14:tracePt t="90212" x="1952625" y="4695825"/>
          <p14:tracePt t="90236" x="1962150" y="4695825"/>
          <p14:tracePt t="90284" x="1971675" y="4714875"/>
          <p14:tracePt t="91364" x="1971675" y="4705350"/>
          <p14:tracePt t="91372" x="1971675" y="4686300"/>
          <p14:tracePt t="91383" x="1971675" y="4676775"/>
          <p14:tracePt t="91400" x="1971675" y="4648200"/>
          <p14:tracePt t="91417" x="1981200" y="4629150"/>
          <p14:tracePt t="91780" x="1990725" y="4629150"/>
          <p14:tracePt t="91788" x="2000250" y="4638675"/>
          <p14:tracePt t="91796" x="2000250" y="4657725"/>
          <p14:tracePt t="91916" x="2000250" y="4667250"/>
          <p14:tracePt t="91924" x="2000250" y="4676775"/>
          <p14:tracePt t="93148" x="2009775" y="4676775"/>
          <p14:tracePt t="93332" x="2019300" y="4667250"/>
          <p14:tracePt t="93340" x="2019300" y="4648200"/>
          <p14:tracePt t="93350" x="2019300" y="4629150"/>
          <p14:tracePt t="93367" x="2019300" y="4610100"/>
          <p14:tracePt t="93384" x="2019300" y="4600575"/>
          <p14:tracePt t="93780" x="2028825" y="4600575"/>
          <p14:tracePt t="93789" x="2028825" y="4610100"/>
          <p14:tracePt t="93796" x="2028825" y="4638675"/>
          <p14:tracePt t="93804" x="2038350" y="4648200"/>
          <p14:tracePt t="93817" x="2038350" y="4667250"/>
          <p14:tracePt t="93834" x="2038350" y="4686300"/>
          <p14:tracePt t="93940" x="2038350" y="4705350"/>
          <p14:tracePt t="93948" x="2038350" y="4733925"/>
          <p14:tracePt t="93956" x="2038350" y="4762500"/>
          <p14:tracePt t="93967" x="2038350" y="4781550"/>
          <p14:tracePt t="93984" x="2038350" y="4838700"/>
          <p14:tracePt t="94000" x="2028825" y="4876800"/>
          <p14:tracePt t="94017" x="2019300" y="4886325"/>
          <p14:tracePt t="94373" x="2028825" y="4886325"/>
          <p14:tracePt t="94388" x="2038350" y="4886325"/>
          <p14:tracePt t="94405" x="2047875" y="4886325"/>
          <p14:tracePt t="94412" x="2057400" y="4886325"/>
          <p14:tracePt t="94428" x="2066925" y="4886325"/>
          <p14:tracePt t="94437" x="2076450" y="4886325"/>
          <p14:tracePt t="94450" x="2085975" y="4886325"/>
          <p14:tracePt t="94467" x="2105025" y="4886325"/>
          <p14:tracePt t="94485" x="2209800" y="4886325"/>
          <p14:tracePt t="94501" x="2295525" y="4905375"/>
          <p14:tracePt t="94517" x="2457450" y="4953000"/>
          <p14:tracePt t="94534" x="2600325" y="5038725"/>
          <p14:tracePt t="94550" x="2790825" y="5133975"/>
          <p14:tracePt t="94567" x="2924175" y="5210175"/>
          <p14:tracePt t="94584" x="3067050" y="5257800"/>
          <p14:tracePt t="94600" x="3181350" y="5286375"/>
          <p14:tracePt t="94618" x="3257550" y="5305425"/>
          <p14:tracePt t="94634" x="3276600" y="5305425"/>
          <p14:tracePt t="94651" x="3295650" y="5305425"/>
          <p14:tracePt t="94667" x="3314700" y="5314950"/>
          <p14:tracePt t="126200" x="3352800" y="5267325"/>
          <p14:tracePt t="126208" x="3429000" y="5143500"/>
          <p14:tracePt t="126216" x="3495675" y="5019675"/>
          <p14:tracePt t="126225" x="3562350" y="4924425"/>
          <p14:tracePt t="126239" x="3600450" y="4848225"/>
          <p14:tracePt t="126256" x="3629025" y="4705350"/>
          <p14:tracePt t="126273" x="3629025" y="4676775"/>
          <p14:tracePt t="126290" x="3629025" y="4667250"/>
          <p14:tracePt t="126306" x="3629025" y="4657725"/>
          <p14:tracePt t="126323" x="3619500" y="4638675"/>
          <p14:tracePt t="126339" x="3619500" y="4629150"/>
          <p14:tracePt t="126356" x="3609975" y="4610100"/>
          <p14:tracePt t="126373" x="3600450" y="4600575"/>
          <p14:tracePt t="126408" x="3600450" y="4591050"/>
          <p14:tracePt t="126441" x="3590925" y="4581525"/>
          <p14:tracePt t="126448" x="3590925" y="4572000"/>
          <p14:tracePt t="126456" x="3581400" y="4562475"/>
          <p14:tracePt t="126473" x="3543300" y="4495800"/>
          <p14:tracePt t="126489" x="3514725" y="4419600"/>
          <p14:tracePt t="126506" x="3495675" y="4352925"/>
          <p14:tracePt t="126523" x="3467100" y="4314825"/>
          <p14:tracePt t="126540" x="3457575" y="4295775"/>
          <p14:tracePt t="126556" x="3448050" y="4286250"/>
          <p14:tracePt t="126576" x="3448050" y="4267200"/>
          <p14:tracePt t="126592" x="3429000" y="4257675"/>
          <p14:tracePt t="126606" x="3409950" y="4238625"/>
          <p14:tracePt t="126623" x="3371850" y="4229100"/>
          <p14:tracePt t="126640" x="3286125" y="4210050"/>
          <p14:tracePt t="126656" x="3209925" y="4210050"/>
          <p14:tracePt t="126673" x="3181350" y="4210050"/>
          <p14:tracePt t="126690" x="3171825" y="4210050"/>
          <p14:tracePt t="126706" x="3171825" y="4200525"/>
          <p14:tracePt t="126723" x="3152775" y="4191000"/>
          <p14:tracePt t="126816" x="3181350" y="4181475"/>
          <p14:tracePt t="126825" x="3209925" y="4171950"/>
          <p14:tracePt t="126840" x="3219450" y="4171950"/>
          <p14:tracePt t="126928" x="3228975" y="4171950"/>
          <p14:tracePt t="126936" x="3219450" y="4181475"/>
          <p14:tracePt t="126944" x="3209925" y="4191000"/>
          <p14:tracePt t="126956" x="3181350" y="4219575"/>
          <p14:tracePt t="126973" x="3076575" y="4286250"/>
          <p14:tracePt t="126990" x="2952750" y="4343400"/>
          <p14:tracePt t="127006" x="2828925" y="4419600"/>
          <p14:tracePt t="127023" x="2790825" y="4438650"/>
          <p14:tracePt t="127040" x="2781300" y="4457700"/>
          <p14:tracePt t="127080" x="2790825" y="4457700"/>
          <p14:tracePt t="127088" x="2809875" y="4457700"/>
          <p14:tracePt t="127096" x="2838450" y="4457700"/>
          <p14:tracePt t="127106" x="2838450" y="4448175"/>
          <p14:tracePt t="127123" x="2886075" y="4438650"/>
          <p14:tracePt t="127140" x="2924175" y="4419600"/>
          <p14:tracePt t="127156" x="2952750" y="4419600"/>
          <p14:tracePt t="127173" x="2952750" y="4410075"/>
          <p14:tracePt t="127264" x="2962275" y="4410075"/>
          <p14:tracePt t="127272" x="2990850" y="4400550"/>
          <p14:tracePt t="127280" x="3028950" y="4391025"/>
          <p14:tracePt t="127290" x="3038475" y="4381500"/>
          <p14:tracePt t="127306" x="3067050" y="4371975"/>
          <p14:tracePt t="127323" x="3086100" y="4352925"/>
          <p14:tracePt t="127376" x="3105150" y="4352925"/>
          <p14:tracePt t="127384" x="3114675" y="4352925"/>
          <p14:tracePt t="127392" x="3143250" y="4343400"/>
          <p14:tracePt t="127406" x="3152775" y="4333875"/>
          <p14:tracePt t="127423" x="3190875" y="4324350"/>
          <p14:tracePt t="127440" x="3238500" y="4305300"/>
          <p14:tracePt t="127456" x="3257550" y="4295775"/>
          <p14:tracePt t="127473" x="3286125" y="4295775"/>
          <p14:tracePt t="127490" x="3305175" y="4295775"/>
          <p14:tracePt t="127506" x="3314700" y="4286250"/>
          <p14:tracePt t="127632" x="3324225" y="4286250"/>
          <p14:tracePt t="127648" x="3343275" y="4286250"/>
          <p14:tracePt t="127656" x="3371850" y="4286250"/>
          <p14:tracePt t="127664" x="3400425" y="4286250"/>
          <p14:tracePt t="127673" x="3419475" y="4286250"/>
          <p14:tracePt t="127690" x="3448050" y="4286250"/>
          <p14:tracePt t="127706" x="3495675" y="4276725"/>
          <p14:tracePt t="127723" x="3524250" y="4276725"/>
          <p14:tracePt t="127740" x="3552825" y="4267200"/>
          <p14:tracePt t="127757" x="3571875" y="4257675"/>
          <p14:tracePt t="127773" x="3600450" y="4257675"/>
          <p14:tracePt t="127790" x="3609975" y="4257675"/>
          <p14:tracePt t="127806" x="3619500" y="4248150"/>
          <p14:tracePt t="127944" x="3629025" y="4248150"/>
          <p14:tracePt t="127960" x="3600450" y="4238625"/>
          <p14:tracePt t="127968" x="3562350" y="4229100"/>
          <p14:tracePt t="127976" x="3524250" y="4229100"/>
          <p14:tracePt t="127990" x="3467100" y="4210050"/>
          <p14:tracePt t="128007" x="3409950" y="4191000"/>
          <p14:tracePt t="128023" x="3352800" y="4171950"/>
          <p14:tracePt t="128040" x="3333750" y="4162425"/>
          <p14:tracePt t="128088" x="3371850" y="4162425"/>
          <p14:tracePt t="128096" x="3419475" y="4162425"/>
          <p14:tracePt t="128106" x="3486150" y="4162425"/>
          <p14:tracePt t="128123" x="3571875" y="4162425"/>
          <p14:tracePt t="128140" x="3619500" y="4162425"/>
          <p14:tracePt t="128192" x="3609975" y="4162425"/>
          <p14:tracePt t="128200" x="3543300" y="4162425"/>
          <p14:tracePt t="128209" x="3495675" y="4162425"/>
          <p14:tracePt t="128223" x="3419475" y="4152900"/>
          <p14:tracePt t="128240" x="3257550" y="4114800"/>
          <p14:tracePt t="128257" x="3238500" y="4105275"/>
          <p14:tracePt t="128273" x="3228975" y="4105275"/>
          <p14:tracePt t="128320" x="3228975" y="4095750"/>
          <p14:tracePt t="128328" x="3238500" y="4086225"/>
          <p14:tracePt t="128340" x="3286125" y="4086225"/>
          <p14:tracePt t="128356" x="3400425" y="4086225"/>
          <p14:tracePt t="128373" x="3457575" y="4086225"/>
          <p14:tracePt t="128390" x="3486150" y="4095750"/>
          <p14:tracePt t="128407" x="3486150" y="4105275"/>
          <p14:tracePt t="128423" x="3448050" y="4133850"/>
          <p14:tracePt t="128440" x="3362325" y="4171950"/>
          <p14:tracePt t="128457" x="3352800" y="4181475"/>
          <p14:tracePt t="128490" x="3362325" y="4200525"/>
          <p14:tracePt t="128507" x="3409950" y="4219575"/>
          <p14:tracePt t="128523" x="3448050" y="4238625"/>
          <p14:tracePt t="128540" x="3457575" y="4248150"/>
          <p14:tracePt t="128556" x="3457575" y="4267200"/>
          <p14:tracePt t="128573" x="3457575" y="4295775"/>
          <p14:tracePt t="128590" x="3457575" y="4314825"/>
          <p14:tracePt t="128607" x="3438525" y="4352925"/>
          <p14:tracePt t="128624" x="3409950" y="4391025"/>
          <p14:tracePt t="128640" x="3371850" y="4476750"/>
          <p14:tracePt t="128657" x="3362325" y="4524375"/>
          <p14:tracePt t="128673" x="3362325" y="4572000"/>
          <p14:tracePt t="128690" x="3362325" y="4619625"/>
          <p14:tracePt t="128707" x="3362325" y="4657725"/>
          <p14:tracePt t="128723" x="3381375" y="4686300"/>
          <p14:tracePt t="128740" x="3381375" y="4695825"/>
          <p14:tracePt t="128856" x="3381375" y="4705350"/>
          <p14:tracePt t="128864" x="3381375" y="4714875"/>
          <p14:tracePt t="128873" x="3390900" y="4724400"/>
          <p14:tracePt t="131009" x="3390900" y="4733925"/>
          <p14:tracePt t="131016" x="3362325" y="4733925"/>
          <p14:tracePt t="131025" x="3257550" y="4724400"/>
          <p14:tracePt t="131041" x="2714625" y="4657725"/>
          <p14:tracePt t="131057" x="1704975" y="4524375"/>
          <p14:tracePt t="131074" x="819150" y="4486275"/>
          <p14:tracePt t="131090" x="333375" y="4486275"/>
          <p14:tracePt t="131107" x="190500" y="4514850"/>
          <p14:tracePt t="131321" x="180975" y="4524375"/>
          <p14:tracePt t="131328" x="180975" y="4543425"/>
          <p14:tracePt t="131337" x="200025" y="4600575"/>
          <p14:tracePt t="131345" x="295275" y="4648200"/>
          <p14:tracePt t="131357" x="447675" y="4705350"/>
          <p14:tracePt t="131374" x="885825" y="4838700"/>
          <p14:tracePt t="131391" x="1152525" y="4895850"/>
          <p14:tracePt t="131407" x="1295400" y="4895850"/>
          <p14:tracePt t="131424" x="1371600" y="4876800"/>
          <p14:tracePt t="131440" x="1419225" y="4829175"/>
          <p14:tracePt t="131457" x="1428750" y="4800600"/>
          <p14:tracePt t="131474" x="1428750" y="4772025"/>
          <p14:tracePt t="131490" x="1428750" y="47625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6C1592-1DD4-48C2-9D57-AA37BDB53121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983"/>
            <a:ext cx="1219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867" y="704849"/>
            <a:ext cx="11616266" cy="6016626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sequence of characters that consists of letters, digits, and underscores (</a:t>
            </a:r>
            <a:r>
              <a:rPr lang="en-US" alt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e.g., this_is_an_identifier_1453_, _variable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Must start with a letter or an underscore. 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Cannot start with a digit.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e.g., 1623_is_not_an_identifier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 identifier cannot be a reserved word.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e.g., class is a keyword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identifiers of 1311 characters or fewer.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Regular expression: [ a-z, A-Z, _ ]{ a-z, A-Z, _, 0-9 }*</a:t>
            </a:r>
          </a:p>
        </p:txBody>
      </p:sp>
    </p:spTree>
    <p:extLst>
      <p:ext uri="{BB962C8B-B14F-4D97-AF65-F5344CB8AC3E}">
        <p14:creationId xmlns:p14="http://schemas.microsoft.com/office/powerpoint/2010/main" val="519944112"/>
      </p:ext>
    </p:extLst>
  </p:cSld>
  <p:clrMapOvr>
    <a:masterClrMapping/>
  </p:clrMapOvr>
  <p:transition advTm="22223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150" x="1676400" y="4657725"/>
          <p14:tracePt t="8158" x="2124075" y="4476750"/>
          <p14:tracePt t="8165" x="2314575" y="4314825"/>
          <p14:tracePt t="8174" x="2400300" y="4067175"/>
          <p14:tracePt t="8187" x="2466975" y="3743325"/>
          <p14:tracePt t="8203" x="2686050" y="2895600"/>
          <p14:tracePt t="8220" x="3086100" y="2066925"/>
          <p14:tracePt t="8237" x="3562350" y="1276350"/>
          <p14:tracePt t="8254" x="4114800" y="333375"/>
          <p14:tracePt t="8270" x="4229100" y="95250"/>
          <p14:tracePt t="8287" x="4238625" y="66675"/>
          <p14:tracePt t="8326" x="4219575" y="95250"/>
          <p14:tracePt t="8337" x="4114800" y="123825"/>
          <p14:tracePt t="8353" x="3838575" y="238125"/>
          <p14:tracePt t="8370" x="3638550" y="342900"/>
          <p14:tracePt t="8387" x="3571875" y="428625"/>
          <p14:tracePt t="8403" x="3571875" y="485775"/>
          <p14:tracePt t="8420" x="3590925" y="542925"/>
          <p14:tracePt t="8437" x="3752850" y="619125"/>
          <p14:tracePt t="8454" x="4286250" y="714375"/>
          <p14:tracePt t="8470" x="4619625" y="742950"/>
          <p14:tracePt t="8487" x="4743450" y="752475"/>
          <p14:tracePt t="8503" x="4752975" y="752475"/>
          <p14:tracePt t="8520" x="4762500" y="752475"/>
          <p14:tracePt t="8566" x="4762500" y="781050"/>
          <p14:tracePt t="8574" x="4762500" y="819150"/>
          <p14:tracePt t="8587" x="4762500" y="885825"/>
          <p14:tracePt t="8603" x="4752975" y="971550"/>
          <p14:tracePt t="8620" x="4743450" y="1076325"/>
          <p14:tracePt t="8637" x="4743450" y="1133475"/>
          <p14:tracePt t="8654" x="4752975" y="1181100"/>
          <p14:tracePt t="8670" x="4752975" y="1200150"/>
          <p14:tracePt t="8687" x="4752975" y="1209675"/>
          <p14:tracePt t="8703" x="4743450" y="1238250"/>
          <p14:tracePt t="8720" x="4724400" y="1266825"/>
          <p14:tracePt t="8737" x="4705350" y="1304925"/>
          <p14:tracePt t="8754" x="4676775" y="1352550"/>
          <p14:tracePt t="8770" x="4667250" y="1390650"/>
          <p14:tracePt t="8787" x="4648200" y="1419225"/>
          <p14:tracePt t="8804" x="4619625" y="1466850"/>
          <p14:tracePt t="8820" x="4591050" y="1476375"/>
          <p14:tracePt t="8837" x="4572000" y="1485900"/>
          <p14:tracePt t="8853" x="4552950" y="1504950"/>
          <p14:tracePt t="8871" x="4543425" y="1524000"/>
          <p14:tracePt t="8887" x="4533900" y="1552575"/>
          <p14:tracePt t="9198" x="4514850" y="1552575"/>
          <p14:tracePt t="9206" x="4505325" y="1552575"/>
          <p14:tracePt t="9230" x="4486275" y="1552575"/>
          <p14:tracePt t="9246" x="4476750" y="1543050"/>
          <p14:tracePt t="9254" x="4467225" y="1524000"/>
          <p14:tracePt t="9262" x="4457700" y="1514475"/>
          <p14:tracePt t="9270" x="4448175" y="1504950"/>
          <p14:tracePt t="9287" x="4429125" y="1495425"/>
          <p14:tracePt t="9303" x="4391025" y="1476375"/>
          <p14:tracePt t="9320" x="4333875" y="1457325"/>
          <p14:tracePt t="9337" x="4286250" y="1447800"/>
          <p14:tracePt t="9354" x="4219575" y="1409700"/>
          <p14:tracePt t="9370" x="4152900" y="1390650"/>
          <p14:tracePt t="9387" x="4048125" y="1371600"/>
          <p14:tracePt t="9404" x="3924300" y="1352550"/>
          <p14:tracePt t="9420" x="3829050" y="1333500"/>
          <p14:tracePt t="9437" x="3781425" y="1333500"/>
          <p14:tracePt t="9454" x="3762375" y="1333500"/>
          <p14:tracePt t="9534" x="3743325" y="1333500"/>
          <p14:tracePt t="9558" x="3733800" y="1333500"/>
          <p14:tracePt t="9686" x="3733800" y="1323975"/>
          <p14:tracePt t="9958" x="3733800" y="1304925"/>
          <p14:tracePt t="9966" x="3743325" y="1304925"/>
          <p14:tracePt t="9974" x="3771900" y="1285875"/>
          <p14:tracePt t="9987" x="3800475" y="1285875"/>
          <p14:tracePt t="10004" x="3857625" y="1257300"/>
          <p14:tracePt t="10020" x="3952875" y="1228725"/>
          <p14:tracePt t="10037" x="4048125" y="1209675"/>
          <p14:tracePt t="10054" x="4162425" y="1181100"/>
          <p14:tracePt t="10070" x="4229100" y="1171575"/>
          <p14:tracePt t="10088" x="4324350" y="1143000"/>
          <p14:tracePt t="10104" x="4457700" y="1123950"/>
          <p14:tracePt t="10120" x="4629150" y="1114425"/>
          <p14:tracePt t="10137" x="4876800" y="1104900"/>
          <p14:tracePt t="10154" x="5210175" y="1104900"/>
          <p14:tracePt t="10171" x="5667375" y="1076325"/>
          <p14:tracePt t="10187" x="6210300" y="1057275"/>
          <p14:tracePt t="10204" x="6715125" y="1028700"/>
          <p14:tracePt t="10221" x="7210425" y="1028700"/>
          <p14:tracePt t="10237" x="7486650" y="1028700"/>
          <p14:tracePt t="10254" x="7781925" y="990600"/>
          <p14:tracePt t="10270" x="7867650" y="971550"/>
          <p14:tracePt t="10287" x="7886700" y="971550"/>
          <p14:tracePt t="10304" x="7915275" y="971550"/>
          <p14:tracePt t="10320" x="7972425" y="981075"/>
          <p14:tracePt t="10337" x="8020050" y="990600"/>
          <p14:tracePt t="10354" x="8077200" y="990600"/>
          <p14:tracePt t="10370" x="8115300" y="990600"/>
          <p14:tracePt t="10387" x="8134350" y="990600"/>
          <p14:tracePt t="10404" x="8181975" y="990600"/>
          <p14:tracePt t="10420" x="8248650" y="990600"/>
          <p14:tracePt t="10437" x="8362950" y="981075"/>
          <p14:tracePt t="10454" x="8458200" y="981075"/>
          <p14:tracePt t="10470" x="8477250" y="981075"/>
          <p14:tracePt t="10526" x="8467725" y="981075"/>
          <p14:tracePt t="10534" x="8448675" y="981075"/>
          <p14:tracePt t="10542" x="8420100" y="981075"/>
          <p14:tracePt t="10554" x="8382000" y="981075"/>
          <p14:tracePt t="10570" x="8305800" y="1019175"/>
          <p14:tracePt t="10782" x="8305800" y="1028700"/>
          <p14:tracePt t="10846" x="8305800" y="1019175"/>
          <p14:tracePt t="10854" x="8305800" y="1009650"/>
          <p14:tracePt t="10862" x="8315325" y="1009650"/>
          <p14:tracePt t="10871" x="8334375" y="1000125"/>
          <p14:tracePt t="10887" x="8391525" y="990600"/>
          <p14:tracePt t="10904" x="8477250" y="981075"/>
          <p14:tracePt t="10920" x="8591550" y="971550"/>
          <p14:tracePt t="10937" x="8734425" y="962025"/>
          <p14:tracePt t="10954" x="8801100" y="942975"/>
          <p14:tracePt t="10971" x="8839200" y="933450"/>
          <p14:tracePt t="11078" x="8782050" y="933450"/>
          <p14:tracePt t="11086" x="8743950" y="933450"/>
          <p14:tracePt t="11094" x="8705850" y="942975"/>
          <p14:tracePt t="11104" x="8667750" y="952500"/>
          <p14:tracePt t="11120" x="8620125" y="952500"/>
          <p14:tracePt t="11137" x="8601075" y="952500"/>
          <p14:tracePt t="11154" x="8591550" y="952500"/>
          <p14:tracePt t="11187" x="8582025" y="952500"/>
          <p14:tracePt t="11204" x="8582025" y="942975"/>
          <p14:tracePt t="11221" x="8601075" y="933450"/>
          <p14:tracePt t="11237" x="8677275" y="923925"/>
          <p14:tracePt t="11254" x="8810625" y="914400"/>
          <p14:tracePt t="11271" x="8886825" y="933450"/>
          <p14:tracePt t="11287" x="8905875" y="942975"/>
          <p14:tracePt t="11304" x="8905875" y="952500"/>
          <p14:tracePt t="11321" x="8877300" y="971550"/>
          <p14:tracePt t="11337" x="8705850" y="971550"/>
          <p14:tracePt t="11354" x="8496300" y="971550"/>
          <p14:tracePt t="11371" x="8382000" y="971550"/>
          <p14:tracePt t="11387" x="8353425" y="971550"/>
          <p14:tracePt t="11421" x="8401050" y="971550"/>
          <p14:tracePt t="11437" x="8534400" y="971550"/>
          <p14:tracePt t="11454" x="8715375" y="971550"/>
          <p14:tracePt t="11471" x="8772525" y="971550"/>
          <p14:tracePt t="11504" x="8772525" y="981075"/>
          <p14:tracePt t="11521" x="8696325" y="990600"/>
          <p14:tracePt t="11538" x="8591550" y="990600"/>
          <p14:tracePt t="11554" x="8543925" y="990600"/>
          <p14:tracePt t="11614" x="8562975" y="990600"/>
          <p14:tracePt t="11622" x="8582025" y="1000125"/>
          <p14:tracePt t="11630" x="8610600" y="1000125"/>
          <p14:tracePt t="11638" x="8620125" y="1019175"/>
          <p14:tracePt t="11654" x="8639175" y="1019175"/>
          <p14:tracePt t="11686" x="8648700" y="1028700"/>
          <p14:tracePt t="11702" x="8629650" y="1028700"/>
          <p14:tracePt t="11710" x="8591550" y="1028700"/>
          <p14:tracePt t="11721" x="8562975" y="1028700"/>
          <p14:tracePt t="11737" x="8543925" y="1028700"/>
          <p14:tracePt t="11782" x="8562975" y="1028700"/>
          <p14:tracePt t="11790" x="8591550" y="1028700"/>
          <p14:tracePt t="11798" x="8629650" y="1028700"/>
          <p14:tracePt t="11806" x="8658225" y="1028700"/>
          <p14:tracePt t="11821" x="8686800" y="1019175"/>
          <p14:tracePt t="11838" x="8696325" y="1019175"/>
          <p14:tracePt t="11878" x="8658225" y="1019175"/>
          <p14:tracePt t="11886" x="8620125" y="1019175"/>
          <p14:tracePt t="11894" x="8591550" y="1019175"/>
          <p14:tracePt t="11904" x="8572500" y="1019175"/>
          <p14:tracePt t="11958" x="8582025" y="1019175"/>
          <p14:tracePt t="11966" x="8620125" y="1028700"/>
          <p14:tracePt t="11974" x="8648700" y="1028700"/>
          <p14:tracePt t="11987" x="8677275" y="1028700"/>
          <p14:tracePt t="12004" x="8715375" y="1038225"/>
          <p14:tracePt t="12021" x="8734425" y="1057275"/>
          <p14:tracePt t="12054" x="8724900" y="1066800"/>
          <p14:tracePt t="12071" x="8677275" y="1066800"/>
          <p14:tracePt t="12088" x="8658225" y="1066800"/>
          <p14:tracePt t="12142" x="8658225" y="1076325"/>
          <p14:tracePt t="12158" x="8658225" y="1085850"/>
          <p14:tracePt t="12174" x="8658225" y="1095375"/>
          <p14:tracePt t="12190" x="8648700" y="1095375"/>
          <p14:tracePt t="12230" x="8648700" y="1104900"/>
          <p14:tracePt t="12239" x="8639175" y="1114425"/>
          <p14:tracePt t="12246" x="8629650" y="1123950"/>
          <p14:tracePt t="12254" x="8601075" y="1123950"/>
          <p14:tracePt t="12271" x="8458200" y="1162050"/>
          <p14:tracePt t="12287" x="8201025" y="1181100"/>
          <p14:tracePt t="12304" x="7943850" y="1181100"/>
          <p14:tracePt t="12321" x="7705725" y="1181100"/>
          <p14:tracePt t="12337" x="7505700" y="1190625"/>
          <p14:tracePt t="12354" x="7372350" y="1219200"/>
          <p14:tracePt t="12371" x="7286625" y="1228725"/>
          <p14:tracePt t="12387" x="7258050" y="1228725"/>
          <p14:tracePt t="12404" x="7191375" y="1238250"/>
          <p14:tracePt t="12421" x="7029450" y="1257300"/>
          <p14:tracePt t="12438" x="6648450" y="1295400"/>
          <p14:tracePt t="12454" x="6267450" y="1390650"/>
          <p14:tracePt t="12471" x="6048375" y="1476375"/>
          <p14:tracePt t="12487" x="5886450" y="1562100"/>
          <p14:tracePt t="12504" x="5781675" y="1609725"/>
          <p14:tracePt t="12521" x="5648325" y="1647825"/>
          <p14:tracePt t="12537" x="5448300" y="1685925"/>
          <p14:tracePt t="12554" x="5191125" y="1733550"/>
          <p14:tracePt t="12571" x="4886325" y="1762125"/>
          <p14:tracePt t="12588" x="4591050" y="1800225"/>
          <p14:tracePt t="12604" x="4333875" y="1847850"/>
          <p14:tracePt t="12621" x="4162425" y="1866900"/>
          <p14:tracePt t="12638" x="3981450" y="1895475"/>
          <p14:tracePt t="12654" x="3943350" y="1924050"/>
          <p14:tracePt t="12671" x="3933825" y="1924050"/>
          <p14:tracePt t="12688" x="3933825" y="1933575"/>
          <p14:tracePt t="12726" x="3924300" y="1933575"/>
          <p14:tracePt t="12737" x="3886200" y="1952625"/>
          <p14:tracePt t="12754" x="3781425" y="2000250"/>
          <p14:tracePt t="12771" x="3648075" y="2047875"/>
          <p14:tracePt t="12788" x="3562350" y="2085975"/>
          <p14:tracePt t="12804" x="3514725" y="2095500"/>
          <p14:tracePt t="12821" x="3476625" y="2095500"/>
          <p14:tracePt t="12838" x="3429000" y="2085975"/>
          <p14:tracePt t="12886" x="3476625" y="2085975"/>
          <p14:tracePt t="12894" x="3552825" y="2085975"/>
          <p14:tracePt t="12904" x="3638550" y="2085975"/>
          <p14:tracePt t="12921" x="3790950" y="2085975"/>
          <p14:tracePt t="12938" x="3952875" y="2066925"/>
          <p14:tracePt t="12954" x="4029075" y="2047875"/>
          <p14:tracePt t="12971" x="4048125" y="2047875"/>
          <p14:tracePt t="13004" x="3933825" y="2047875"/>
          <p14:tracePt t="13021" x="3743325" y="2047875"/>
          <p14:tracePt t="13038" x="3629025" y="2047875"/>
          <p14:tracePt t="13054" x="3600450" y="2047875"/>
          <p14:tracePt t="13071" x="3609975" y="2047875"/>
          <p14:tracePt t="13088" x="3705225" y="2047875"/>
          <p14:tracePt t="13104" x="3762375" y="2019300"/>
          <p14:tracePt t="13121" x="3790950" y="2019300"/>
          <p14:tracePt t="13158" x="3800475" y="2019300"/>
          <p14:tracePt t="13174" x="3790950" y="2019300"/>
          <p14:tracePt t="13188" x="3781425" y="2019300"/>
          <p14:tracePt t="13204" x="3771900" y="2019300"/>
          <p14:tracePt t="13246" x="3771900" y="2009775"/>
          <p14:tracePt t="13646" x="3771900" y="2000250"/>
          <p14:tracePt t="13654" x="3762375" y="1990725"/>
          <p14:tracePt t="13742" x="3752850" y="1981200"/>
          <p14:tracePt t="14278" x="3752850" y="1971675"/>
          <p14:tracePt t="14286" x="3810000" y="1952625"/>
          <p14:tracePt t="14294" x="3848100" y="1943100"/>
          <p14:tracePt t="14304" x="3943350" y="1914525"/>
          <p14:tracePt t="14321" x="4210050" y="1828800"/>
          <p14:tracePt t="14338" x="4619625" y="1724025"/>
          <p14:tracePt t="14354" x="5010150" y="1609725"/>
          <p14:tracePt t="14371" x="5324475" y="1514475"/>
          <p14:tracePt t="14388" x="5486400" y="1485900"/>
          <p14:tracePt t="14405" x="5543550" y="1485900"/>
          <p14:tracePt t="14421" x="5572125" y="1485900"/>
          <p14:tracePt t="14438" x="5667375" y="1562100"/>
          <p14:tracePt t="14455" x="5734050" y="1581150"/>
          <p14:tracePt t="14471" x="5810250" y="1628775"/>
          <p14:tracePt t="14488" x="5867400" y="1628775"/>
          <p14:tracePt t="14505" x="5895975" y="1638300"/>
          <p14:tracePt t="14521" x="5905500" y="1638300"/>
          <p14:tracePt t="14538" x="5915025" y="1638300"/>
          <p14:tracePt t="14622" x="5924550" y="1638300"/>
          <p14:tracePt t="14630" x="5934075" y="1638300"/>
          <p14:tracePt t="14646" x="5943600" y="1638300"/>
          <p14:tracePt t="14655" x="5972175" y="1638300"/>
          <p14:tracePt t="14671" x="6105525" y="1638300"/>
          <p14:tracePt t="14688" x="6400800" y="1638300"/>
          <p14:tracePt t="14704" x="6829425" y="1619250"/>
          <p14:tracePt t="14721" x="7305675" y="1619250"/>
          <p14:tracePt t="14738" x="7620000" y="1619250"/>
          <p14:tracePt t="14755" x="7800975" y="1638300"/>
          <p14:tracePt t="14771" x="7848600" y="1647825"/>
          <p14:tracePt t="14805" x="7820025" y="1657350"/>
          <p14:tracePt t="14821" x="7610475" y="1657350"/>
          <p14:tracePt t="14839" x="7058025" y="1657350"/>
          <p14:tracePt t="14855" x="6810375" y="1657350"/>
          <p14:tracePt t="14871" x="6734175" y="1676400"/>
          <p14:tracePt t="14888" x="6715125" y="1676400"/>
          <p14:tracePt t="14905" x="6734175" y="1695450"/>
          <p14:tracePt t="14921" x="6877050" y="1752600"/>
          <p14:tracePt t="14938" x="7038975" y="1809750"/>
          <p14:tracePt t="14955" x="7277100" y="1876425"/>
          <p14:tracePt t="14971" x="7448550" y="1905000"/>
          <p14:tracePt t="14988" x="7553325" y="1924050"/>
          <p14:tracePt t="15005" x="7600950" y="1933575"/>
          <p14:tracePt t="15039" x="7648575" y="1933575"/>
          <p14:tracePt t="15055" x="7772400" y="1876425"/>
          <p14:tracePt t="15071" x="8001000" y="1790700"/>
          <p14:tracePt t="15088" x="8372475" y="1657350"/>
          <p14:tracePt t="15104" x="8820150" y="1533525"/>
          <p14:tracePt t="15121" x="9115425" y="1438275"/>
          <p14:tracePt t="15138" x="9267825" y="1400175"/>
          <p14:tracePt t="15155" x="9305925" y="1381125"/>
          <p14:tracePt t="15188" x="9305925" y="1352550"/>
          <p14:tracePt t="15205" x="9191625" y="1295400"/>
          <p14:tracePt t="15222" x="9039225" y="1219200"/>
          <p14:tracePt t="15239" x="8953500" y="1190625"/>
          <p14:tracePt t="15255" x="8943975" y="1181100"/>
          <p14:tracePt t="15319" x="8934450" y="1181100"/>
          <p14:tracePt t="15326" x="8934450" y="1171575"/>
          <p14:tracePt t="15335" x="8915400" y="1171575"/>
          <p14:tracePt t="15342" x="8905875" y="1152525"/>
          <p14:tracePt t="15355" x="8896350" y="1152525"/>
          <p14:tracePt t="15371" x="8877300" y="1133475"/>
          <p14:tracePt t="15388" x="8829675" y="1123950"/>
          <p14:tracePt t="15405" x="8753475" y="1095375"/>
          <p14:tracePt t="15421" x="8686800" y="1085850"/>
          <p14:tracePt t="15439" x="8639175" y="1066800"/>
          <p14:tracePt t="15455" x="8610600" y="1057275"/>
          <p14:tracePt t="15471" x="8591550" y="1047750"/>
          <p14:tracePt t="15488" x="8582025" y="1047750"/>
          <p14:tracePt t="15505" x="8562975" y="1047750"/>
          <p14:tracePt t="15521" x="8543925" y="1047750"/>
          <p14:tracePt t="15538" x="8515350" y="1047750"/>
          <p14:tracePt t="15555" x="8467725" y="1038225"/>
          <p14:tracePt t="15571" x="8429625" y="1028700"/>
          <p14:tracePt t="15588" x="8401050" y="1019175"/>
          <p14:tracePt t="15605" x="8382000" y="1009650"/>
          <p14:tracePt t="15621" x="8372475" y="1000125"/>
          <p14:tracePt t="15638" x="8362950" y="1000125"/>
          <p14:tracePt t="15655" x="8353425" y="1000125"/>
          <p14:tracePt t="15671" x="8343900" y="1000125"/>
          <p14:tracePt t="15688" x="8334375" y="1000125"/>
          <p14:tracePt t="15750" x="8324850" y="1000125"/>
          <p14:tracePt t="15775" x="8315325" y="1000125"/>
          <p14:tracePt t="15910" x="8334375" y="1000125"/>
          <p14:tracePt t="15918" x="8372475" y="1000125"/>
          <p14:tracePt t="15926" x="8420100" y="1000125"/>
          <p14:tracePt t="15938" x="8458200" y="1000125"/>
          <p14:tracePt t="15955" x="8534400" y="981075"/>
          <p14:tracePt t="15971" x="8562975" y="981075"/>
          <p14:tracePt t="16055" x="8534400" y="981075"/>
          <p14:tracePt t="16062" x="8496300" y="981075"/>
          <p14:tracePt t="16071" x="8458200" y="981075"/>
          <p14:tracePt t="16088" x="8401050" y="981075"/>
          <p14:tracePt t="16105" x="8391525" y="971550"/>
          <p14:tracePt t="16199" x="8420100" y="971550"/>
          <p14:tracePt t="16206" x="8486775" y="971550"/>
          <p14:tracePt t="16214" x="8562975" y="971550"/>
          <p14:tracePt t="16223" x="8648700" y="971550"/>
          <p14:tracePt t="16239" x="8791575" y="971550"/>
          <p14:tracePt t="16255" x="8963025" y="981075"/>
          <p14:tracePt t="16272" x="9086850" y="1000125"/>
          <p14:tracePt t="16288" x="9220200" y="1019175"/>
          <p14:tracePt t="16305" x="9324975" y="1028700"/>
          <p14:tracePt t="16322" x="9410700" y="1038225"/>
          <p14:tracePt t="16338" x="9486900" y="1047750"/>
          <p14:tracePt t="16355" x="9553575" y="1066800"/>
          <p14:tracePt t="16372" x="9601200" y="1066800"/>
          <p14:tracePt t="16388" x="9629775" y="1066800"/>
          <p14:tracePt t="16405" x="9658350" y="1066800"/>
          <p14:tracePt t="16422" x="9677400" y="1057275"/>
          <p14:tracePt t="16439" x="9725025" y="1047750"/>
          <p14:tracePt t="16455" x="9753600" y="1038225"/>
          <p14:tracePt t="16472" x="9820275" y="1038225"/>
          <p14:tracePt t="16488" x="10001250" y="1038225"/>
          <p14:tracePt t="16505" x="10172700" y="1057275"/>
          <p14:tracePt t="16522" x="10372725" y="1076325"/>
          <p14:tracePt t="16538" x="10467975" y="1076325"/>
          <p14:tracePt t="16555" x="10487025" y="1076325"/>
          <p14:tracePt t="16599" x="10487025" y="1085850"/>
          <p14:tracePt t="16623" x="10487025" y="1095375"/>
          <p14:tracePt t="16639" x="10487025" y="1104900"/>
          <p14:tracePt t="16647" x="10477500" y="1104900"/>
          <p14:tracePt t="16655" x="10467975" y="1114425"/>
          <p14:tracePt t="16671" x="10325100" y="1114425"/>
          <p14:tracePt t="16688" x="9782175" y="1114425"/>
          <p14:tracePt t="16705" x="8639175" y="1152525"/>
          <p14:tracePt t="16721" x="7219950" y="1190625"/>
          <p14:tracePt t="16738" x="5924550" y="1247775"/>
          <p14:tracePt t="16755" x="4914900" y="1266825"/>
          <p14:tracePt t="16772" x="4191000" y="1304925"/>
          <p14:tracePt t="16788" x="3771900" y="1304925"/>
          <p14:tracePt t="16805" x="3590925" y="1304925"/>
          <p14:tracePt t="16822" x="3476625" y="1285875"/>
          <p14:tracePt t="16839" x="3390900" y="1266825"/>
          <p14:tracePt t="16855" x="3352800" y="1266825"/>
          <p14:tracePt t="16872" x="3305175" y="1266825"/>
          <p14:tracePt t="16888" x="3257550" y="1266825"/>
          <p14:tracePt t="16905" x="3200400" y="1266825"/>
          <p14:tracePt t="16922" x="3105150" y="1266825"/>
          <p14:tracePt t="16938" x="3000375" y="1266825"/>
          <p14:tracePt t="16955" x="2790825" y="1266825"/>
          <p14:tracePt t="16972" x="2524125" y="1266825"/>
          <p14:tracePt t="16988" x="2257425" y="1285875"/>
          <p14:tracePt t="17005" x="2124075" y="1314450"/>
          <p14:tracePt t="17022" x="2095500" y="1314450"/>
          <p14:tracePt t="17039" x="2076450" y="1304925"/>
          <p14:tracePt t="17055" x="2066925" y="1295400"/>
          <p14:tracePt t="17072" x="2028825" y="1285875"/>
          <p14:tracePt t="17089" x="1981200" y="1285875"/>
          <p14:tracePt t="17105" x="1962150" y="1285875"/>
          <p14:tracePt t="17151" x="1981200" y="1285875"/>
          <p14:tracePt t="17159" x="2047875" y="1295400"/>
          <p14:tracePt t="17172" x="2143125" y="1295400"/>
          <p14:tracePt t="17188" x="2286000" y="1314450"/>
          <p14:tracePt t="17205" x="2390775" y="1343025"/>
          <p14:tracePt t="17222" x="2428875" y="1352550"/>
          <p14:tracePt t="17238" x="2438400" y="1381125"/>
          <p14:tracePt t="17255" x="2476500" y="1438275"/>
          <p14:tracePt t="17272" x="2581275" y="1495425"/>
          <p14:tracePt t="17288" x="2781300" y="1562100"/>
          <p14:tracePt t="17305" x="2971800" y="1581150"/>
          <p14:tracePt t="17322" x="3048000" y="1600200"/>
          <p14:tracePt t="17339" x="3067050" y="1609725"/>
          <p14:tracePt t="17372" x="3067050" y="1600200"/>
          <p14:tracePt t="17388" x="3086100" y="1571625"/>
          <p14:tracePt t="17405" x="3133725" y="1552575"/>
          <p14:tracePt t="17439" x="3143250" y="1552575"/>
          <p14:tracePt t="18391" x="3171825" y="1552575"/>
          <p14:tracePt t="18399" x="3305175" y="1562100"/>
          <p14:tracePt t="18407" x="3609975" y="1628775"/>
          <p14:tracePt t="18422" x="3743325" y="1657350"/>
          <p14:tracePt t="18439" x="4038600" y="1962150"/>
          <p14:tracePt t="18455" x="4495800" y="2590800"/>
          <p14:tracePt t="18472" x="4962525" y="3333750"/>
          <p14:tracePt t="18489" x="5400675" y="4095750"/>
          <p14:tracePt t="18505" x="5695950" y="4810125"/>
          <p14:tracePt t="18522" x="5838825" y="5353050"/>
          <p14:tracePt t="18539" x="5838825" y="5648325"/>
          <p14:tracePt t="18555" x="5753100" y="5905500"/>
          <p14:tracePt t="18572" x="5591175" y="6105525"/>
          <p14:tracePt t="18589" x="5314950" y="6267450"/>
          <p14:tracePt t="18605" x="4800600" y="6334125"/>
          <p14:tracePt t="18622" x="4200525" y="6334125"/>
          <p14:tracePt t="18639" x="3400425" y="6057900"/>
          <p14:tracePt t="18655" x="3200400" y="5867400"/>
          <p14:tracePt t="18672" x="3105150" y="5581650"/>
          <p14:tracePt t="18689" x="3105150" y="5305425"/>
          <p14:tracePt t="18705" x="3276600" y="4933950"/>
          <p14:tracePt t="18722" x="3743325" y="4514850"/>
          <p14:tracePt t="18739" x="4619625" y="4143375"/>
          <p14:tracePt t="18755" x="5505450" y="3962400"/>
          <p14:tracePt t="18772" x="6191250" y="3886200"/>
          <p14:tracePt t="18789" x="6543675" y="3943350"/>
          <p14:tracePt t="18805" x="6629400" y="3981450"/>
          <p14:tracePt t="18822" x="6591300" y="4076700"/>
          <p14:tracePt t="18839" x="5838825" y="4400550"/>
          <p14:tracePt t="18855" x="5248275" y="4562475"/>
          <p14:tracePt t="18872" x="4981575" y="4610100"/>
          <p14:tracePt t="18889" x="4933950" y="4600575"/>
          <p14:tracePt t="18905" x="4972050" y="4543425"/>
          <p14:tracePt t="18922" x="5124450" y="4400550"/>
          <p14:tracePt t="18939" x="5372100" y="4314825"/>
          <p14:tracePt t="18955" x="5600700" y="4229100"/>
          <p14:tracePt t="18972" x="5638800" y="421005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87A276-B25F-456A-AA6B-85804439607B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1466" y="1289580"/>
            <a:ext cx="5655733" cy="5106987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// Compute the first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radius = 1.0;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area = radius * radius * 3.14159;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area;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// Compute the second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radius = 2.0;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area = radius * radius * 3.14159;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area;</a:t>
            </a:r>
          </a:p>
        </p:txBody>
      </p:sp>
      <p:sp>
        <p:nvSpPr>
          <p:cNvPr id="2" name="Rectangle 1"/>
          <p:cNvSpPr/>
          <p:nvPr/>
        </p:nvSpPr>
        <p:spPr>
          <a:xfrm>
            <a:off x="677331" y="1111300"/>
            <a:ext cx="48429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smtClean="0"/>
              <a:t>A variable represents a value </a:t>
            </a:r>
            <a:r>
              <a:rPr lang="en-US" altLang="en-US" sz="3600" dirty="0"/>
              <a:t>that may be changed in the program.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3554258"/>
      </p:ext>
    </p:extLst>
  </p:cSld>
  <p:clrMapOvr>
    <a:masterClrMapping/>
  </p:clrMapOvr>
  <p:transition advTm="10863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842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DF5BC1-C86C-49D3-8F22-FF8A39CEE6BE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Declaring Variables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371600"/>
            <a:ext cx="8153400" cy="291465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int x;         // Declare x to be an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             // integer variable;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double radius; // Declare radius to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             // be a double variable;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char a;        // Declare a to be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             // character variable;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40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7BED82-5B71-4906-89E8-30CEEAAEDFBC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 Statements</a:t>
            </a:r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153400" cy="2990850"/>
          </a:xfrm>
          <a:noFill/>
        </p:spPr>
        <p:txBody>
          <a:bodyPr/>
          <a:lstStyle/>
          <a:p>
            <a:pPr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x = </a:t>
            </a:r>
            <a:r>
              <a:rPr lang="en-US" altLang="en-US" sz="2600" dirty="0" smtClean="0">
                <a:latin typeface="Courier New" panose="02070309020205020404" pitchFamily="49" charset="0"/>
              </a:rPr>
              <a:t>3;          </a:t>
            </a:r>
            <a:r>
              <a:rPr lang="en-US" altLang="en-US" sz="2600" dirty="0">
                <a:latin typeface="Courier New" panose="02070309020205020404" pitchFamily="49" charset="0"/>
              </a:rPr>
              <a:t>// Assign </a:t>
            </a:r>
            <a:r>
              <a:rPr lang="en-US" altLang="en-US" sz="2600" dirty="0" smtClean="0">
                <a:latin typeface="Courier New" panose="02070309020205020404" pitchFamily="49" charset="0"/>
              </a:rPr>
              <a:t>3 </a:t>
            </a:r>
            <a:r>
              <a:rPr lang="en-US" altLang="en-US" sz="2600" dirty="0">
                <a:latin typeface="Courier New" panose="02070309020205020404" pitchFamily="49" charset="0"/>
              </a:rPr>
              <a:t>to x;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radius = </a:t>
            </a:r>
            <a:r>
              <a:rPr lang="en-US" altLang="en-US" sz="2600" dirty="0" smtClean="0">
                <a:latin typeface="Courier New" panose="02070309020205020404" pitchFamily="49" charset="0"/>
              </a:rPr>
              <a:t>2.0</a:t>
            </a:r>
            <a:r>
              <a:rPr lang="en-US" altLang="en-US" sz="2600" dirty="0">
                <a:latin typeface="Courier New" panose="02070309020205020404" pitchFamily="49" charset="0"/>
              </a:rPr>
              <a:t>;   // Assign </a:t>
            </a:r>
            <a:r>
              <a:rPr lang="en-US" altLang="en-US" sz="2600" dirty="0" smtClean="0">
                <a:latin typeface="Courier New" panose="02070309020205020404" pitchFamily="49" charset="0"/>
              </a:rPr>
              <a:t>2.0 </a:t>
            </a:r>
            <a:r>
              <a:rPr lang="en-US" altLang="en-US" sz="2600" dirty="0">
                <a:latin typeface="Courier New" panose="02070309020205020404" pitchFamily="49" charset="0"/>
              </a:rPr>
              <a:t>to radius;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a = 'A';        // Assign 'A' to a;</a:t>
            </a:r>
            <a:r>
              <a:rPr lang="en-US" altLang="en-US" dirty="0">
                <a:latin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34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D82F57-205F-4CAE-9554-56593D474A1B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1676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Declaration and Initialization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6324600" cy="3373438"/>
          </a:xfrm>
          <a:noFill/>
        </p:spPr>
        <p:txBody>
          <a:bodyPr/>
          <a:lstStyle/>
          <a:p>
            <a:r>
              <a:rPr lang="en-US" altLang="en-US" sz="3000" dirty="0" err="1">
                <a:latin typeface="Courier New" panose="02070309020205020404" pitchFamily="49" charset="0"/>
              </a:rPr>
              <a:t>int</a:t>
            </a:r>
            <a:r>
              <a:rPr lang="en-US" altLang="en-US" sz="3000" dirty="0">
                <a:latin typeface="Courier New" panose="02070309020205020404" pitchFamily="49" charset="0"/>
              </a:rPr>
              <a:t> x = </a:t>
            </a:r>
            <a:r>
              <a:rPr lang="en-US" altLang="en-US" sz="3000" dirty="0" smtClean="0">
                <a:latin typeface="Courier New" panose="02070309020205020404" pitchFamily="49" charset="0"/>
              </a:rPr>
              <a:t>3;</a:t>
            </a:r>
            <a:endParaRPr lang="en-US" altLang="en-US" sz="30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Courier New" panose="02070309020205020404" pitchFamily="49" charset="0"/>
              </a:rPr>
              <a:t>double d = </a:t>
            </a:r>
            <a:r>
              <a:rPr lang="en-US" altLang="en-US" sz="3000" dirty="0" smtClean="0">
                <a:latin typeface="Courier New" panose="02070309020205020404" pitchFamily="49" charset="0"/>
              </a:rPr>
              <a:t>2.3;</a:t>
            </a:r>
            <a:endParaRPr lang="en-US" altLang="en-US" sz="30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34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Computing the Area of a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area = radius*radius*pi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6383867" y="1998133"/>
            <a:ext cx="2794000" cy="277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5"/>
    </mc:Choice>
    <mc:Fallback xmlns="">
      <p:transition spd="slow" advTm="492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44" x="5581650" y="2419350"/>
          <p14:tracePt t="652" x="5438775" y="2409825"/>
          <p14:tracePt t="660" x="5238750" y="2362200"/>
          <p14:tracePt t="668" x="5086350" y="2333625"/>
          <p14:tracePt t="685" x="5048250" y="2314575"/>
          <p14:tracePt t="702" x="5010150" y="2314575"/>
          <p14:tracePt t="718" x="4724400" y="2266950"/>
          <p14:tracePt t="735" x="3895725" y="2143125"/>
          <p14:tracePt t="752" x="3095625" y="2124075"/>
          <p14:tracePt t="768" x="2619375" y="2124075"/>
          <p14:tracePt t="785" x="2514600" y="2152650"/>
          <p14:tracePt t="802" x="2495550" y="2162175"/>
          <p14:tracePt t="819" x="2486025" y="2162175"/>
          <p14:tracePt t="835" x="2438400" y="2162175"/>
          <p14:tracePt t="852" x="2371725" y="2143125"/>
          <p14:tracePt t="869" x="2343150" y="2133600"/>
          <p14:tracePt t="885" x="2305050" y="2114550"/>
          <p14:tracePt t="902" x="2257425" y="2085975"/>
          <p14:tracePt t="918" x="2076450" y="2019300"/>
          <p14:tracePt t="935" x="1943100" y="1990725"/>
          <p14:tracePt t="952" x="1885950" y="1990725"/>
          <p14:tracePt t="968" x="1847850" y="1990725"/>
          <p14:tracePt t="985" x="1819275" y="2000250"/>
          <p14:tracePt t="1002" x="1800225" y="2009775"/>
          <p14:tracePt t="1018" x="1781175" y="2009775"/>
          <p14:tracePt t="1035" x="1771650" y="2009775"/>
          <p14:tracePt t="1052" x="1743075" y="2019300"/>
          <p14:tracePt t="1068" x="1724025" y="2038350"/>
          <p14:tracePt t="1085" x="1714500" y="2057400"/>
          <p14:tracePt t="1102" x="1704975" y="2066925"/>
          <p14:tracePt t="1118" x="1704975" y="2076450"/>
          <p14:tracePt t="1152" x="1685925" y="2095500"/>
          <p14:tracePt t="1169" x="1685925" y="2114550"/>
          <p14:tracePt t="1185" x="1666875" y="2143125"/>
          <p14:tracePt t="1202" x="1666875" y="2162175"/>
          <p14:tracePt t="1219" x="1666875" y="2181225"/>
          <p14:tracePt t="1253" x="1666875" y="2190750"/>
          <p14:tracePt t="1269" x="1752600" y="2219325"/>
          <p14:tracePt t="1285" x="1943100" y="2247900"/>
          <p14:tracePt t="1302" x="2171700" y="2247900"/>
          <p14:tracePt t="1319" x="2419350" y="2247900"/>
          <p14:tracePt t="1335" x="2705100" y="2209800"/>
          <p14:tracePt t="1352" x="2990850" y="2190750"/>
          <p14:tracePt t="1369" x="3228975" y="2190750"/>
          <p14:tracePt t="1385" x="3467100" y="2219325"/>
          <p14:tracePt t="1402" x="3857625" y="2276475"/>
          <p14:tracePt t="1419" x="4324350" y="2276475"/>
          <p14:tracePt t="1435" x="4743450" y="2276475"/>
          <p14:tracePt t="1452" x="5200650" y="2238375"/>
          <p14:tracePt t="1469" x="5438775" y="2228850"/>
          <p14:tracePt t="1485" x="5572125" y="2219325"/>
          <p14:tracePt t="1502" x="5610225" y="2219325"/>
          <p14:tracePt t="1519" x="5619750" y="2209800"/>
          <p14:tracePt t="1604" x="5629275" y="2209800"/>
          <p14:tracePt t="1628" x="5638800" y="220980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265A84-0E1E-4BE2-B32A-089546560E98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Named Constants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2797516"/>
            <a:ext cx="11074399" cy="3179951"/>
          </a:xfrm>
          <a:noFill/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600" dirty="0" err="1">
                <a:latin typeface="Courier New" panose="02070309020205020404" pitchFamily="49" charset="0"/>
              </a:rPr>
              <a:t>const</a:t>
            </a:r>
            <a:r>
              <a:rPr lang="en-US" altLang="en-US" sz="2600" dirty="0">
                <a:latin typeface="Courier New" panose="02070309020205020404" pitchFamily="49" charset="0"/>
              </a:rPr>
              <a:t> datatype CONSTANTNAME = VALUE;   </a:t>
            </a:r>
          </a:p>
          <a:p>
            <a:pPr>
              <a:buFont typeface="Monotype Sorts" pitchFamily="2" charset="2"/>
              <a:buNone/>
            </a:pP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600" dirty="0" err="1">
                <a:latin typeface="Courier New" panose="02070309020205020404" pitchFamily="49" charset="0"/>
              </a:rPr>
              <a:t>const</a:t>
            </a:r>
            <a:r>
              <a:rPr lang="en-US" altLang="en-US" sz="2600" dirty="0">
                <a:latin typeface="Courier New" panose="02070309020205020404" pitchFamily="49" charset="0"/>
              </a:rPr>
              <a:t> double PI = 3.14159;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00" dirty="0" err="1">
                <a:latin typeface="Courier New" panose="02070309020205020404" pitchFamily="49" charset="0"/>
              </a:rPr>
              <a:t>const</a:t>
            </a:r>
            <a:r>
              <a:rPr lang="en-US" altLang="en-US" sz="2600" dirty="0">
                <a:latin typeface="Courier New" panose="02070309020205020404" pitchFamily="49" charset="0"/>
              </a:rPr>
              <a:t> </a:t>
            </a:r>
            <a:r>
              <a:rPr lang="en-US" altLang="en-US" sz="2600" dirty="0" err="1">
                <a:latin typeface="Courier New" panose="02070309020205020404" pitchFamily="49" charset="0"/>
              </a:rPr>
              <a:t>int</a:t>
            </a:r>
            <a:r>
              <a:rPr lang="en-US" altLang="en-US" sz="2600" dirty="0">
                <a:latin typeface="Courier New" panose="02070309020205020404" pitchFamily="49" charset="0"/>
              </a:rPr>
              <a:t> SIZE = 3</a:t>
            </a:r>
            <a:r>
              <a:rPr lang="en-US" altLang="en-US" sz="2600" dirty="0" smtClean="0"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600" dirty="0" smtClean="0">
                <a:latin typeface="Courier New" panose="02070309020205020404" pitchFamily="49" charset="0"/>
              </a:rPr>
              <a:t>			</a:t>
            </a:r>
            <a:endParaRPr lang="en-US" altLang="en-US" sz="2600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664" y="1402636"/>
            <a:ext cx="10583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smtClean="0"/>
              <a:t>A named constants represent a permanent value.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40" y="5115257"/>
            <a:ext cx="5163760" cy="7011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24933" y="5219585"/>
            <a:ext cx="2188420" cy="4924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600" dirty="0">
                <a:solidFill>
                  <a:prstClr val="black"/>
                </a:solidFill>
                <a:latin typeface="Courier New" panose="02070309020205020404" pitchFamily="49" charset="0"/>
              </a:rPr>
              <a:t>a = d*d*c;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8991599" y="2099766"/>
            <a:ext cx="2421467" cy="235674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Make the program readable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7975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5D2726-8848-425A-A6AA-2444CB7B8D85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3943"/>
            <a:ext cx="12192000" cy="53816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Numerical Data Types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1524001" y="1918286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1524001" y="1572211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1" y="1741488"/>
            <a:ext cx="20441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short</a:t>
            </a:r>
          </a:p>
          <a:p>
            <a:r>
              <a:rPr lang="en-US" sz="2400" dirty="0" smtClean="0"/>
              <a:t>unsigned short</a:t>
            </a:r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endParaRPr lang="en-US" sz="2400" dirty="0" smtClean="0"/>
          </a:p>
          <a:p>
            <a:r>
              <a:rPr lang="en-US" sz="2400" dirty="0"/>
              <a:t>u</a:t>
            </a:r>
            <a:r>
              <a:rPr lang="en-US" sz="2400" dirty="0" smtClean="0"/>
              <a:t>nsigned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long </a:t>
            </a:r>
            <a:r>
              <a:rPr lang="en-US" sz="2400" dirty="0" err="1" smtClean="0"/>
              <a:t>long</a:t>
            </a: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loat</a:t>
            </a:r>
          </a:p>
          <a:p>
            <a:r>
              <a:rPr lang="en-US" sz="2400" dirty="0" smtClean="0"/>
              <a:t>double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ong double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8763" y="3039452"/>
            <a:ext cx="5978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What is the size of each data type?</a:t>
            </a:r>
          </a:p>
        </p:txBody>
      </p:sp>
    </p:spTree>
    <p:extLst>
      <p:ext uri="{BB962C8B-B14F-4D97-AF65-F5344CB8AC3E}">
        <p14:creationId xmlns:p14="http://schemas.microsoft.com/office/powerpoint/2010/main" val="1495311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5D2726-8848-425A-A6AA-2444CB7B8D85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3943"/>
            <a:ext cx="12192000" cy="53816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Numerical Data Types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1524001" y="1918286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1524001" y="1572211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6242" y="1444064"/>
            <a:ext cx="20441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short</a:t>
            </a:r>
          </a:p>
          <a:p>
            <a:r>
              <a:rPr lang="en-US" sz="2400" dirty="0" smtClean="0"/>
              <a:t>unsigned short</a:t>
            </a:r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endParaRPr lang="en-US" sz="2400" dirty="0" smtClean="0"/>
          </a:p>
          <a:p>
            <a:r>
              <a:rPr lang="en-US" sz="2400" dirty="0"/>
              <a:t>u</a:t>
            </a:r>
            <a:r>
              <a:rPr lang="en-US" sz="2400" dirty="0" smtClean="0"/>
              <a:t>nsigned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long </a:t>
            </a:r>
            <a:r>
              <a:rPr lang="en-US" sz="2400" dirty="0" err="1" smtClean="0"/>
              <a:t>long</a:t>
            </a: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loat</a:t>
            </a:r>
          </a:p>
          <a:p>
            <a:r>
              <a:rPr lang="en-US" sz="2400" dirty="0" smtClean="0"/>
              <a:t>double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ong double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72051" y="1325426"/>
            <a:ext cx="70342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What is the size of each data type?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 ( type) &lt;&lt; 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e.g.,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(long long) &lt;&lt; 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 smtClean="0">
                <a:solidFill>
                  <a:prstClr val="black"/>
                </a:solidFill>
              </a:rPr>
              <a:t>cout</a:t>
            </a:r>
            <a:r>
              <a:rPr lang="en-US" sz="2400" dirty="0" smtClean="0">
                <a:solidFill>
                  <a:prstClr val="black"/>
                </a:solidFill>
              </a:rPr>
              <a:t> &lt;&lt; </a:t>
            </a:r>
            <a:r>
              <a:rPr lang="en-US" sz="2400" dirty="0" err="1" smtClean="0">
                <a:solidFill>
                  <a:prstClr val="black"/>
                </a:solidFill>
              </a:rPr>
              <a:t>sizeof</a:t>
            </a:r>
            <a:r>
              <a:rPr lang="en-US" sz="2400" dirty="0" smtClean="0">
                <a:solidFill>
                  <a:prstClr val="black"/>
                </a:solidFill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) &lt;&lt; “\t” &lt;&lt; </a:t>
            </a:r>
            <a:r>
              <a:rPr lang="en-US" sz="2400" dirty="0" err="1" smtClean="0">
                <a:solidFill>
                  <a:prstClr val="black"/>
                </a:solidFill>
              </a:rPr>
              <a:t>sizeof</a:t>
            </a:r>
            <a:r>
              <a:rPr lang="en-US" sz="2400" dirty="0" smtClean="0">
                <a:solidFill>
                  <a:prstClr val="black"/>
                </a:solidFill>
              </a:rPr>
              <a:t>(short) &lt;&lt; </a:t>
            </a:r>
            <a:r>
              <a:rPr lang="en-US" sz="2400" dirty="0" err="1" smtClean="0">
                <a:solidFill>
                  <a:prstClr val="black"/>
                </a:solidFill>
              </a:rPr>
              <a:t>endl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7467598" y="4131733"/>
            <a:ext cx="3793067" cy="196731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</a:t>
            </a:r>
            <a:r>
              <a:rPr lang="en-US" sz="2400" dirty="0" smtClean="0"/>
              <a:t>easured in bytes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25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443A75-F0CC-451C-9821-7D09737CE9AF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pPr algn="ctr"/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Numeric Literals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428750"/>
            <a:ext cx="10617200" cy="39671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400" dirty="0"/>
              <a:t>C</a:t>
            </a:r>
            <a:r>
              <a:rPr lang="en-US" altLang="en-US" sz="4400" dirty="0" smtClean="0"/>
              <a:t>onstant values </a:t>
            </a:r>
          </a:p>
          <a:p>
            <a:pPr marL="0" indent="0">
              <a:buNone/>
            </a:pPr>
            <a:r>
              <a:rPr lang="en-US" altLang="en-US" sz="4400" dirty="0" smtClean="0"/>
              <a:t>For example, 36, 10001, and 5.3 are literals in the following statements:</a:t>
            </a:r>
          </a:p>
          <a:p>
            <a:pPr marL="0" indent="0">
              <a:buNone/>
            </a:pPr>
            <a:endParaRPr lang="en-US" altLang="en-US" sz="4400" dirty="0" smtClean="0"/>
          </a:p>
          <a:p>
            <a:pPr lvl="2">
              <a:buFont typeface="Monotype Sorts" pitchFamily="2" charset="2"/>
              <a:buNone/>
            </a:pP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i</a:t>
            </a:r>
            <a:r>
              <a:rPr lang="en-US" altLang="en-US" sz="3600" dirty="0" smtClean="0"/>
              <a:t> = 36;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3600" dirty="0" smtClean="0"/>
              <a:t>long k = 10001;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3600" dirty="0" smtClean="0"/>
              <a:t>double d = 5.3;</a:t>
            </a:r>
          </a:p>
        </p:txBody>
      </p:sp>
    </p:spTree>
    <p:extLst>
      <p:ext uri="{BB962C8B-B14F-4D97-AF65-F5344CB8AC3E}">
        <p14:creationId xmlns:p14="http://schemas.microsoft.com/office/powerpoint/2010/main" val="737972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805E79-8D98-4719-9820-22266B1B0FC7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octal and hex literals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1355725"/>
            <a:ext cx="8680450" cy="43386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By default, an integer literal is a decimal number. </a:t>
            </a:r>
          </a:p>
          <a:p>
            <a:pPr marL="0" indent="0">
              <a:buNone/>
            </a:pPr>
            <a:endParaRPr lang="en-US" altLang="en-US" u="sng" dirty="0" smtClean="0"/>
          </a:p>
          <a:p>
            <a:pPr marL="0" indent="0"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0xFFFF &lt;&lt; " " &lt;&lt; 010;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0xFFFF: hexadecimal</a:t>
            </a:r>
          </a:p>
          <a:p>
            <a:pPr marL="0" indent="0">
              <a:buNone/>
            </a:pPr>
            <a:r>
              <a:rPr lang="en-US" altLang="en-US" dirty="0" smtClean="0"/>
              <a:t>010	: octal</a:t>
            </a:r>
          </a:p>
        </p:txBody>
      </p:sp>
    </p:spTree>
    <p:extLst>
      <p:ext uri="{BB962C8B-B14F-4D97-AF65-F5344CB8AC3E}">
        <p14:creationId xmlns:p14="http://schemas.microsoft.com/office/powerpoint/2010/main" val="1265185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0173C-834F-4998-8F58-CF5021DBE91F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Double (64-bit) vs. Float (32-bit)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55725"/>
            <a:ext cx="10901363" cy="4745038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The double type values are more accurate than the float type values. For example,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dirty="0" err="1"/>
              <a:t>cout.precision</a:t>
            </a:r>
            <a:r>
              <a:rPr lang="en-US" dirty="0"/>
              <a:t>(16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1 /</a:t>
            </a:r>
            <a:r>
              <a:rPr lang="en-US" dirty="0" smtClean="0"/>
              <a:t>3.0f </a:t>
            </a:r>
            <a:r>
              <a:rPr lang="en-US" dirty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/>
              <a:t>0.3333333432674408		</a:t>
            </a:r>
            <a:r>
              <a:rPr lang="en-US" altLang="en-US" dirty="0"/>
              <a:t>(correct up to </a:t>
            </a:r>
            <a:r>
              <a:rPr lang="en-US" altLang="en-US" dirty="0" smtClean="0"/>
              <a:t>7 </a:t>
            </a:r>
            <a:r>
              <a:rPr lang="en-US" altLang="en-US" dirty="0"/>
              <a:t>digit places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1.0 </a:t>
            </a:r>
            <a:r>
              <a:rPr lang="en-US" dirty="0"/>
              <a:t>/ </a:t>
            </a:r>
            <a:r>
              <a:rPr lang="en-US" dirty="0" smtClean="0"/>
              <a:t>3.0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0.3333333333333333		(correct up to 16 digit places)</a:t>
            </a:r>
            <a:endParaRPr lang="en-US" altLang="en-US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24001" y="3000961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1524001" y="3000961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7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05ECD1-45E9-4B30-A564-516B0B4C1600}" type="slidenum">
              <a:rPr lang="en-US" altLang="en-US" sz="1400"/>
              <a:pPr/>
              <a:t>36</a:t>
            </a:fld>
            <a:endParaRPr lang="en-US" altLang="en-US" sz="14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floating-point numbers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5725"/>
            <a:ext cx="11463867" cy="4338638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smtClean="0"/>
              <a:t>35</a:t>
            </a:r>
            <a:r>
              <a:rPr lang="en-US" altLang="en-US" sz="6600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3242 x 10^0</a:t>
            </a:r>
          </a:p>
          <a:p>
            <a:pPr marL="0" indent="0">
              <a:buNone/>
            </a:pPr>
            <a:r>
              <a:rPr lang="en-US" altLang="en-US" dirty="0" smtClean="0"/>
              <a:t>0</a:t>
            </a:r>
            <a:r>
              <a:rPr lang="en-US" altLang="en-US" sz="4800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353242 x 10^2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sz="6600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   radix point: separate the integer part of a number from its fractional part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65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73E922-1AF9-41EE-B134-A7AD7D9F99CE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738" y="241300"/>
            <a:ext cx="7772400" cy="611188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Numeric Operators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524001" y="2505661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7251" y="1731963"/>
            <a:ext cx="10172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Name	Meaning		Example		Result</a:t>
            </a:r>
          </a:p>
          <a:p>
            <a:r>
              <a:rPr lang="en-US" sz="3200" dirty="0" smtClean="0"/>
              <a:t>+		Addition		2 + 3			5</a:t>
            </a:r>
          </a:p>
          <a:p>
            <a:r>
              <a:rPr lang="en-US" sz="3200" dirty="0" smtClean="0"/>
              <a:t>-		Subtraction	2 – 3			-1	</a:t>
            </a:r>
          </a:p>
          <a:p>
            <a:r>
              <a:rPr lang="en-US" sz="3200" dirty="0" smtClean="0"/>
              <a:t>*		Multiplication	2*3			6</a:t>
            </a:r>
          </a:p>
          <a:p>
            <a:r>
              <a:rPr lang="en-US" sz="3200" dirty="0" smtClean="0"/>
              <a:t>/		Division		2/3			0	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			2.0/3			0.666666</a:t>
            </a:r>
          </a:p>
          <a:p>
            <a:r>
              <a:rPr lang="en-US" sz="3200" dirty="0" smtClean="0"/>
              <a:t>%		Remainder		6 % 5			1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			15%6			3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			</a:t>
            </a:r>
            <a:r>
              <a:rPr lang="en-US" sz="3200" dirty="0" smtClean="0">
                <a:solidFill>
                  <a:srgbClr val="C00000"/>
                </a:solidFill>
              </a:rPr>
              <a:t>(-15)%6		?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71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8F9EB2-EEAA-472A-B92A-E6281F1224A7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738" y="241300"/>
            <a:ext cx="7772400" cy="611188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Integer Division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  <a:noFill/>
        </p:spPr>
        <p:txBody>
          <a:bodyPr/>
          <a:lstStyle/>
          <a:p>
            <a:pPr algn="just"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3000"/>
              <a:t>+, -, *, /, and %</a:t>
            </a:r>
          </a:p>
          <a:p>
            <a:pPr algn="just">
              <a:spcAft>
                <a:spcPct val="25000"/>
              </a:spcAft>
              <a:buFont typeface="Monotype Sorts" pitchFamily="2" charset="2"/>
              <a:buNone/>
            </a:pPr>
            <a:endParaRPr lang="en-US" altLang="en-US" sz="3000"/>
          </a:p>
          <a:p>
            <a:pPr algn="just"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3000"/>
              <a:t>5 / 2 yields an integer 2.</a:t>
            </a:r>
          </a:p>
          <a:p>
            <a:pPr algn="just"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3000"/>
              <a:t>5.0 / 2 yields a double value 2.5</a:t>
            </a:r>
          </a:p>
          <a:p>
            <a:pPr algn="just">
              <a:spcAft>
                <a:spcPct val="25000"/>
              </a:spcAft>
              <a:buFont typeface="Monotype Sorts" pitchFamily="2" charset="2"/>
              <a:buNone/>
            </a:pPr>
            <a:endParaRPr lang="en-US" altLang="en-US" sz="3000"/>
          </a:p>
          <a:p>
            <a:pPr algn="just"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3000"/>
              <a:t>5 % 2 yields 1 (the remainder of the division)</a:t>
            </a:r>
            <a:r>
              <a:rPr lang="en-US" altLang="en-US" sz="3000"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371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385145-8D0C-44AF-9135-C29A81536FDB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5757" y="541338"/>
            <a:ext cx="7772400" cy="7620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Remainder Operator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14750" y="2881313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524000" y="2715211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77623" y="1781592"/>
            <a:ext cx="11768667" cy="28765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 smtClean="0"/>
              <a:t>Remainder is very useful in programming.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 smtClean="0"/>
              <a:t>An even number % 2 is always 0 and an odd number % 2 is always 1.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 smtClean="0"/>
              <a:t>(number%2)  == 0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 smtClean="0"/>
              <a:t>If it is true, number is even.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3377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A09F-26B2-4290-8834-9690699190CF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Tracing a program (Dry run)</a:t>
            </a:r>
            <a:endParaRPr lang="en-US" alt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0999" y="923924"/>
            <a:ext cx="9291639" cy="5614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  double height;		// declaration; local variable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  double width = 4;	// declaration and initialization</a:t>
            </a:r>
            <a:r>
              <a:rPr lang="en-US" altLang="en-US" sz="2000" dirty="0">
                <a:solidFill>
                  <a:schemeClr val="tx2"/>
                </a:solidFill>
              </a:rPr>
              <a:t>; local variable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  // instruction 1: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  height = 6;					// assignment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// instruction 2: Compute area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  double area = height* width;			// </a:t>
            </a:r>
            <a:r>
              <a:rPr lang="en-US" altLang="en-US" sz="2000" dirty="0">
                <a:solidFill>
                  <a:schemeClr val="tx2"/>
                </a:solidFill>
              </a:rPr>
              <a:t>local </a:t>
            </a:r>
            <a:r>
              <a:rPr lang="en-US" altLang="en-US" sz="2000" dirty="0" smtClean="0">
                <a:solidFill>
                  <a:schemeClr val="tx2"/>
                </a:solidFill>
              </a:rPr>
              <a:t>variable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  // instruction 3: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 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altLang="en-US" sz="2000" dirty="0" smtClean="0">
                <a:solidFill>
                  <a:schemeClr val="tx2"/>
                </a:solidFill>
              </a:rPr>
              <a:t> &lt;&lt; "The rectangle area is “ &lt;&lt;  area &lt;&lt;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}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05645"/>
      </p:ext>
    </p:extLst>
  </p:cSld>
  <p:clrMapOvr>
    <a:masterClrMapping/>
  </p:clrMapOvr>
  <p:transition advTm="155005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178" x="5638800" y="2181225"/>
          <p14:tracePt t="17186" x="5629275" y="2133600"/>
          <p14:tracePt t="17194" x="5619750" y="2105025"/>
          <p14:tracePt t="17202" x="5591175" y="2057400"/>
          <p14:tracePt t="17214" x="5572125" y="2038350"/>
          <p14:tracePt t="17231" x="5534025" y="2000250"/>
          <p14:tracePt t="17247" x="5514975" y="1981200"/>
          <p14:tracePt t="17264" x="5505450" y="1962150"/>
          <p14:tracePt t="17297" x="5505450" y="1943100"/>
          <p14:tracePt t="17594" x="5495925" y="1933575"/>
          <p14:tracePt t="17602" x="5486400" y="1924050"/>
          <p14:tracePt t="17610" x="5486400" y="1914525"/>
          <p14:tracePt t="17626" x="5486400" y="1905000"/>
          <p14:tracePt t="17634" x="5486400" y="1895475"/>
          <p14:tracePt t="17647" x="5486400" y="1885950"/>
          <p14:tracePt t="17664" x="5486400" y="1876425"/>
          <p14:tracePt t="17681" x="5486400" y="1857375"/>
          <p14:tracePt t="17698" x="5486400" y="1828800"/>
          <p14:tracePt t="17714" x="5486400" y="1800225"/>
          <p14:tracePt t="17731" x="5486400" y="1781175"/>
          <p14:tracePt t="17748" x="5486400" y="1762125"/>
          <p14:tracePt t="17764" x="5486400" y="1743075"/>
          <p14:tracePt t="17781" x="5486400" y="1724025"/>
          <p14:tracePt t="17797" x="5486400" y="1714500"/>
          <p14:tracePt t="17814" x="5476875" y="1695450"/>
          <p14:tracePt t="17831" x="5467350" y="1695450"/>
          <p14:tracePt t="17847" x="5467350" y="1676400"/>
          <p14:tracePt t="17864" x="5457825" y="1666875"/>
          <p14:tracePt t="17881" x="5448300" y="1666875"/>
          <p14:tracePt t="17898" x="5438775" y="1647825"/>
          <p14:tracePt t="17914" x="5429250" y="1638300"/>
          <p14:tracePt t="17931" x="5410200" y="1628775"/>
          <p14:tracePt t="17947" x="5400675" y="1619250"/>
          <p14:tracePt t="17964" x="5362575" y="1609725"/>
          <p14:tracePt t="17981" x="5343525" y="1600200"/>
          <p14:tracePt t="17998" x="5314950" y="1581150"/>
          <p14:tracePt t="18014" x="5286375" y="1581150"/>
          <p14:tracePt t="18031" x="5257800" y="1571625"/>
          <p14:tracePt t="18048" x="5219700" y="1562100"/>
          <p14:tracePt t="18064" x="5191125" y="1552575"/>
          <p14:tracePt t="18081" x="5153025" y="1543050"/>
          <p14:tracePt t="18098" x="5095875" y="1533525"/>
          <p14:tracePt t="18114" x="5067300" y="1524000"/>
          <p14:tracePt t="18131" x="5048250" y="1514475"/>
          <p14:tracePt t="18148" x="5019675" y="1504950"/>
          <p14:tracePt t="18164" x="5000625" y="1495425"/>
          <p14:tracePt t="18181" x="4981575" y="1495425"/>
          <p14:tracePt t="18198" x="4962525" y="1485900"/>
          <p14:tracePt t="18214" x="4953000" y="1476375"/>
          <p14:tracePt t="18231" x="4933950" y="1476375"/>
          <p14:tracePt t="18248" x="4914900" y="1466850"/>
          <p14:tracePt t="18264" x="4905375" y="1466850"/>
          <p14:tracePt t="18281" x="4886325" y="1447800"/>
          <p14:tracePt t="18298" x="4857750" y="1438275"/>
          <p14:tracePt t="18331" x="4838700" y="1438275"/>
          <p14:tracePt t="18348" x="4829175" y="1428750"/>
          <p14:tracePt t="18364" x="4800600" y="1419225"/>
          <p14:tracePt t="18381" x="4791075" y="1419225"/>
          <p14:tracePt t="18398" x="4752975" y="1400175"/>
          <p14:tracePt t="18414" x="4724400" y="1390650"/>
          <p14:tracePt t="18431" x="4676775" y="1362075"/>
          <p14:tracePt t="18448" x="4610100" y="1352550"/>
          <p14:tracePt t="18464" x="4562475" y="1343025"/>
          <p14:tracePt t="18481" x="4524375" y="1333500"/>
          <p14:tracePt t="18498" x="4457700" y="1323975"/>
          <p14:tracePt t="18514" x="4381500" y="1314450"/>
          <p14:tracePt t="18531" x="4276725" y="1314450"/>
          <p14:tracePt t="18548" x="4105275" y="1304925"/>
          <p14:tracePt t="18564" x="3905250" y="1304925"/>
          <p14:tracePt t="18581" x="3705225" y="1304925"/>
          <p14:tracePt t="18598" x="3562350" y="1304925"/>
          <p14:tracePt t="18615" x="3448050" y="1323975"/>
          <p14:tracePt t="18631" x="3343275" y="1362075"/>
          <p14:tracePt t="18648" x="3257550" y="1400175"/>
          <p14:tracePt t="18664" x="3143250" y="1447800"/>
          <p14:tracePt t="18681" x="3048000" y="1476375"/>
          <p14:tracePt t="18698" x="3000375" y="1485900"/>
          <p14:tracePt t="18994" x="2990850" y="1495425"/>
          <p14:tracePt t="19002" x="2952750" y="1495425"/>
          <p14:tracePt t="19010" x="2933700" y="1485900"/>
          <p14:tracePt t="19018" x="2914650" y="1476375"/>
          <p14:tracePt t="19031" x="2895600" y="1466850"/>
          <p14:tracePt t="19048" x="2857500" y="1447800"/>
          <p14:tracePt t="19064" x="2819400" y="1438275"/>
          <p14:tracePt t="19081" x="2781300" y="1419225"/>
          <p14:tracePt t="19098" x="2743200" y="1390650"/>
          <p14:tracePt t="19114" x="2714625" y="1381125"/>
          <p14:tracePt t="19131" x="2667000" y="1352550"/>
          <p14:tracePt t="19148" x="2609850" y="1343025"/>
          <p14:tracePt t="19164" x="2543175" y="1323975"/>
          <p14:tracePt t="19181" x="2447925" y="1314450"/>
          <p14:tracePt t="19198" x="2324100" y="1314450"/>
          <p14:tracePt t="19215" x="2190750" y="1314450"/>
          <p14:tracePt t="19231" x="2085975" y="1304925"/>
          <p14:tracePt t="19248" x="1971675" y="1285875"/>
          <p14:tracePt t="19265" x="1847850" y="1266825"/>
          <p14:tracePt t="19281" x="1733550" y="1247775"/>
          <p14:tracePt t="19298" x="1581150" y="1238250"/>
          <p14:tracePt t="19314" x="1476375" y="1238250"/>
          <p14:tracePt t="19331" x="1362075" y="1228725"/>
          <p14:tracePt t="19348" x="1247775" y="1228725"/>
          <p14:tracePt t="19365" x="1181100" y="1228725"/>
          <p14:tracePt t="19381" x="1123950" y="1228725"/>
          <p14:tracePt t="19398" x="1038225" y="1228725"/>
          <p14:tracePt t="19414" x="962025" y="1228725"/>
          <p14:tracePt t="19431" x="885825" y="1228725"/>
          <p14:tracePt t="19448" x="847725" y="1228725"/>
          <p14:tracePt t="19464" x="809625" y="1219200"/>
          <p14:tracePt t="19481" x="790575" y="1219200"/>
          <p14:tracePt t="19498" x="742950" y="1181100"/>
          <p14:tracePt t="19514" x="695325" y="1162050"/>
          <p14:tracePt t="19531" x="666750" y="1162050"/>
          <p14:tracePt t="19548" x="619125" y="1162050"/>
          <p14:tracePt t="19564" x="552450" y="1152525"/>
          <p14:tracePt t="19581" x="476250" y="1152525"/>
          <p14:tracePt t="19598" x="409575" y="1152525"/>
          <p14:tracePt t="19615" x="390525" y="1152525"/>
          <p14:tracePt t="19631" x="371475" y="1152525"/>
          <p14:tracePt t="19664" x="352425" y="1143000"/>
          <p14:tracePt t="19681" x="342900" y="1143000"/>
          <p14:tracePt t="19698" x="333375" y="1143000"/>
          <p14:tracePt t="19938" x="342900" y="1143000"/>
          <p14:tracePt t="19946" x="381000" y="1143000"/>
          <p14:tracePt t="19954" x="419100" y="1143000"/>
          <p14:tracePt t="19964" x="447675" y="1143000"/>
          <p14:tracePt t="19981" x="514350" y="1143000"/>
          <p14:tracePt t="19998" x="590550" y="1152525"/>
          <p14:tracePt t="20015" x="609600" y="1152525"/>
          <p14:tracePt t="20031" x="628650" y="1162050"/>
          <p14:tracePt t="20048" x="666750" y="1162050"/>
          <p14:tracePt t="20065" x="695325" y="1162050"/>
          <p14:tracePt t="20081" x="704850" y="1171575"/>
          <p14:tracePt t="20098" x="733425" y="1171575"/>
          <p14:tracePt t="20115" x="752475" y="1181100"/>
          <p14:tracePt t="20131" x="781050" y="1181100"/>
          <p14:tracePt t="20148" x="828675" y="1181100"/>
          <p14:tracePt t="20165" x="876300" y="1181100"/>
          <p14:tracePt t="20181" x="933450" y="1181100"/>
          <p14:tracePt t="20198" x="1000125" y="1181100"/>
          <p14:tracePt t="20215" x="1057275" y="1181100"/>
          <p14:tracePt t="20231" x="1095375" y="1181100"/>
          <p14:tracePt t="20248" x="1133475" y="1181100"/>
          <p14:tracePt t="20265" x="1171575" y="1181100"/>
          <p14:tracePt t="20281" x="1228725" y="1181100"/>
          <p14:tracePt t="20298" x="1352550" y="1181100"/>
          <p14:tracePt t="20315" x="1457325" y="1181100"/>
          <p14:tracePt t="20331" x="1533525" y="1181100"/>
          <p14:tracePt t="20348" x="1581150" y="1181100"/>
          <p14:tracePt t="20365" x="1628775" y="1181100"/>
          <p14:tracePt t="20381" x="1685925" y="1181100"/>
          <p14:tracePt t="20398" x="1743075" y="1181100"/>
          <p14:tracePt t="20415" x="1809750" y="1181100"/>
          <p14:tracePt t="20432" x="1857375" y="1181100"/>
          <p14:tracePt t="20448" x="1895475" y="1190625"/>
          <p14:tracePt t="20465" x="1981200" y="1209675"/>
          <p14:tracePt t="20481" x="2047875" y="1219200"/>
          <p14:tracePt t="20498" x="2152650" y="1228725"/>
          <p14:tracePt t="20515" x="2219325" y="1238250"/>
          <p14:tracePt t="20531" x="2266950" y="1247775"/>
          <p14:tracePt t="20548" x="2314575" y="1257300"/>
          <p14:tracePt t="20565" x="2400300" y="1285875"/>
          <p14:tracePt t="20581" x="2466975" y="1304925"/>
          <p14:tracePt t="20598" x="2533650" y="1304925"/>
          <p14:tracePt t="20615" x="2609850" y="1304925"/>
          <p14:tracePt t="20631" x="2647950" y="1314450"/>
          <p14:tracePt t="20648" x="2676525" y="1314450"/>
          <p14:tracePt t="20665" x="2695575" y="1314450"/>
          <p14:tracePt t="20682" x="2705100" y="1314450"/>
          <p14:tracePt t="20698" x="2743200" y="1314450"/>
          <p14:tracePt t="20714" x="2762250" y="1314450"/>
          <p14:tracePt t="20731" x="2771775" y="1314450"/>
          <p14:tracePt t="20748" x="2781300" y="1323975"/>
          <p14:tracePt t="20794" x="2781300" y="1343025"/>
          <p14:tracePt t="20802" x="2752725" y="1352550"/>
          <p14:tracePt t="20810" x="2714625" y="1381125"/>
          <p14:tracePt t="20818" x="2647950" y="1409700"/>
          <p14:tracePt t="20831" x="2581275" y="1419225"/>
          <p14:tracePt t="20848" x="2419350" y="1447800"/>
          <p14:tracePt t="20865" x="2238375" y="1457325"/>
          <p14:tracePt t="20881" x="2047875" y="1466850"/>
          <p14:tracePt t="20898" x="1771650" y="1495425"/>
          <p14:tracePt t="20915" x="1628775" y="1504950"/>
          <p14:tracePt t="20931" x="1485900" y="1514475"/>
          <p14:tracePt t="20948" x="1371600" y="1514475"/>
          <p14:tracePt t="20965" x="1228725" y="1533525"/>
          <p14:tracePt t="20981" x="1085850" y="1533525"/>
          <p14:tracePt t="20998" x="971550" y="1533525"/>
          <p14:tracePt t="21015" x="819150" y="1533525"/>
          <p14:tracePt t="21031" x="704850" y="1533525"/>
          <p14:tracePt t="21048" x="628650" y="1543050"/>
          <p14:tracePt t="21065" x="581025" y="1562100"/>
          <p14:tracePt t="21082" x="504825" y="1571625"/>
          <p14:tracePt t="21098" x="409575" y="1571625"/>
          <p14:tracePt t="21115" x="333375" y="1581150"/>
          <p14:tracePt t="21131" x="257175" y="1590675"/>
          <p14:tracePt t="21148" x="228600" y="1600200"/>
          <p14:tracePt t="21165" x="200025" y="1600200"/>
          <p14:tracePt t="21181" x="171450" y="1600200"/>
          <p14:tracePt t="21198" x="133350" y="1609725"/>
          <p14:tracePt t="21215" x="114300" y="1609725"/>
          <p14:tracePt t="21282" x="123825" y="1609725"/>
          <p14:tracePt t="21291" x="152400" y="1609725"/>
          <p14:tracePt t="21298" x="190500" y="1600200"/>
          <p14:tracePt t="21315" x="342900" y="1590675"/>
          <p14:tracePt t="21332" x="533400" y="1581150"/>
          <p14:tracePt t="21348" x="714375" y="1571625"/>
          <p14:tracePt t="21365" x="914400" y="1571625"/>
          <p14:tracePt t="21381" x="1057275" y="1552575"/>
          <p14:tracePt t="21398" x="1143000" y="1533525"/>
          <p14:tracePt t="21415" x="1171575" y="1533525"/>
          <p14:tracePt t="21431" x="1190625" y="1524000"/>
          <p14:tracePt t="21448" x="1200150" y="1514475"/>
          <p14:tracePt t="21465" x="1200150" y="1504950"/>
          <p14:tracePt t="21482" x="1200150" y="1476375"/>
          <p14:tracePt t="21498" x="1190625" y="1447800"/>
          <p14:tracePt t="21515" x="1162050" y="1409700"/>
          <p14:tracePt t="21531" x="1143000" y="1390650"/>
          <p14:tracePt t="21548" x="1143000" y="1381125"/>
          <p14:tracePt t="21565" x="1133475" y="1371600"/>
          <p14:tracePt t="21582" x="1133475" y="1352550"/>
          <p14:tracePt t="21598" x="1123950" y="1333500"/>
          <p14:tracePt t="21615" x="1114425" y="1314450"/>
          <p14:tracePt t="21632" x="1076325" y="1276350"/>
          <p14:tracePt t="21648" x="1066800" y="1276350"/>
          <p14:tracePt t="21665" x="1057275" y="1257300"/>
          <p14:tracePt t="21683" x="1047750" y="1257300"/>
          <p14:tracePt t="21698" x="1038225" y="1247775"/>
          <p14:tracePt t="21715" x="1028700" y="1238250"/>
          <p14:tracePt t="21731" x="1019175" y="1238250"/>
          <p14:tracePt t="21748" x="1000125" y="1228725"/>
          <p14:tracePt t="21765" x="990600" y="1228725"/>
          <p14:tracePt t="21787" x="981075" y="1219200"/>
          <p14:tracePt t="21810" x="971550" y="1219200"/>
          <p14:tracePt t="21930" x="971550" y="1209675"/>
          <p14:tracePt t="21938" x="971550" y="1200150"/>
          <p14:tracePt t="21948" x="1000125" y="1200150"/>
          <p14:tracePt t="21965" x="1085850" y="1190625"/>
          <p14:tracePt t="21981" x="1162050" y="1190625"/>
          <p14:tracePt t="21998" x="1219200" y="1190625"/>
          <p14:tracePt t="22015" x="1247775" y="1190625"/>
          <p14:tracePt t="22032" x="1247775" y="1181100"/>
          <p14:tracePt t="22048" x="1257300" y="1181100"/>
          <p14:tracePt t="22274" x="1266825" y="1181100"/>
          <p14:tracePt t="22283" x="1276350" y="1181100"/>
          <p14:tracePt t="22290" x="1295400" y="1181100"/>
          <p14:tracePt t="22298" x="1314450" y="1181100"/>
          <p14:tracePt t="22315" x="1323975" y="1181100"/>
          <p14:tracePt t="22458" x="1333500" y="1181100"/>
          <p14:tracePt t="22466" x="1343025" y="1181100"/>
          <p14:tracePt t="22474" x="1352550" y="1181100"/>
          <p14:tracePt t="22482" x="1381125" y="1181100"/>
          <p14:tracePt t="22498" x="1438275" y="1181100"/>
          <p14:tracePt t="22515" x="1495425" y="1181100"/>
          <p14:tracePt t="22532" x="1504950" y="1181100"/>
          <p14:tracePt t="22548" x="1533525" y="1181100"/>
          <p14:tracePt t="22582" x="1543050" y="1181100"/>
          <p14:tracePt t="22598" x="1552575" y="1181100"/>
          <p14:tracePt t="22682" x="1562100" y="1181100"/>
          <p14:tracePt t="22698" x="1581150" y="1181100"/>
          <p14:tracePt t="22706" x="1600200" y="1181100"/>
          <p14:tracePt t="22715" x="1628775" y="1181100"/>
          <p14:tracePt t="22732" x="1695450" y="1181100"/>
          <p14:tracePt t="22748" x="1762125" y="1181100"/>
          <p14:tracePt t="22765" x="1809750" y="1181100"/>
          <p14:tracePt t="22782" x="1847850" y="1181100"/>
          <p14:tracePt t="22798" x="1866900" y="1181100"/>
          <p14:tracePt t="22815" x="1876425" y="1181100"/>
          <p14:tracePt t="22832" x="1885950" y="1181100"/>
          <p14:tracePt t="22849" x="1914525" y="1181100"/>
          <p14:tracePt t="22865" x="1943100" y="1181100"/>
          <p14:tracePt t="22882" x="2009775" y="1181100"/>
          <p14:tracePt t="22898" x="2038350" y="1171575"/>
          <p14:tracePt t="22915" x="2057400" y="1171575"/>
          <p14:tracePt t="23018" x="2009775" y="1171575"/>
          <p14:tracePt t="23026" x="1933575" y="1171575"/>
          <p14:tracePt t="23034" x="1857375" y="1171575"/>
          <p14:tracePt t="23049" x="1762125" y="1171575"/>
          <p14:tracePt t="23065" x="1581150" y="1200150"/>
          <p14:tracePt t="23082" x="1390650" y="1238250"/>
          <p14:tracePt t="23099" x="1333500" y="1257300"/>
          <p14:tracePt t="23115" x="1295400" y="1257300"/>
          <p14:tracePt t="23132" x="1266825" y="1266825"/>
          <p14:tracePt t="23148" x="1219200" y="1285875"/>
          <p14:tracePt t="23165" x="1181100" y="1304925"/>
          <p14:tracePt t="23182" x="1123950" y="1333500"/>
          <p14:tracePt t="23198" x="1066800" y="1362075"/>
          <p14:tracePt t="23215" x="1000125" y="1381125"/>
          <p14:tracePt t="23232" x="952500" y="1400175"/>
          <p14:tracePt t="23248" x="914400" y="1409700"/>
          <p14:tracePt t="23265" x="904875" y="1419225"/>
          <p14:tracePt t="23282" x="847725" y="1428750"/>
          <p14:tracePt t="23299" x="790575" y="1457325"/>
          <p14:tracePt t="23315" x="723900" y="1476375"/>
          <p14:tracePt t="23332" x="685800" y="1495425"/>
          <p14:tracePt t="23348" x="657225" y="1495425"/>
          <p14:tracePt t="23365" x="619125" y="1524000"/>
          <p14:tracePt t="23382" x="571500" y="1543050"/>
          <p14:tracePt t="23399" x="542925" y="1552575"/>
          <p14:tracePt t="23415" x="514350" y="1562100"/>
          <p14:tracePt t="23506" x="542925" y="1562100"/>
          <p14:tracePt t="23514" x="571500" y="1562100"/>
          <p14:tracePt t="23522" x="619125" y="1562100"/>
          <p14:tracePt t="23532" x="666750" y="1562100"/>
          <p14:tracePt t="23548" x="752475" y="1562100"/>
          <p14:tracePt t="23565" x="828675" y="1562100"/>
          <p14:tracePt t="23582" x="866775" y="1562100"/>
          <p14:tracePt t="23599" x="885825" y="1562100"/>
          <p14:tracePt t="23615" x="914400" y="1562100"/>
          <p14:tracePt t="23632" x="933450" y="1571625"/>
          <p14:tracePt t="23648" x="952500" y="1571625"/>
          <p14:tracePt t="23665" x="990600" y="1571625"/>
          <p14:tracePt t="23682" x="1076325" y="1571625"/>
          <p14:tracePt t="23699" x="1133475" y="1571625"/>
          <p14:tracePt t="23715" x="1209675" y="1571625"/>
          <p14:tracePt t="23732" x="1257300" y="1571625"/>
          <p14:tracePt t="23748" x="1295400" y="1571625"/>
          <p14:tracePt t="23765" x="1352550" y="1581150"/>
          <p14:tracePt t="23782" x="1428750" y="1600200"/>
          <p14:tracePt t="23799" x="1514475" y="1609725"/>
          <p14:tracePt t="23815" x="1676400" y="1619250"/>
          <p14:tracePt t="23832" x="1809750" y="1628775"/>
          <p14:tracePt t="23849" x="1914525" y="1628775"/>
          <p14:tracePt t="23865" x="1981200" y="1628775"/>
          <p14:tracePt t="23882" x="2019300" y="1628775"/>
          <p14:tracePt t="23899" x="2047875" y="1628775"/>
          <p14:tracePt t="23915" x="2114550" y="1628775"/>
          <p14:tracePt t="23932" x="2219325" y="1628775"/>
          <p14:tracePt t="23949" x="2333625" y="1619250"/>
          <p14:tracePt t="23965" x="2419350" y="1609725"/>
          <p14:tracePt t="23982" x="2447925" y="1600200"/>
          <p14:tracePt t="23999" x="2457450" y="1600200"/>
          <p14:tracePt t="24015" x="2476500" y="1600200"/>
          <p14:tracePt t="24059" x="2486025" y="1600200"/>
          <p14:tracePt t="24091" x="2495550" y="1600200"/>
          <p14:tracePt t="24186" x="2505075" y="1590675"/>
          <p14:tracePt t="24195" x="2514600" y="1590675"/>
          <p14:tracePt t="24202" x="2524125" y="1581150"/>
          <p14:tracePt t="24215" x="2533650" y="1581150"/>
          <p14:tracePt t="26651" x="2543175" y="1571625"/>
          <p14:tracePt t="26731" x="2552700" y="1562100"/>
          <p14:tracePt t="32163" x="2524125" y="1590675"/>
          <p14:tracePt t="32171" x="2447925" y="1609725"/>
          <p14:tracePt t="32179" x="2400300" y="1619250"/>
          <p14:tracePt t="32187" x="2381250" y="1619250"/>
          <p14:tracePt t="32200" x="2352675" y="1619250"/>
          <p14:tracePt t="32217" x="2295525" y="1628775"/>
          <p14:tracePt t="32233" x="2171700" y="1562100"/>
          <p14:tracePt t="32250" x="2019300" y="1466850"/>
          <p14:tracePt t="32252" x="1971675" y="1428750"/>
          <p14:tracePt t="32267" x="1952625" y="1409700"/>
          <p14:tracePt t="32284" x="1933575" y="1390650"/>
          <p14:tracePt t="32300" x="1924050" y="1362075"/>
          <p14:tracePt t="32317" x="1885950" y="1333500"/>
          <p14:tracePt t="32333" x="1847850" y="1314450"/>
          <p14:tracePt t="32350" x="1800225" y="1304925"/>
          <p14:tracePt t="32367" x="1752600" y="1295400"/>
          <p14:tracePt t="32383" x="1695450" y="1285875"/>
          <p14:tracePt t="32400" x="1581150" y="1266825"/>
          <p14:tracePt t="32417" x="1438275" y="1238250"/>
          <p14:tracePt t="32433" x="1285875" y="1200150"/>
          <p14:tracePt t="32450" x="1143000" y="1171575"/>
          <p14:tracePt t="32467" x="962025" y="1143000"/>
          <p14:tracePt t="32484" x="876300" y="1133475"/>
          <p14:tracePt t="32500" x="800100" y="1123950"/>
          <p14:tracePt t="32517" x="762000" y="1114425"/>
          <p14:tracePt t="32534" x="695325" y="1095375"/>
          <p14:tracePt t="32550" x="628650" y="1076325"/>
          <p14:tracePt t="32567" x="542925" y="1057275"/>
          <p14:tracePt t="32583" x="476250" y="1028700"/>
          <p14:tracePt t="32600" x="400050" y="1019175"/>
          <p14:tracePt t="32617" x="371475" y="1009650"/>
          <p14:tracePt t="32634" x="361950" y="1009650"/>
          <p14:tracePt t="32676" x="352425" y="1009650"/>
          <p14:tracePt t="32684" x="342900" y="1009650"/>
          <p14:tracePt t="32700" x="314325" y="1009650"/>
          <p14:tracePt t="32717" x="304800" y="1009650"/>
          <p14:tracePt t="32812" x="295275" y="1009650"/>
          <p14:tracePt t="32876" x="314325" y="1009650"/>
          <p14:tracePt t="32883" x="352425" y="1019175"/>
          <p14:tracePt t="32892" x="381000" y="1028700"/>
          <p14:tracePt t="32900" x="438150" y="1028700"/>
          <p14:tracePt t="32917" x="552450" y="1028700"/>
          <p14:tracePt t="32933" x="695325" y="1028700"/>
          <p14:tracePt t="32950" x="809625" y="1028700"/>
          <p14:tracePt t="32967" x="904875" y="1038225"/>
          <p14:tracePt t="32984" x="990600" y="1047750"/>
          <p14:tracePt t="33000" x="1095375" y="1057275"/>
          <p14:tracePt t="33017" x="1209675" y="1057275"/>
          <p14:tracePt t="33034" x="1362075" y="1057275"/>
          <p14:tracePt t="33050" x="1514475" y="1057275"/>
          <p14:tracePt t="33067" x="1695450" y="1057275"/>
          <p14:tracePt t="33084" x="2009775" y="1057275"/>
          <p14:tracePt t="33100" x="2190750" y="1057275"/>
          <p14:tracePt t="33117" x="2362200" y="1057275"/>
          <p14:tracePt t="33134" x="2495550" y="1066800"/>
          <p14:tracePt t="33150" x="2571750" y="1076325"/>
          <p14:tracePt t="33167" x="2667000" y="1076325"/>
          <p14:tracePt t="33184" x="2724150" y="1076325"/>
          <p14:tracePt t="33200" x="2790825" y="1076325"/>
          <p14:tracePt t="33217" x="2828925" y="1066800"/>
          <p14:tracePt t="33234" x="2857500" y="1066800"/>
          <p14:tracePt t="33250" x="2895600" y="1066800"/>
          <p14:tracePt t="33252" x="2914650" y="1076325"/>
          <p14:tracePt t="33268" x="2952750" y="1095375"/>
          <p14:tracePt t="33284" x="2990850" y="1095375"/>
          <p14:tracePt t="33300" x="3000375" y="1095375"/>
          <p14:tracePt t="33340" x="3000375" y="1114425"/>
          <p14:tracePt t="33350" x="3000375" y="1133475"/>
          <p14:tracePt t="33367" x="2952750" y="1162050"/>
          <p14:tracePt t="33384" x="2838450" y="1209675"/>
          <p14:tracePt t="33400" x="2619375" y="1247775"/>
          <p14:tracePt t="33417" x="2371725" y="1285875"/>
          <p14:tracePt t="33434" x="2133600" y="1314450"/>
          <p14:tracePt t="33450" x="1962150" y="1323975"/>
          <p14:tracePt t="33467" x="1743075" y="1343025"/>
          <p14:tracePt t="33484" x="1609725" y="1381125"/>
          <p14:tracePt t="33500" x="1457325" y="1419225"/>
          <p14:tracePt t="33517" x="1295400" y="1447800"/>
          <p14:tracePt t="33534" x="1143000" y="1485900"/>
          <p14:tracePt t="33550" x="1028700" y="1504950"/>
          <p14:tracePt t="33567" x="933450" y="1514475"/>
          <p14:tracePt t="33584" x="866775" y="1524000"/>
          <p14:tracePt t="33600" x="771525" y="1543050"/>
          <p14:tracePt t="33618" x="666750" y="1562100"/>
          <p14:tracePt t="33634" x="552450" y="1590675"/>
          <p14:tracePt t="33650" x="495300" y="1609725"/>
          <p14:tracePt t="33668" x="428625" y="1628775"/>
          <p14:tracePt t="33684" x="390525" y="1647825"/>
          <p14:tracePt t="33700" x="352425" y="1647825"/>
          <p14:tracePt t="33717" x="314325" y="1647825"/>
          <p14:tracePt t="33734" x="295275" y="1657350"/>
          <p14:tracePt t="33804" x="304800" y="1657350"/>
          <p14:tracePt t="33812" x="323850" y="1657350"/>
          <p14:tracePt t="33820" x="342900" y="1657350"/>
          <p14:tracePt t="33834" x="361950" y="1647825"/>
          <p14:tracePt t="33850" x="400050" y="1638300"/>
          <p14:tracePt t="33868" x="495300" y="1638300"/>
          <p14:tracePt t="33884" x="619125" y="1638300"/>
          <p14:tracePt t="33900" x="771525" y="1638300"/>
          <p14:tracePt t="33917" x="952500" y="1628775"/>
          <p14:tracePt t="33934" x="1133475" y="1619250"/>
          <p14:tracePt t="33950" x="1323975" y="1619250"/>
          <p14:tracePt t="33967" x="1504950" y="1590675"/>
          <p14:tracePt t="33984" x="1619250" y="1571625"/>
          <p14:tracePt t="34000" x="1685925" y="1552575"/>
          <p14:tracePt t="34017" x="1724025" y="1552575"/>
          <p14:tracePt t="34034" x="1771650" y="1552575"/>
          <p14:tracePt t="34050" x="1838325" y="1552575"/>
          <p14:tracePt t="34068" x="2019300" y="1552575"/>
          <p14:tracePt t="34084" x="2133600" y="1552575"/>
          <p14:tracePt t="34100" x="2276475" y="1543050"/>
          <p14:tracePt t="34117" x="2409825" y="1533525"/>
          <p14:tracePt t="34134" x="2543175" y="1514475"/>
          <p14:tracePt t="34150" x="2657475" y="1495425"/>
          <p14:tracePt t="34167" x="2733675" y="1476375"/>
          <p14:tracePt t="34184" x="2752725" y="1457325"/>
          <p14:tracePt t="38964" x="2724150" y="1457325"/>
          <p14:tracePt t="38972" x="2695575" y="1447800"/>
          <p14:tracePt t="38980" x="2667000" y="1447800"/>
          <p14:tracePt t="38988" x="2647950" y="1438275"/>
          <p14:tracePt t="39001" x="2628900" y="1438275"/>
          <p14:tracePt t="39018" x="2600325" y="1438275"/>
          <p14:tracePt t="39035" x="2571750" y="1428750"/>
          <p14:tracePt t="39051" x="2524125" y="1428750"/>
          <p14:tracePt t="39068" x="2466975" y="1409700"/>
          <p14:tracePt t="39085" x="2419350" y="1400175"/>
          <p14:tracePt t="39101" x="2381250" y="1390650"/>
          <p14:tracePt t="39118" x="2324100" y="1371600"/>
          <p14:tracePt t="39135" x="2247900" y="1352550"/>
          <p14:tracePt t="39151" x="2124075" y="1323975"/>
          <p14:tracePt t="39168" x="2019300" y="1323975"/>
          <p14:tracePt t="39184" x="1962150" y="1295400"/>
          <p14:tracePt t="39201" x="1924050" y="1285875"/>
          <p14:tracePt t="39218" x="1895475" y="1285875"/>
          <p14:tracePt t="39235" x="1866900" y="1285875"/>
          <p14:tracePt t="39251" x="1847850" y="1285875"/>
          <p14:tracePt t="39253" x="1819275" y="1276350"/>
          <p14:tracePt t="39268" x="1771650" y="1266825"/>
          <p14:tracePt t="39285" x="1714500" y="1266825"/>
          <p14:tracePt t="39301" x="1647825" y="1266825"/>
          <p14:tracePt t="39318" x="1600200" y="1266825"/>
          <p14:tracePt t="39335" x="1562100" y="1266825"/>
          <p14:tracePt t="39351" x="1524000" y="1266825"/>
          <p14:tracePt t="39368" x="1476375" y="1266825"/>
          <p14:tracePt t="39385" x="1428750" y="1266825"/>
          <p14:tracePt t="39401" x="1400175" y="1266825"/>
          <p14:tracePt t="39418" x="1352550" y="1266825"/>
          <p14:tracePt t="39435" x="1304925" y="1276350"/>
          <p14:tracePt t="39452" x="1266825" y="1295400"/>
          <p14:tracePt t="39468" x="1228725" y="1304925"/>
          <p14:tracePt t="39485" x="1209675" y="1314450"/>
          <p14:tracePt t="39501" x="1190625" y="1323975"/>
          <p14:tracePt t="39518" x="1171575" y="1323975"/>
          <p14:tracePt t="39535" x="1143000" y="1333500"/>
          <p14:tracePt t="39551" x="1123950" y="1343025"/>
          <p14:tracePt t="39568" x="1114425" y="1343025"/>
          <p14:tracePt t="39604" x="1104900" y="1343025"/>
          <p14:tracePt t="39618" x="1085850" y="1343025"/>
          <p14:tracePt t="39635" x="1066800" y="1352550"/>
          <p14:tracePt t="39652" x="1009650" y="1371600"/>
          <p14:tracePt t="39668" x="952500" y="1400175"/>
          <p14:tracePt t="39685" x="904875" y="1400175"/>
          <p14:tracePt t="39701" x="876300" y="1400175"/>
          <p14:tracePt t="39718" x="866775" y="1400175"/>
          <p14:tracePt t="39735" x="857250" y="1400175"/>
          <p14:tracePt t="39772" x="857250" y="1390650"/>
          <p14:tracePt t="39785" x="857250" y="1381125"/>
          <p14:tracePt t="39802" x="857250" y="1352550"/>
          <p14:tracePt t="39819" x="857250" y="1343025"/>
          <p14:tracePt t="39835" x="857250" y="1323975"/>
          <p14:tracePt t="39852" x="866775" y="1295400"/>
          <p14:tracePt t="39868" x="895350" y="1219200"/>
          <p14:tracePt t="39885" x="904875" y="1200150"/>
          <p14:tracePt t="39901" x="904875" y="1190625"/>
          <p14:tracePt t="39918" x="904875" y="1181100"/>
          <p14:tracePt t="39935" x="914400" y="1171575"/>
          <p14:tracePt t="39951" x="923925" y="1162050"/>
          <p14:tracePt t="39968" x="942975" y="1133475"/>
          <p14:tracePt t="39985" x="971550" y="1104900"/>
          <p14:tracePt t="40002" x="1009650" y="1076325"/>
          <p14:tracePt t="40018" x="1019175" y="1057275"/>
          <p14:tracePt t="40035" x="1038225" y="1047750"/>
          <p14:tracePt t="40052" x="1057275" y="1047750"/>
          <p14:tracePt t="40068" x="1114425" y="1047750"/>
          <p14:tracePt t="40085" x="1200150" y="1028700"/>
          <p14:tracePt t="40101" x="1257300" y="1000125"/>
          <p14:tracePt t="40118" x="1362075" y="971550"/>
          <p14:tracePt t="40135" x="1466850" y="942975"/>
          <p14:tracePt t="40152" x="1590675" y="914400"/>
          <p14:tracePt t="40168" x="1685925" y="904875"/>
          <p14:tracePt t="40185" x="1781175" y="904875"/>
          <p14:tracePt t="40202" x="1857375" y="895350"/>
          <p14:tracePt t="40218" x="1943100" y="885825"/>
          <p14:tracePt t="40235" x="2019300" y="866775"/>
          <p14:tracePt t="40252" x="2085975" y="866775"/>
          <p14:tracePt t="40254" x="2124075" y="866775"/>
          <p14:tracePt t="40268" x="2190750" y="866775"/>
          <p14:tracePt t="40285" x="2286000" y="876300"/>
          <p14:tracePt t="40301" x="2371725" y="904875"/>
          <p14:tracePt t="40318" x="2409825" y="914400"/>
          <p14:tracePt t="40335" x="2457450" y="942975"/>
          <p14:tracePt t="40352" x="2476500" y="962025"/>
          <p14:tracePt t="40368" x="2505075" y="1028700"/>
          <p14:tracePt t="40385" x="2514600" y="1076325"/>
          <p14:tracePt t="40402" x="2524125" y="1123950"/>
          <p14:tracePt t="40418" x="2533650" y="1162050"/>
          <p14:tracePt t="40435" x="2524125" y="1200150"/>
          <p14:tracePt t="40452" x="2505075" y="1247775"/>
          <p14:tracePt t="40468" x="2447925" y="1295400"/>
          <p14:tracePt t="40485" x="2381250" y="1333500"/>
          <p14:tracePt t="40502" x="2305050" y="1371600"/>
          <p14:tracePt t="40518" x="2200275" y="1400175"/>
          <p14:tracePt t="40535" x="2066925" y="1409700"/>
          <p14:tracePt t="40552" x="1952625" y="1428750"/>
          <p14:tracePt t="40568" x="1857375" y="1447800"/>
          <p14:tracePt t="40585" x="1762125" y="1447800"/>
          <p14:tracePt t="40602" x="1695450" y="1447800"/>
          <p14:tracePt t="40618" x="1628775" y="1447800"/>
          <p14:tracePt t="40635" x="1590675" y="1438275"/>
          <p14:tracePt t="40652" x="1571625" y="1438275"/>
          <p14:tracePt t="40668" x="1543050" y="1419225"/>
          <p14:tracePt t="40685" x="1533525" y="1419225"/>
          <p14:tracePt t="40702" x="1514475" y="1400175"/>
          <p14:tracePt t="40718" x="1504950" y="1371600"/>
          <p14:tracePt t="40735" x="1504950" y="1333500"/>
          <p14:tracePt t="40752" x="1514475" y="1285875"/>
          <p14:tracePt t="40768" x="1562100" y="1228725"/>
          <p14:tracePt t="40785" x="1647825" y="1190625"/>
          <p14:tracePt t="40802" x="1771650" y="1143000"/>
          <p14:tracePt t="40818" x="1924050" y="1114425"/>
          <p14:tracePt t="40835" x="2057400" y="1095375"/>
          <p14:tracePt t="40852" x="2133600" y="1076325"/>
          <p14:tracePt t="40868" x="2200275" y="1076325"/>
          <p14:tracePt t="40885" x="2219325" y="1076325"/>
          <p14:tracePt t="40902" x="2247900" y="1123950"/>
          <p14:tracePt t="40918" x="2276475" y="1171575"/>
          <p14:tracePt t="40935" x="2295525" y="1200150"/>
          <p14:tracePt t="40952" x="2305050" y="1209675"/>
          <p14:tracePt t="40996" x="2286000" y="1228725"/>
          <p14:tracePt t="41004" x="2257425" y="1238250"/>
          <p14:tracePt t="41018" x="2219325" y="1247775"/>
          <p14:tracePt t="41035" x="2124075" y="1266825"/>
          <p14:tracePt t="41052" x="2057400" y="1266825"/>
          <p14:tracePt t="41069" x="2009775" y="1266825"/>
          <p14:tracePt t="41085" x="1990725" y="1266825"/>
          <p14:tracePt t="41102" x="1981200" y="1266825"/>
          <p14:tracePt t="41118" x="1981200" y="1257300"/>
          <p14:tracePt t="41135" x="1981200" y="1238250"/>
          <p14:tracePt t="41152" x="1990725" y="1219200"/>
          <p14:tracePt t="41168" x="2038350" y="1200150"/>
          <p14:tracePt t="41185" x="2076450" y="1200150"/>
          <p14:tracePt t="41202" x="2114550" y="1200150"/>
          <p14:tracePt t="41219" x="2143125" y="1200150"/>
          <p14:tracePt t="41268" x="2152650" y="1200150"/>
          <p14:tracePt t="43669" x="2143125" y="1200150"/>
          <p14:tracePt t="43677" x="2124075" y="1200150"/>
          <p14:tracePt t="43685" x="2085975" y="1200150"/>
          <p14:tracePt t="43702" x="2000250" y="1200150"/>
          <p14:tracePt t="43719" x="1905000" y="1200150"/>
          <p14:tracePt t="43735" x="1828800" y="1209675"/>
          <p14:tracePt t="43752" x="1800225" y="1238250"/>
          <p14:tracePt t="43769" x="1800225" y="1247775"/>
          <p14:tracePt t="43813" x="1809750" y="1247775"/>
          <p14:tracePt t="44061" x="1800225" y="1238250"/>
          <p14:tracePt t="44069" x="1781175" y="1238250"/>
          <p14:tracePt t="44077" x="1771650" y="1238250"/>
          <p14:tracePt t="44085" x="1752600" y="1238250"/>
          <p14:tracePt t="44102" x="1714500" y="1238250"/>
          <p14:tracePt t="44119" x="1704975" y="1238250"/>
          <p14:tracePt t="44152" x="1685925" y="1238250"/>
          <p14:tracePt t="44169" x="1666875" y="1238250"/>
          <p14:tracePt t="44186" x="1628775" y="1266825"/>
          <p14:tracePt t="44202" x="1571625" y="1295400"/>
          <p14:tracePt t="44219" x="1524000" y="1333500"/>
          <p14:tracePt t="44236" x="1485900" y="1362075"/>
          <p14:tracePt t="44252" x="1466850" y="1371600"/>
          <p14:tracePt t="44269" x="1457325" y="1371600"/>
          <p14:tracePt t="44286" x="1428750" y="1381125"/>
          <p14:tracePt t="44302" x="1400175" y="1400175"/>
          <p14:tracePt t="44319" x="1323975" y="1457325"/>
          <p14:tracePt t="44336" x="1247775" y="1524000"/>
          <p14:tracePt t="44352" x="1152525" y="1590675"/>
          <p14:tracePt t="44369" x="1076325" y="1657350"/>
          <p14:tracePt t="44386" x="1009650" y="1704975"/>
          <p14:tracePt t="44402" x="952500" y="1733550"/>
          <p14:tracePt t="44419" x="914400" y="1762125"/>
          <p14:tracePt t="44436" x="866775" y="1781175"/>
          <p14:tracePt t="44453" x="857250" y="1790700"/>
          <p14:tracePt t="44469" x="828675" y="1800225"/>
          <p14:tracePt t="44486" x="781050" y="1838325"/>
          <p14:tracePt t="44502" x="733425" y="1857375"/>
          <p14:tracePt t="44519" x="676275" y="1876425"/>
          <p14:tracePt t="44536" x="638175" y="1895475"/>
          <p14:tracePt t="44552" x="619125" y="1895475"/>
          <p14:tracePt t="44569" x="590550" y="1914525"/>
          <p14:tracePt t="44586" x="571500" y="1914525"/>
          <p14:tracePt t="44602" x="561975" y="1924050"/>
          <p14:tracePt t="44701" x="600075" y="1924050"/>
          <p14:tracePt t="44709" x="657225" y="1924050"/>
          <p14:tracePt t="44719" x="752475" y="1924050"/>
          <p14:tracePt t="44736" x="904875" y="1924050"/>
          <p14:tracePt t="44752" x="990600" y="1924050"/>
          <p14:tracePt t="44769" x="1057275" y="1924050"/>
          <p14:tracePt t="44786" x="1104900" y="1924050"/>
          <p14:tracePt t="44802" x="1114425" y="1924050"/>
          <p14:tracePt t="44869" x="1104900" y="1924050"/>
          <p14:tracePt t="44877" x="1066800" y="1933575"/>
          <p14:tracePt t="44886" x="1038225" y="1933575"/>
          <p14:tracePt t="44902" x="981075" y="1933575"/>
          <p14:tracePt t="44919" x="933450" y="1933575"/>
          <p14:tracePt t="44936" x="933450" y="1924050"/>
          <p14:tracePt t="44973" x="942975" y="1924050"/>
          <p14:tracePt t="44986" x="971550" y="1924050"/>
          <p14:tracePt t="45002" x="1104900" y="1914525"/>
          <p14:tracePt t="45019" x="1257300" y="1914525"/>
          <p14:tracePt t="45036" x="1352550" y="1905000"/>
          <p14:tracePt t="45052" x="1362075" y="1905000"/>
          <p14:tracePt t="45085" x="1352550" y="1905000"/>
          <p14:tracePt t="45093" x="1304925" y="1905000"/>
          <p14:tracePt t="45102" x="1257300" y="1905000"/>
          <p14:tracePt t="45119" x="1162050" y="1905000"/>
          <p14:tracePt t="45136" x="1133475" y="1905000"/>
          <p14:tracePt t="45181" x="1143000" y="1895475"/>
          <p14:tracePt t="45189" x="1171575" y="1885950"/>
          <p14:tracePt t="45203" x="1190625" y="1876425"/>
          <p14:tracePt t="45219" x="1228725" y="1876425"/>
          <p14:tracePt t="45236" x="1247775" y="1876425"/>
          <p14:tracePt t="45253" x="1257300" y="1876425"/>
          <p14:tracePt t="45270" x="1257300" y="1885950"/>
          <p14:tracePt t="45301" x="1257300" y="1905000"/>
          <p14:tracePt t="52702" x="1276350" y="1905000"/>
          <p14:tracePt t="52710" x="1295400" y="1905000"/>
          <p14:tracePt t="52720" x="1323975" y="1905000"/>
          <p14:tracePt t="52737" x="1343025" y="1905000"/>
          <p14:tracePt t="52754" x="1362075" y="1905000"/>
          <p14:tracePt t="52770" x="1381125" y="1905000"/>
          <p14:tracePt t="52787" x="1400175" y="1905000"/>
          <p14:tracePt t="52804" x="1438275" y="1905000"/>
          <p14:tracePt t="52821" x="1457325" y="1905000"/>
          <p14:tracePt t="52837" x="1476375" y="1905000"/>
          <p14:tracePt t="52854" x="1495425" y="1895475"/>
          <p14:tracePt t="52871" x="1514475" y="1895475"/>
          <p14:tracePt t="52887" x="1524000" y="1885950"/>
          <p14:tracePt t="52904" x="1533525" y="1876425"/>
          <p14:tracePt t="52920" x="1543050" y="1876425"/>
          <p14:tracePt t="56510" x="1571625" y="1876425"/>
          <p14:tracePt t="56518" x="1609725" y="1876425"/>
          <p14:tracePt t="56526" x="1638300" y="1885950"/>
          <p14:tracePt t="56538" x="1676400" y="1895475"/>
          <p14:tracePt t="56554" x="1704975" y="1905000"/>
          <p14:tracePt t="56571" x="1733550" y="1905000"/>
          <p14:tracePt t="56588" x="1762125" y="1914525"/>
          <p14:tracePt t="56605" x="1790700" y="1924050"/>
          <p14:tracePt t="56621" x="1800225" y="1933575"/>
          <p14:tracePt t="56638" x="1847850" y="1952625"/>
          <p14:tracePt t="56671" x="1857375" y="1962150"/>
          <p14:tracePt t="56688" x="1876425" y="1981200"/>
          <p14:tracePt t="56704" x="1885950" y="1990725"/>
          <p14:tracePt t="56721" x="1895475" y="2000250"/>
          <p14:tracePt t="56738" x="1895475" y="2019300"/>
          <p14:tracePt t="56755" x="1905000" y="2028825"/>
          <p14:tracePt t="56771" x="1914525" y="2038350"/>
          <p14:tracePt t="56788" x="1924050" y="2057400"/>
          <p14:tracePt t="56805" x="1952625" y="2085975"/>
          <p14:tracePt t="56821" x="1962150" y="2095500"/>
          <p14:tracePt t="56838" x="1971675" y="2114550"/>
          <p14:tracePt t="56855" x="1990725" y="2124075"/>
          <p14:tracePt t="56871" x="1990725" y="2133600"/>
          <p14:tracePt t="56888" x="2000250" y="2152650"/>
          <p14:tracePt t="56905" x="2009775" y="2171700"/>
          <p14:tracePt t="56921" x="2019300" y="2190750"/>
          <p14:tracePt t="56938" x="2028825" y="2209800"/>
          <p14:tracePt t="56955" x="2028825" y="2228850"/>
          <p14:tracePt t="56971" x="2038350" y="2238375"/>
          <p14:tracePt t="56988" x="2047875" y="2247900"/>
          <p14:tracePt t="57005" x="2057400" y="2266950"/>
          <p14:tracePt t="57021" x="2066925" y="2276475"/>
          <p14:tracePt t="57038" x="2066925" y="2286000"/>
          <p14:tracePt t="57055" x="2076450" y="2295525"/>
          <p14:tracePt t="57088" x="2076450" y="2305050"/>
          <p14:tracePt t="57126" x="2076450" y="2314575"/>
          <p14:tracePt t="57134" x="2085975" y="2314575"/>
          <p14:tracePt t="57142" x="2095500" y="2314575"/>
          <p14:tracePt t="57155" x="2095500" y="2324100"/>
          <p14:tracePt t="57171" x="2105025" y="2324100"/>
          <p14:tracePt t="57191" x="2114550" y="2324100"/>
          <p14:tracePt t="57205" x="2114550" y="2333625"/>
          <p14:tracePt t="57221" x="2124075" y="2333625"/>
          <p14:tracePt t="57238" x="2152650" y="2352675"/>
          <p14:tracePt t="57255" x="2162175" y="2362200"/>
          <p14:tracePt t="57271" x="2171700" y="2381250"/>
          <p14:tracePt t="57288" x="2181225" y="2390775"/>
          <p14:tracePt t="57305" x="2181225" y="2419350"/>
          <p14:tracePt t="57321" x="2181225" y="2428875"/>
          <p14:tracePt t="57338" x="2181225" y="2457450"/>
          <p14:tracePt t="57355" x="2181225" y="2486025"/>
          <p14:tracePt t="57371" x="2162175" y="2505075"/>
          <p14:tracePt t="57388" x="2143125" y="2514600"/>
          <p14:tracePt t="57405" x="2105025" y="2533650"/>
          <p14:tracePt t="57421" x="2085975" y="2543175"/>
          <p14:tracePt t="57438" x="2028825" y="2562225"/>
          <p14:tracePt t="57455" x="2000250" y="2571750"/>
          <p14:tracePt t="57471" x="1962150" y="2581275"/>
          <p14:tracePt t="57488" x="1943100" y="2581275"/>
          <p14:tracePt t="57505" x="1895475" y="2590800"/>
          <p14:tracePt t="57521" x="1847850" y="2600325"/>
          <p14:tracePt t="57538" x="1800225" y="2600325"/>
          <p14:tracePt t="57555" x="1752600" y="2619375"/>
          <p14:tracePt t="57571" x="1695450" y="2619375"/>
          <p14:tracePt t="57588" x="1619250" y="2619375"/>
          <p14:tracePt t="57605" x="1543050" y="2619375"/>
          <p14:tracePt t="57621" x="1476375" y="2609850"/>
          <p14:tracePt t="57638" x="1400175" y="2609850"/>
          <p14:tracePt t="57655" x="1371600" y="2609850"/>
          <p14:tracePt t="57671" x="1333500" y="2600325"/>
          <p14:tracePt t="57688" x="1285875" y="2590800"/>
          <p14:tracePt t="57705" x="1190625" y="2581275"/>
          <p14:tracePt t="57721" x="1143000" y="2581275"/>
          <p14:tracePt t="57738" x="1095375" y="2581275"/>
          <p14:tracePt t="57755" x="1057275" y="2562225"/>
          <p14:tracePt t="57771" x="1038225" y="2552700"/>
          <p14:tracePt t="57788" x="1028700" y="2543175"/>
          <p14:tracePt t="57805" x="1000125" y="2524125"/>
          <p14:tracePt t="57822" x="952500" y="2495550"/>
          <p14:tracePt t="57838" x="904875" y="2476500"/>
          <p14:tracePt t="57855" x="885825" y="2457450"/>
          <p14:tracePt t="57871" x="866775" y="2447925"/>
          <p14:tracePt t="57888" x="857250" y="2438400"/>
          <p14:tracePt t="57905" x="838200" y="2428875"/>
          <p14:tracePt t="57921" x="828675" y="2409825"/>
          <p14:tracePt t="57938" x="828675" y="2400300"/>
          <p14:tracePt t="57955" x="819150" y="2381250"/>
          <p14:tracePt t="57972" x="809625" y="2352675"/>
          <p14:tracePt t="57988" x="809625" y="2333625"/>
          <p14:tracePt t="58005" x="809625" y="2324100"/>
          <p14:tracePt t="58021" x="809625" y="2295525"/>
          <p14:tracePt t="58038" x="819150" y="2266950"/>
          <p14:tracePt t="58055" x="828675" y="2247900"/>
          <p14:tracePt t="58071" x="847725" y="2228850"/>
          <p14:tracePt t="58088" x="866775" y="2219325"/>
          <p14:tracePt t="58105" x="895350" y="2200275"/>
          <p14:tracePt t="58121" x="923925" y="2181225"/>
          <p14:tracePt t="58138" x="971550" y="2171700"/>
          <p14:tracePt t="58155" x="1009650" y="2152650"/>
          <p14:tracePt t="58171" x="1057275" y="2143125"/>
          <p14:tracePt t="58188" x="1085850" y="2133600"/>
          <p14:tracePt t="58205" x="1114425" y="2133600"/>
          <p14:tracePt t="58221" x="1143000" y="2133600"/>
          <p14:tracePt t="58238" x="1219200" y="2133600"/>
          <p14:tracePt t="58255" x="1257300" y="2133600"/>
          <p14:tracePt t="58271" x="1276350" y="2133600"/>
          <p14:tracePt t="58288" x="1314450" y="2133600"/>
          <p14:tracePt t="58305" x="1343025" y="2133600"/>
          <p14:tracePt t="58321" x="1381125" y="2133600"/>
          <p14:tracePt t="58338" x="1438275" y="2133600"/>
          <p14:tracePt t="58355" x="1485900" y="2133600"/>
          <p14:tracePt t="58372" x="1524000" y="2133600"/>
          <p14:tracePt t="58388" x="1552575" y="2133600"/>
          <p14:tracePt t="58405" x="1581150" y="2133600"/>
          <p14:tracePt t="58422" x="1609725" y="2133600"/>
          <p14:tracePt t="58438" x="1676400" y="2143125"/>
          <p14:tracePt t="58455" x="1704975" y="2143125"/>
          <p14:tracePt t="58471" x="1724025" y="2143125"/>
          <p14:tracePt t="58488" x="1743075" y="2152650"/>
          <p14:tracePt t="58505" x="1771650" y="2152650"/>
          <p14:tracePt t="58521" x="1800225" y="2162175"/>
          <p14:tracePt t="58538" x="1847850" y="2162175"/>
          <p14:tracePt t="58555" x="1885950" y="2171700"/>
          <p14:tracePt t="58572" x="1914525" y="2181225"/>
          <p14:tracePt t="58588" x="1952625" y="2181225"/>
          <p14:tracePt t="58605" x="2000250" y="2190750"/>
          <p14:tracePt t="58621" x="2047875" y="2190750"/>
          <p14:tracePt t="58638" x="2114550" y="2209800"/>
          <p14:tracePt t="58655" x="2152650" y="2209800"/>
          <p14:tracePt t="58671" x="2171700" y="2209800"/>
          <p14:tracePt t="58688" x="2228850" y="2228850"/>
          <p14:tracePt t="58705" x="2266950" y="2238375"/>
          <p14:tracePt t="58721" x="2305050" y="2247900"/>
          <p14:tracePt t="58738" x="2343150" y="2266950"/>
          <p14:tracePt t="58755" x="2371725" y="2286000"/>
          <p14:tracePt t="58771" x="2409825" y="2314575"/>
          <p14:tracePt t="58788" x="2447925" y="2324100"/>
          <p14:tracePt t="58805" x="2476500" y="2343150"/>
          <p14:tracePt t="58822" x="2495550" y="2362200"/>
          <p14:tracePt t="58838" x="2514600" y="2400300"/>
          <p14:tracePt t="58855" x="2514600" y="2409825"/>
          <p14:tracePt t="58872" x="2524125" y="2419350"/>
          <p14:tracePt t="58905" x="2514600" y="2447925"/>
          <p14:tracePt t="58921" x="2476500" y="2466975"/>
          <p14:tracePt t="58938" x="2438400" y="2486025"/>
          <p14:tracePt t="58955" x="2390775" y="2505075"/>
          <p14:tracePt t="58972" x="2314575" y="2533650"/>
          <p14:tracePt t="58988" x="2228850" y="2562225"/>
          <p14:tracePt t="59005" x="2162175" y="2581275"/>
          <p14:tracePt t="59022" x="2105025" y="2590800"/>
          <p14:tracePt t="59038" x="2047875" y="2609850"/>
          <p14:tracePt t="59055" x="2038350" y="2609850"/>
          <p14:tracePt t="59072" x="2019300" y="2609850"/>
          <p14:tracePt t="59088" x="1990725" y="2609850"/>
          <p14:tracePt t="59105" x="1952625" y="2590800"/>
          <p14:tracePt t="59122" x="1924050" y="2581275"/>
          <p14:tracePt t="59138" x="1905000" y="2562225"/>
          <p14:tracePt t="59155" x="1885950" y="2552700"/>
          <p14:tracePt t="59172" x="1876425" y="2543175"/>
          <p14:tracePt t="59188" x="1857375" y="2533650"/>
          <p14:tracePt t="59205" x="1838325" y="2533650"/>
          <p14:tracePt t="59222" x="1828800" y="2514600"/>
          <p14:tracePt t="59238" x="1809750" y="2495550"/>
          <p14:tracePt t="59255" x="1800225" y="2486025"/>
          <p14:tracePt t="59272" x="1790700" y="2457450"/>
          <p14:tracePt t="59288" x="1790700" y="2447925"/>
          <p14:tracePt t="59305" x="1790700" y="2438400"/>
          <p14:tracePt t="59322" x="1790700" y="2419350"/>
          <p14:tracePt t="59338" x="1790700" y="2409825"/>
          <p14:tracePt t="59355" x="1790700" y="2400300"/>
          <p14:tracePt t="59372" x="1790700" y="2390775"/>
          <p14:tracePt t="59405" x="1790700" y="2371725"/>
          <p14:tracePt t="59431" x="1790700" y="2362200"/>
          <p14:tracePt t="59439" x="1800225" y="2352675"/>
          <p14:tracePt t="59462" x="1800225" y="2343150"/>
          <p14:tracePt t="59479" x="1809750" y="2343150"/>
          <p14:tracePt t="59511" x="1809750" y="2333625"/>
          <p14:tracePt t="60015" x="1819275" y="2324100"/>
          <p14:tracePt t="60047" x="1838325" y="2314575"/>
          <p14:tracePt t="60111" x="1847850" y="2314575"/>
          <p14:tracePt t="60119" x="1857375" y="2314575"/>
          <p14:tracePt t="60143" x="1876425" y="2324100"/>
          <p14:tracePt t="60167" x="1885950" y="2324100"/>
          <p14:tracePt t="60175" x="1905000" y="2324100"/>
          <p14:tracePt t="60183" x="1924050" y="2324100"/>
          <p14:tracePt t="60191" x="1933575" y="2324100"/>
          <p14:tracePt t="60205" x="1943100" y="2324100"/>
          <p14:tracePt t="60222" x="1962150" y="2343150"/>
          <p14:tracePt t="60239" x="2000250" y="2343150"/>
          <p14:tracePt t="60272" x="2009775" y="2352675"/>
          <p14:tracePt t="60511" x="2000250" y="2343150"/>
          <p14:tracePt t="60543" x="1990725" y="2333625"/>
          <p14:tracePt t="60567" x="1981200" y="2333625"/>
          <p14:tracePt t="60590" x="1971675" y="2333625"/>
          <p14:tracePt t="60607" x="1962150" y="2333625"/>
          <p14:tracePt t="60615" x="1952625" y="2324100"/>
          <p14:tracePt t="60631" x="1943100" y="2324100"/>
          <p14:tracePt t="60639" x="1933575" y="2314575"/>
          <p14:tracePt t="60655" x="1914525" y="2314575"/>
          <p14:tracePt t="60672" x="1905000" y="2314575"/>
          <p14:tracePt t="60689" x="1895475" y="2314575"/>
          <p14:tracePt t="60735" x="1876425" y="2314575"/>
          <p14:tracePt t="60783" x="1866900" y="2314575"/>
          <p14:tracePt t="60791" x="1857375" y="2314575"/>
          <p14:tracePt t="61047" x="1847850" y="2314575"/>
          <p14:tracePt t="61807" x="1847850" y="2305050"/>
          <p14:tracePt t="61839" x="1857375" y="2295525"/>
          <p14:tracePt t="61855" x="1866900" y="2295525"/>
          <p14:tracePt t="61871" x="1876425" y="2295525"/>
          <p14:tracePt t="61975" x="1885950" y="2295525"/>
          <p14:tracePt t="62111" x="1876425" y="2295525"/>
          <p14:tracePt t="62127" x="1857375" y="2295525"/>
          <p14:tracePt t="62143" x="1847850" y="2295525"/>
          <p14:tracePt t="62247" x="1876425" y="2286000"/>
          <p14:tracePt t="62255" x="1905000" y="2286000"/>
          <p14:tracePt t="62263" x="1914525" y="2276475"/>
          <p14:tracePt t="62272" x="1943100" y="2276475"/>
          <p14:tracePt t="62431" x="1943100" y="2266950"/>
          <p14:tracePt t="62447" x="1952625" y="2266950"/>
          <p14:tracePt t="62463" x="1971675" y="2266950"/>
          <p14:tracePt t="62551" x="1981200" y="2266950"/>
          <p14:tracePt t="62559" x="2009775" y="2266950"/>
          <p14:tracePt t="62567" x="2038350" y="2266950"/>
          <p14:tracePt t="62575" x="2085975" y="2266950"/>
          <p14:tracePt t="62589" x="2152650" y="2276475"/>
          <p14:tracePt t="62606" x="2362200" y="2305050"/>
          <p14:tracePt t="62623" x="2695575" y="2343150"/>
          <p14:tracePt t="62639" x="2886075" y="2343150"/>
          <p14:tracePt t="62656" x="3028950" y="2343150"/>
          <p14:tracePt t="62672" x="3143250" y="2343150"/>
          <p14:tracePt t="62689" x="3248025" y="2343150"/>
          <p14:tracePt t="62706" x="3352800" y="2324100"/>
          <p14:tracePt t="62722" x="3467100" y="2305050"/>
          <p14:tracePt t="62739" x="3581400" y="2295525"/>
          <p14:tracePt t="62756" x="3714750" y="2276475"/>
          <p14:tracePt t="62772" x="3895725" y="2257425"/>
          <p14:tracePt t="62789" x="4086225" y="2257425"/>
          <p14:tracePt t="62806" x="4276725" y="2228850"/>
          <p14:tracePt t="62823" x="4429125" y="2209800"/>
          <p14:tracePt t="62839" x="4476750" y="2200275"/>
          <p14:tracePt t="62855" x="4524375" y="2190750"/>
          <p14:tracePt t="62872" x="4600575" y="2162175"/>
          <p14:tracePt t="62889" x="4667250" y="2133600"/>
          <p14:tracePt t="62906" x="4705350" y="2114550"/>
          <p14:tracePt t="62922" x="4743450" y="2095500"/>
          <p14:tracePt t="62939" x="4781550" y="2085975"/>
          <p14:tracePt t="62956" x="4876800" y="2057400"/>
          <p14:tracePt t="62972" x="5010150" y="2028825"/>
          <p14:tracePt t="62989" x="5086350" y="2009775"/>
          <p14:tracePt t="63006" x="5133975" y="2009775"/>
          <p14:tracePt t="63022" x="5143500" y="2009775"/>
          <p14:tracePt t="63055" x="5162550" y="2009775"/>
          <p14:tracePt t="63119" x="5124450" y="2028825"/>
          <p14:tracePt t="63127" x="5086350" y="2038350"/>
          <p14:tracePt t="63135" x="5048250" y="2057400"/>
          <p14:tracePt t="63143" x="5010150" y="2085975"/>
          <p14:tracePt t="63156" x="4953000" y="2114550"/>
          <p14:tracePt t="63172" x="4924425" y="2124075"/>
          <p14:tracePt t="63189" x="4914900" y="2124075"/>
          <p14:tracePt t="63206" x="4914900" y="2133600"/>
          <p14:tracePt t="63255" x="4924425" y="2133600"/>
          <p14:tracePt t="63263" x="4943475" y="2143125"/>
          <p14:tracePt t="63272" x="4953000" y="2152650"/>
          <p14:tracePt t="63289" x="4972050" y="2152650"/>
          <p14:tracePt t="63306" x="4981575" y="2162175"/>
          <p14:tracePt t="63339" x="4981575" y="2171700"/>
          <p14:tracePt t="63407" x="4972050" y="2171700"/>
          <p14:tracePt t="63495" x="4962525" y="2171700"/>
          <p14:tracePt t="63679" x="4953000" y="2171700"/>
          <p14:tracePt t="63703" x="4943475" y="2171700"/>
          <p14:tracePt t="63751" x="4933950" y="2171700"/>
          <p14:tracePt t="63783" x="4924425" y="2171700"/>
          <p14:tracePt t="63815" x="4914900" y="2171700"/>
          <p14:tracePt t="63839" x="4905375" y="2171700"/>
          <p14:tracePt t="63871" x="4895850" y="2171700"/>
          <p14:tracePt t="63887" x="4886325" y="2171700"/>
          <p14:tracePt t="63911" x="4876800" y="2171700"/>
          <p14:tracePt t="63927" x="4857750" y="2171700"/>
          <p14:tracePt t="63935" x="4838700" y="2171700"/>
          <p14:tracePt t="63943" x="4819650" y="2171700"/>
          <p14:tracePt t="63956" x="4800600" y="2171700"/>
          <p14:tracePt t="63972" x="4733925" y="2162175"/>
          <p14:tracePt t="63989" x="4629150" y="2152650"/>
          <p14:tracePt t="64006" x="4524375" y="2152650"/>
          <p14:tracePt t="64023" x="4314825" y="2152650"/>
          <p14:tracePt t="64039" x="4143375" y="2152650"/>
          <p14:tracePt t="64056" x="3943350" y="2152650"/>
          <p14:tracePt t="64072" x="3724275" y="2152650"/>
          <p14:tracePt t="64089" x="3505200" y="2152650"/>
          <p14:tracePt t="64106" x="3257550" y="2152650"/>
          <p14:tracePt t="64122" x="3067050" y="2152650"/>
          <p14:tracePt t="64139" x="2924175" y="2152650"/>
          <p14:tracePt t="64156" x="2847975" y="2152650"/>
          <p14:tracePt t="64173" x="2743200" y="2133600"/>
          <p14:tracePt t="64189" x="2609850" y="2095500"/>
          <p14:tracePt t="64206" x="2447925" y="2057400"/>
          <p14:tracePt t="64223" x="2266950" y="2009775"/>
          <p14:tracePt t="64239" x="2190750" y="2000250"/>
          <p14:tracePt t="64256" x="2124075" y="1990725"/>
          <p14:tracePt t="64273" x="2085975" y="1971675"/>
          <p14:tracePt t="64289" x="2047875" y="1962150"/>
          <p14:tracePt t="64306" x="1971675" y="1924050"/>
          <p14:tracePt t="64323" x="1828800" y="1876425"/>
          <p14:tracePt t="64339" x="1714500" y="1857375"/>
          <p14:tracePt t="64356" x="1628775" y="1847850"/>
          <p14:tracePt t="64373" x="1609725" y="1847850"/>
          <p14:tracePt t="64471" x="1600200" y="1847850"/>
          <p14:tracePt t="64479" x="1600200" y="1857375"/>
          <p14:tracePt t="64489" x="1600200" y="1866900"/>
          <p14:tracePt t="64506" x="1628775" y="1895475"/>
          <p14:tracePt t="64522" x="1647825" y="1914525"/>
          <p14:tracePt t="64539" x="1666875" y="1924050"/>
          <p14:tracePt t="64556" x="1676400" y="1933575"/>
          <p14:tracePt t="64573" x="1695450" y="1933575"/>
          <p14:tracePt t="64589" x="1724025" y="1943100"/>
          <p14:tracePt t="64606" x="1733550" y="1952625"/>
          <p14:tracePt t="64623" x="1752600" y="1962150"/>
          <p14:tracePt t="64695" x="1762125" y="1971675"/>
          <p14:tracePt t="65519" x="1771650" y="1971675"/>
          <p14:tracePt t="65559" x="1762125" y="1971675"/>
          <p14:tracePt t="65583" x="1762125" y="1962150"/>
          <p14:tracePt t="65959" x="1752600" y="1962150"/>
          <p14:tracePt t="65999" x="1752600" y="1971675"/>
          <p14:tracePt t="66015" x="1752600" y="1990725"/>
          <p14:tracePt t="66031" x="1752600" y="2009775"/>
          <p14:tracePt t="66039" x="1752600" y="2019300"/>
          <p14:tracePt t="66047" x="1752600" y="2028825"/>
          <p14:tracePt t="66056" x="1752600" y="2038350"/>
          <p14:tracePt t="66073" x="1752600" y="2047875"/>
          <p14:tracePt t="66089" x="1752600" y="2066925"/>
          <p14:tracePt t="66106" x="1752600" y="2085975"/>
          <p14:tracePt t="66123" x="1733550" y="2114550"/>
          <p14:tracePt t="66140" x="1733550" y="2143125"/>
          <p14:tracePt t="66156" x="1714500" y="2171700"/>
          <p14:tracePt t="66173" x="1714500" y="2200275"/>
          <p14:tracePt t="66190" x="1685925" y="2228850"/>
          <p14:tracePt t="66206" x="1676400" y="2247900"/>
          <p14:tracePt t="66223" x="1657350" y="2276475"/>
          <p14:tracePt t="66240" x="1628775" y="2305050"/>
          <p14:tracePt t="66256" x="1581150" y="2352675"/>
          <p14:tracePt t="66273" x="1524000" y="2390775"/>
          <p14:tracePt t="66290" x="1495425" y="2409825"/>
          <p14:tracePt t="66306" x="1438275" y="2447925"/>
          <p14:tracePt t="66323" x="1409700" y="2476500"/>
          <p14:tracePt t="66340" x="1390650" y="2495550"/>
          <p14:tracePt t="66356" x="1343025" y="2514600"/>
          <p14:tracePt t="66373" x="1323975" y="2533650"/>
          <p14:tracePt t="66390" x="1285875" y="2571750"/>
          <p14:tracePt t="66406" x="1247775" y="2600325"/>
          <p14:tracePt t="66423" x="1162050" y="2647950"/>
          <p14:tracePt t="66439" x="1123950" y="2657475"/>
          <p14:tracePt t="66456" x="1095375" y="2676525"/>
          <p14:tracePt t="66473" x="1066800" y="2686050"/>
          <p14:tracePt t="66490" x="1038225" y="2695575"/>
          <p14:tracePt t="66506" x="1028700" y="2705100"/>
          <p14:tracePt t="66523" x="1028700" y="2714625"/>
          <p14:tracePt t="66556" x="1019175" y="2724150"/>
          <p14:tracePt t="66592" x="1028700" y="2724150"/>
          <p14:tracePt t="66599" x="1038225" y="2724150"/>
          <p14:tracePt t="66608" x="1047750" y="2724150"/>
          <p14:tracePt t="66623" x="1066800" y="2724150"/>
          <p14:tracePt t="66640" x="1095375" y="2724150"/>
          <p14:tracePt t="66656" x="1143000" y="2724150"/>
          <p14:tracePt t="66673" x="1200150" y="2724150"/>
          <p14:tracePt t="66690" x="1247775" y="2724150"/>
          <p14:tracePt t="66706" x="1276350" y="2724150"/>
          <p14:tracePt t="66740" x="1285875" y="2724150"/>
          <p14:tracePt t="67047" x="1295400" y="2724150"/>
          <p14:tracePt t="67055" x="1304925" y="2724150"/>
          <p14:tracePt t="67063" x="1314450" y="2724150"/>
          <p14:tracePt t="67073" x="1323975" y="2724150"/>
          <p14:tracePt t="67090" x="1343025" y="2724150"/>
          <p14:tracePt t="67106" x="1371600" y="2724150"/>
          <p14:tracePt t="67123" x="1400175" y="2724150"/>
          <p14:tracePt t="67140" x="1428750" y="2724150"/>
          <p14:tracePt t="67156" x="1438275" y="2724150"/>
          <p14:tracePt t="67200" x="1447800" y="2724150"/>
          <p14:tracePt t="67208" x="1457325" y="2724150"/>
          <p14:tracePt t="67223" x="1466850" y="2724150"/>
          <p14:tracePt t="67248" x="1476375" y="2724150"/>
          <p14:tracePt t="67264" x="1485900" y="2714625"/>
          <p14:tracePt t="67288" x="1495425" y="2714625"/>
          <p14:tracePt t="67303" x="1504950" y="2714625"/>
          <p14:tracePt t="67312" x="1514475" y="2714625"/>
          <p14:tracePt t="67323" x="1533525" y="2714625"/>
          <p14:tracePt t="67340" x="1543050" y="2714625"/>
          <p14:tracePt t="67357" x="1571625" y="2705100"/>
          <p14:tracePt t="67373" x="1590675" y="2705100"/>
          <p14:tracePt t="67503" x="1600200" y="2705100"/>
          <p14:tracePt t="67536" x="1609725" y="2705100"/>
          <p14:tracePt t="67567" x="1619250" y="2705100"/>
          <p14:tracePt t="67592" x="1628775" y="2705100"/>
          <p14:tracePt t="67608" x="1647825" y="2705100"/>
          <p14:tracePt t="67616" x="1657350" y="2705100"/>
          <p14:tracePt t="67623" x="1676400" y="2705100"/>
          <p14:tracePt t="67640" x="1695450" y="2705100"/>
          <p14:tracePt t="67656" x="1714500" y="2705100"/>
          <p14:tracePt t="67673" x="1724025" y="2705100"/>
          <p14:tracePt t="67690" x="1743075" y="2705100"/>
          <p14:tracePt t="67706" x="1762125" y="2705100"/>
          <p14:tracePt t="67723" x="1771650" y="2705100"/>
          <p14:tracePt t="67740" x="1781175" y="2705100"/>
          <p14:tracePt t="67757" x="1790700" y="2705100"/>
          <p14:tracePt t="67975" x="1800225" y="2705100"/>
          <p14:tracePt t="67992" x="1809750" y="2705100"/>
          <p14:tracePt t="68008" x="1819275" y="2705100"/>
          <p14:tracePt t="68016" x="1828800" y="2705100"/>
          <p14:tracePt t="68024" x="1838325" y="2705100"/>
          <p14:tracePt t="68047" x="1847850" y="2705100"/>
          <p14:tracePt t="68072" x="1857375" y="2705100"/>
          <p14:tracePt t="68080" x="1866900" y="2705100"/>
          <p14:tracePt t="68090" x="1876425" y="2705100"/>
          <p14:tracePt t="68112" x="1885950" y="2705100"/>
          <p14:tracePt t="68123" x="1895475" y="2705100"/>
          <p14:tracePt t="68140" x="1905000" y="2714625"/>
          <p14:tracePt t="68176" x="1914525" y="2714625"/>
          <p14:tracePt t="68256" x="1924050" y="2714625"/>
          <p14:tracePt t="68279" x="1933575" y="2714625"/>
          <p14:tracePt t="68288" x="1943100" y="2714625"/>
          <p14:tracePt t="68311" x="1962150" y="2714625"/>
          <p14:tracePt t="68344" x="1971675" y="2714625"/>
          <p14:tracePt t="68368" x="1981200" y="2714625"/>
          <p14:tracePt t="68384" x="1990725" y="2714625"/>
          <p14:tracePt t="68392" x="2000250" y="2714625"/>
          <p14:tracePt t="68416" x="2009775" y="2714625"/>
          <p14:tracePt t="68424" x="2028825" y="2714625"/>
          <p14:tracePt t="68431" x="2038350" y="2714625"/>
          <p14:tracePt t="68448" x="2047875" y="2714625"/>
          <p14:tracePt t="68456" x="2066925" y="2714625"/>
          <p14:tracePt t="68473" x="2076450" y="2714625"/>
          <p14:tracePt t="68490" x="2085975" y="2714625"/>
          <p14:tracePt t="68512" x="2095500" y="2714625"/>
          <p14:tracePt t="68523" x="2105025" y="2714625"/>
          <p14:tracePt t="68560" x="2114550" y="2714625"/>
          <p14:tracePt t="68592" x="2124075" y="2714625"/>
          <p14:tracePt t="68616" x="2143125" y="2714625"/>
          <p14:tracePt t="68632" x="2162175" y="2714625"/>
          <p14:tracePt t="68639" x="2171700" y="2714625"/>
          <p14:tracePt t="68648" x="2200275" y="2714625"/>
          <p14:tracePt t="68657" x="2209800" y="2714625"/>
          <p14:tracePt t="68673" x="2238375" y="2714625"/>
          <p14:tracePt t="68707" x="2247900" y="2714625"/>
          <p14:tracePt t="68723" x="2257425" y="2714625"/>
          <p14:tracePt t="68740" x="2276475" y="2714625"/>
          <p14:tracePt t="68773" x="2286000" y="2714625"/>
          <p14:tracePt t="68864" x="2295525" y="2714625"/>
          <p14:tracePt t="68880" x="2295525" y="2724150"/>
          <p14:tracePt t="68904" x="2295525" y="2733675"/>
          <p14:tracePt t="68912" x="2295525" y="2743200"/>
          <p14:tracePt t="68920" x="2286000" y="2743200"/>
          <p14:tracePt t="68928" x="2276475" y="2752725"/>
          <p14:tracePt t="68951" x="2266950" y="2762250"/>
          <p14:tracePt t="68960" x="2257425" y="2771775"/>
          <p14:tracePt t="68973" x="2247900" y="2771775"/>
          <p14:tracePt t="68990" x="2209800" y="2771775"/>
          <p14:tracePt t="69007" x="2152650" y="2733675"/>
          <p14:tracePt t="69024" x="2095500" y="2695575"/>
          <p14:tracePt t="69040" x="2057400" y="2667000"/>
          <p14:tracePt t="69057" x="2028825" y="2619375"/>
          <p14:tracePt t="69073" x="2009775" y="2581275"/>
          <p14:tracePt t="69090" x="2000250" y="2562225"/>
          <p14:tracePt t="69107" x="2000250" y="2543175"/>
          <p14:tracePt t="69123" x="2000250" y="2533650"/>
          <p14:tracePt t="69140" x="2009775" y="2514600"/>
          <p14:tracePt t="69157" x="2066925" y="2486025"/>
          <p14:tracePt t="69173" x="2114550" y="2457450"/>
          <p14:tracePt t="69190" x="2171700" y="2457450"/>
          <p14:tracePt t="69207" x="2219325" y="2447925"/>
          <p14:tracePt t="69224" x="2228850" y="2447925"/>
          <p14:tracePt t="69248" x="2238375" y="2447925"/>
          <p14:tracePt t="69257" x="2238375" y="2457450"/>
          <p14:tracePt t="69273" x="2238375" y="2505075"/>
          <p14:tracePt t="69290" x="2238375" y="2581275"/>
          <p14:tracePt t="69307" x="2238375" y="2638425"/>
          <p14:tracePt t="69323" x="2228850" y="2695575"/>
          <p14:tracePt t="69340" x="2219325" y="2705100"/>
          <p14:tracePt t="69357" x="2209800" y="2714625"/>
          <p14:tracePt t="69464" x="2209800" y="2733675"/>
          <p14:tracePt t="69472" x="2209800" y="2752725"/>
          <p14:tracePt t="69480" x="2209800" y="2781300"/>
          <p14:tracePt t="69490" x="2209800" y="2800350"/>
          <p14:tracePt t="69507" x="2209800" y="2847975"/>
          <p14:tracePt t="69523" x="2209800" y="2857500"/>
          <p14:tracePt t="69540" x="2219325" y="2867025"/>
          <p14:tracePt t="69573" x="2228850" y="2857500"/>
          <p14:tracePt t="69590" x="2228850" y="2838450"/>
          <p14:tracePt t="69607" x="2238375" y="2828925"/>
          <p14:tracePt t="69624" x="2247900" y="2819400"/>
          <p14:tracePt t="69640" x="2257425" y="2809875"/>
          <p14:tracePt t="69657" x="2257425" y="2800350"/>
          <p14:tracePt t="69673" x="2266950" y="2800350"/>
          <p14:tracePt t="69776" x="2276475" y="2790825"/>
          <p14:tracePt t="70704" x="2286000" y="2790825"/>
          <p14:tracePt t="70712" x="2305050" y="2781300"/>
          <p14:tracePt t="70720" x="2324100" y="2781300"/>
          <p14:tracePt t="70728" x="2343150" y="2781300"/>
          <p14:tracePt t="70740" x="2352675" y="2781300"/>
          <p14:tracePt t="70757" x="2419350" y="2781300"/>
          <p14:tracePt t="70774" x="2428875" y="2781300"/>
          <p14:tracePt t="71056" x="2476500" y="2781300"/>
          <p14:tracePt t="71064" x="2543175" y="2781300"/>
          <p14:tracePt t="71074" x="2619375" y="2762250"/>
          <p14:tracePt t="71090" x="2790825" y="2752725"/>
          <p14:tracePt t="71107" x="2952750" y="2733675"/>
          <p14:tracePt t="71124" x="3086100" y="2714625"/>
          <p14:tracePt t="71141" x="3209925" y="2714625"/>
          <p14:tracePt t="71157" x="3305175" y="2705100"/>
          <p14:tracePt t="71174" x="3390900" y="2705100"/>
          <p14:tracePt t="71191" x="3533775" y="2695575"/>
          <p14:tracePt t="71207" x="3648075" y="2695575"/>
          <p14:tracePt t="71224" x="3752850" y="2686050"/>
          <p14:tracePt t="71240" x="3790950" y="2676525"/>
          <p14:tracePt t="71257" x="3800475" y="2667000"/>
          <p14:tracePt t="71274" x="3819525" y="2667000"/>
          <p14:tracePt t="71290" x="3838575" y="2657475"/>
          <p14:tracePt t="71307" x="3848100" y="2647950"/>
          <p14:tracePt t="71324" x="3848100" y="2638425"/>
          <p14:tracePt t="71340" x="3857625" y="2628900"/>
          <p14:tracePt t="71357" x="3867150" y="2619375"/>
          <p14:tracePt t="71432" x="3876675" y="2619375"/>
          <p14:tracePt t="71456" x="3886200" y="2619375"/>
          <p14:tracePt t="71528" x="3867150" y="2619375"/>
          <p14:tracePt t="71536" x="3838575" y="2628900"/>
          <p14:tracePt t="71544" x="3800475" y="2638425"/>
          <p14:tracePt t="71557" x="3771900" y="2657475"/>
          <p14:tracePt t="71574" x="3714750" y="2667000"/>
          <p14:tracePt t="71591" x="3667125" y="2676525"/>
          <p14:tracePt t="71608" x="3648075" y="2686050"/>
          <p14:tracePt t="71624" x="3638550" y="2686050"/>
          <p14:tracePt t="71640" x="3629025" y="2686050"/>
          <p14:tracePt t="71657" x="3619500" y="2686050"/>
          <p14:tracePt t="71720" x="3629025" y="2667000"/>
          <p14:tracePt t="71728" x="3648075" y="2667000"/>
          <p14:tracePt t="71736" x="3676650" y="2667000"/>
          <p14:tracePt t="71744" x="3724275" y="2667000"/>
          <p14:tracePt t="71757" x="3771900" y="2657475"/>
          <p14:tracePt t="71774" x="3895725" y="2657475"/>
          <p14:tracePt t="71791" x="4019550" y="2657475"/>
          <p14:tracePt t="71807" x="4095750" y="2657475"/>
          <p14:tracePt t="71824" x="4152900" y="2657475"/>
          <p14:tracePt t="71840" x="4171950" y="2657475"/>
          <p14:tracePt t="71857" x="4191000" y="2657475"/>
          <p14:tracePt t="71874" x="4219575" y="2667000"/>
          <p14:tracePt t="71890" x="4238625" y="2667000"/>
          <p14:tracePt t="71907" x="4267200" y="2667000"/>
          <p14:tracePt t="71924" x="4286250" y="2667000"/>
          <p14:tracePt t="71941" x="4295775" y="2667000"/>
          <p14:tracePt t="71957" x="4314825" y="2667000"/>
          <p14:tracePt t="71991" x="4324350" y="2667000"/>
          <p14:tracePt t="72008" x="4333875" y="2667000"/>
          <p14:tracePt t="72024" x="4343400" y="2667000"/>
          <p14:tracePt t="72041" x="4352925" y="2667000"/>
          <p14:tracePt t="72057" x="4371975" y="2686050"/>
          <p14:tracePt t="72074" x="4391025" y="2686050"/>
          <p14:tracePt t="72091" x="4410075" y="2695575"/>
          <p14:tracePt t="72107" x="4438650" y="2705100"/>
          <p14:tracePt t="72124" x="4505325" y="2714625"/>
          <p14:tracePt t="72141" x="4600575" y="2724150"/>
          <p14:tracePt t="72157" x="4705350" y="2724150"/>
          <p14:tracePt t="72174" x="4762500" y="2724150"/>
          <p14:tracePt t="72191" x="4791075" y="2724150"/>
          <p14:tracePt t="72208" x="4838700" y="2724150"/>
          <p14:tracePt t="72224" x="4876800" y="2714625"/>
          <p14:tracePt t="72241" x="4905375" y="2705100"/>
          <p14:tracePt t="72257" x="4933950" y="2705100"/>
          <p14:tracePt t="72274" x="4962525" y="2705100"/>
          <p14:tracePt t="72291" x="4972050" y="2705100"/>
          <p14:tracePt t="72307" x="4972050" y="2695575"/>
          <p14:tracePt t="72324" x="4991100" y="2686050"/>
          <p14:tracePt t="72341" x="5000625" y="2676525"/>
          <p14:tracePt t="72358" x="5029200" y="2676525"/>
          <p14:tracePt t="72409" x="5029200" y="2667000"/>
          <p14:tracePt t="72416" x="5038725" y="2667000"/>
          <p14:tracePt t="72424" x="5048250" y="2657475"/>
          <p14:tracePt t="72441" x="5076825" y="2657475"/>
          <p14:tracePt t="72457" x="5114925" y="2657475"/>
          <p14:tracePt t="72474" x="5153025" y="2657475"/>
          <p14:tracePt t="72491" x="5181600" y="2647950"/>
          <p14:tracePt t="72507" x="5210175" y="2638425"/>
          <p14:tracePt t="72524" x="5229225" y="2638425"/>
          <p14:tracePt t="72541" x="5276850" y="2638425"/>
          <p14:tracePt t="72557" x="5324475" y="2628900"/>
          <p14:tracePt t="72574" x="5343525" y="2628900"/>
          <p14:tracePt t="72591" x="5353050" y="2628900"/>
          <p14:tracePt t="72607" x="5362575" y="2619375"/>
          <p14:tracePt t="72648" x="5372100" y="2619375"/>
          <p14:tracePt t="72664" x="5381625" y="2619375"/>
          <p14:tracePt t="72688" x="5391150" y="2619375"/>
          <p14:tracePt t="72696" x="5400675" y="2619375"/>
          <p14:tracePt t="72707" x="5419725" y="2628900"/>
          <p14:tracePt t="72724" x="5457825" y="2628900"/>
          <p14:tracePt t="72741" x="5534025" y="2638425"/>
          <p14:tracePt t="72758" x="5600700" y="2657475"/>
          <p14:tracePt t="72774" x="5705475" y="2676525"/>
          <p14:tracePt t="72791" x="5781675" y="2686050"/>
          <p14:tracePt t="72808" x="5819775" y="2686050"/>
          <p14:tracePt t="72824" x="5829300" y="2686050"/>
          <p14:tracePt t="72841" x="5838825" y="2686050"/>
          <p14:tracePt t="72874" x="5848350" y="2686050"/>
          <p14:tracePt t="72891" x="5857875" y="2686050"/>
          <p14:tracePt t="72912" x="5867400" y="2686050"/>
          <p14:tracePt t="72924" x="5886450" y="2686050"/>
          <p14:tracePt t="72941" x="5895975" y="2686050"/>
          <p14:tracePt t="72958" x="5905500" y="2686050"/>
          <p14:tracePt t="72974" x="5934075" y="2686050"/>
          <p14:tracePt t="73224" x="5924550" y="2676525"/>
          <p14:tracePt t="73232" x="5905500" y="2676525"/>
          <p14:tracePt t="73241" x="5876925" y="2676525"/>
          <p14:tracePt t="73258" x="5781675" y="2647950"/>
          <p14:tracePt t="73274" x="5686425" y="2628900"/>
          <p14:tracePt t="73291" x="5629275" y="2609850"/>
          <p14:tracePt t="73308" x="5619750" y="2609850"/>
          <p14:tracePt t="73368" x="5638800" y="2609850"/>
          <p14:tracePt t="73376" x="5676900" y="2609850"/>
          <p14:tracePt t="73384" x="5724525" y="2628900"/>
          <p14:tracePt t="73393" x="5781675" y="2638425"/>
          <p14:tracePt t="73408" x="5867400" y="2667000"/>
          <p14:tracePt t="73424" x="5934075" y="2686050"/>
          <p14:tracePt t="73441" x="5943600" y="2695575"/>
          <p14:tracePt t="73496" x="5943600" y="2686050"/>
          <p14:tracePt t="73504" x="5924550" y="2686050"/>
          <p14:tracePt t="73512" x="5895975" y="2686050"/>
          <p14:tracePt t="73524" x="5876925" y="2676525"/>
          <p14:tracePt t="73541" x="5848350" y="2676525"/>
          <p14:tracePt t="73577" x="5838825" y="2667000"/>
          <p14:tracePt t="73609" x="5857875" y="2667000"/>
          <p14:tracePt t="73616" x="5886450" y="2676525"/>
          <p14:tracePt t="73624" x="5895975" y="2676525"/>
          <p14:tracePt t="73641" x="5915025" y="2686050"/>
          <p14:tracePt t="73680" x="5915025" y="2695575"/>
          <p14:tracePt t="73720" x="5905500" y="2695575"/>
          <p14:tracePt t="74016" x="5895975" y="2695575"/>
          <p14:tracePt t="74256" x="5876925" y="2695575"/>
          <p14:tracePt t="74272" x="5867400" y="2695575"/>
          <p14:tracePt t="74288" x="5848350" y="2695575"/>
          <p14:tracePt t="74296" x="5829300" y="2714625"/>
          <p14:tracePt t="74312" x="5810250" y="2714625"/>
          <p14:tracePt t="74324" x="5781675" y="2714625"/>
          <p14:tracePt t="74341" x="5676900" y="2714625"/>
          <p14:tracePt t="74358" x="5400675" y="2714625"/>
          <p14:tracePt t="74374" x="4648200" y="2714625"/>
          <p14:tracePt t="74391" x="3924300" y="2714625"/>
          <p14:tracePt t="74408" x="3505200" y="2733675"/>
          <p14:tracePt t="74424" x="3200400" y="2724150"/>
          <p14:tracePt t="74441" x="3038475" y="2657475"/>
          <p14:tracePt t="74458" x="2819400" y="2571750"/>
          <p14:tracePt t="74474" x="2562225" y="2495550"/>
          <p14:tracePt t="74491" x="2286000" y="2457450"/>
          <p14:tracePt t="74508" x="2095500" y="2428875"/>
          <p14:tracePt t="74525" x="2000250" y="2419350"/>
          <p14:tracePt t="74541" x="1971675" y="2409825"/>
          <p14:tracePt t="74558" x="1924050" y="2400300"/>
          <p14:tracePt t="74575" x="1866900" y="2400300"/>
          <p14:tracePt t="74591" x="1800225" y="2390775"/>
          <p14:tracePt t="74608" x="1743075" y="2390775"/>
          <p14:tracePt t="74641" x="1733550" y="2390775"/>
          <p14:tracePt t="74664" x="1733550" y="2381250"/>
          <p14:tracePt t="74674" x="1733550" y="2371725"/>
          <p14:tracePt t="74691" x="1733550" y="2343150"/>
          <p14:tracePt t="74708" x="1743075" y="2333625"/>
          <p14:tracePt t="74724" x="1762125" y="2333625"/>
          <p14:tracePt t="74741" x="1800225" y="2324100"/>
          <p14:tracePt t="74758" x="1885950" y="2314575"/>
          <p14:tracePt t="74774" x="1943100" y="2295525"/>
          <p14:tracePt t="74791" x="1971675" y="2295525"/>
          <p14:tracePt t="74808" x="2000250" y="2295525"/>
          <p14:tracePt t="74880" x="2009775" y="2286000"/>
          <p14:tracePt t="75016" x="1990725" y="2286000"/>
          <p14:tracePt t="75032" x="1981200" y="2286000"/>
          <p14:tracePt t="75072" x="1971675" y="2295525"/>
          <p14:tracePt t="75088" x="1962150" y="2295525"/>
          <p14:tracePt t="75096" x="1933575" y="2295525"/>
          <p14:tracePt t="75108" x="1914525" y="2295525"/>
          <p14:tracePt t="75125" x="1885950" y="2295525"/>
          <p14:tracePt t="75141" x="1866900" y="2295525"/>
          <p14:tracePt t="75158" x="1857375" y="2295525"/>
          <p14:tracePt t="77233" x="1847850" y="2295525"/>
          <p14:tracePt t="77257" x="1847850" y="2286000"/>
          <p14:tracePt t="77281" x="1847850" y="2276475"/>
          <p14:tracePt t="80465" x="1857375" y="2266950"/>
          <p14:tracePt t="80473" x="1876425" y="2257425"/>
          <p14:tracePt t="81257" x="1885950" y="2247900"/>
          <p14:tracePt t="81489" x="1895475" y="2238375"/>
          <p14:tracePt t="81505" x="1905000" y="2238375"/>
          <p14:tracePt t="81521" x="1914525" y="2238375"/>
          <p14:tracePt t="81537" x="1924050" y="2238375"/>
          <p14:tracePt t="81545" x="1943100" y="2238375"/>
          <p14:tracePt t="81553" x="1952625" y="2238375"/>
          <p14:tracePt t="81562" x="1962150" y="2238375"/>
          <p14:tracePt t="81576" x="1990725" y="2238375"/>
          <p14:tracePt t="81592" x="2009775" y="2238375"/>
          <p14:tracePt t="81609" x="2057400" y="2257425"/>
          <p14:tracePt t="81626" x="2085975" y="2266950"/>
          <p14:tracePt t="81642" x="2114550" y="2286000"/>
          <p14:tracePt t="81659" x="2133600" y="2305050"/>
          <p14:tracePt t="81676" x="2152650" y="2314575"/>
          <p14:tracePt t="81692" x="2162175" y="2324100"/>
          <p14:tracePt t="81709" x="2171700" y="2324100"/>
          <p14:tracePt t="81726" x="2181225" y="2371725"/>
          <p14:tracePt t="81742" x="2181225" y="2428875"/>
          <p14:tracePt t="81759" x="2181225" y="2476500"/>
          <p14:tracePt t="81776" x="2181225" y="2533650"/>
          <p14:tracePt t="81793" x="2171700" y="2571750"/>
          <p14:tracePt t="81809" x="2171700" y="2590800"/>
          <p14:tracePt t="81842" x="2171700" y="2619375"/>
          <p14:tracePt t="81859" x="2181225" y="2638425"/>
          <p14:tracePt t="81876" x="2209800" y="2667000"/>
          <p14:tracePt t="81892" x="2238375" y="2695575"/>
          <p14:tracePt t="81909" x="2247900" y="2705100"/>
          <p14:tracePt t="81977" x="2209800" y="2705100"/>
          <p14:tracePt t="81985" x="2162175" y="2705100"/>
          <p14:tracePt t="81993" x="2095500" y="2705100"/>
          <p14:tracePt t="82009" x="1943100" y="2714625"/>
          <p14:tracePt t="82026" x="1819275" y="2733675"/>
          <p14:tracePt t="82042" x="1704975" y="2743200"/>
          <p14:tracePt t="82059" x="1600200" y="2743200"/>
          <p14:tracePt t="82076" x="1495425" y="2733675"/>
          <p14:tracePt t="82092" x="1428750" y="2724150"/>
          <p14:tracePt t="82109" x="1381125" y="2714625"/>
          <p14:tracePt t="82126" x="1352550" y="2705100"/>
          <p14:tracePt t="82143" x="1333500" y="2705100"/>
          <p14:tracePt t="82159" x="1276350" y="2705100"/>
          <p14:tracePt t="82176" x="1181100" y="2705100"/>
          <p14:tracePt t="82193" x="971550" y="2705100"/>
          <p14:tracePt t="82209" x="847725" y="2705100"/>
          <p14:tracePt t="82226" x="809625" y="2705100"/>
          <p14:tracePt t="82243" x="800100" y="2705100"/>
          <p14:tracePt t="82276" x="790575" y="2705100"/>
          <p14:tracePt t="82293" x="752475" y="2705100"/>
          <p14:tracePt t="82309" x="714375" y="2705100"/>
          <p14:tracePt t="82326" x="685800" y="2705100"/>
          <p14:tracePt t="82342" x="666750" y="2705100"/>
          <p14:tracePt t="82376" x="647700" y="2705100"/>
          <p14:tracePt t="82393" x="590550" y="2705100"/>
          <p14:tracePt t="82409" x="561975" y="2705100"/>
          <p14:tracePt t="82426" x="533400" y="2705100"/>
          <p14:tracePt t="82443" x="523875" y="2714625"/>
          <p14:tracePt t="82825" x="533400" y="2714625"/>
          <p14:tracePt t="82841" x="552450" y="2714625"/>
          <p14:tracePt t="82849" x="561975" y="2714625"/>
          <p14:tracePt t="82859" x="581025" y="2714625"/>
          <p14:tracePt t="82876" x="619125" y="2714625"/>
          <p14:tracePt t="82893" x="657225" y="2714625"/>
          <p14:tracePt t="82909" x="695325" y="2714625"/>
          <p14:tracePt t="82926" x="704850" y="2714625"/>
          <p14:tracePt t="82959" x="723900" y="2714625"/>
          <p14:tracePt t="82976" x="752475" y="2714625"/>
          <p14:tracePt t="82993" x="809625" y="2695575"/>
          <p14:tracePt t="83009" x="857250" y="2686050"/>
          <p14:tracePt t="83026" x="895350" y="2686050"/>
          <p14:tracePt t="83043" x="933450" y="2667000"/>
          <p14:tracePt t="83059" x="981075" y="2657475"/>
          <p14:tracePt t="83076" x="1019175" y="2657475"/>
          <p14:tracePt t="83093" x="1047750" y="2647950"/>
          <p14:tracePt t="83109" x="1066800" y="2647950"/>
          <p14:tracePt t="83126" x="1085850" y="2638425"/>
          <p14:tracePt t="83143" x="1114425" y="2638425"/>
          <p14:tracePt t="83159" x="1123950" y="2638425"/>
          <p14:tracePt t="83176" x="1152525" y="2638425"/>
          <p14:tracePt t="83193" x="1200150" y="2638425"/>
          <p14:tracePt t="83209" x="1247775" y="2638425"/>
          <p14:tracePt t="83226" x="1295400" y="2628900"/>
          <p14:tracePt t="83243" x="1352550" y="2619375"/>
          <p14:tracePt t="83259" x="1400175" y="2609850"/>
          <p14:tracePt t="83276" x="1457325" y="2600325"/>
          <p14:tracePt t="83293" x="1533525" y="2590800"/>
          <p14:tracePt t="83309" x="1571625" y="2590800"/>
          <p14:tracePt t="83326" x="1619250" y="2581275"/>
          <p14:tracePt t="83343" x="1657350" y="2581275"/>
          <p14:tracePt t="83360" x="1666875" y="2571750"/>
          <p14:tracePt t="83376" x="1695450" y="2571750"/>
          <p14:tracePt t="83393" x="1724025" y="2571750"/>
          <p14:tracePt t="83409" x="1762125" y="2571750"/>
          <p14:tracePt t="83426" x="1800225" y="2581275"/>
          <p14:tracePt t="83443" x="1828800" y="2581275"/>
          <p14:tracePt t="83459" x="1857375" y="2590800"/>
          <p14:tracePt t="83476" x="1876425" y="2600325"/>
          <p14:tracePt t="83493" x="1895475" y="2609850"/>
          <p14:tracePt t="83509" x="1943100" y="2619375"/>
          <p14:tracePt t="83526" x="2000250" y="2619375"/>
          <p14:tracePt t="83543" x="2047875" y="2619375"/>
          <p14:tracePt t="83559" x="2076450" y="2619375"/>
          <p14:tracePt t="83576" x="2105025" y="2619375"/>
          <p14:tracePt t="83593" x="2133600" y="2619375"/>
          <p14:tracePt t="83610" x="2171700" y="2619375"/>
          <p14:tracePt t="83626" x="2190750" y="2619375"/>
          <p14:tracePt t="83643" x="2219325" y="2619375"/>
          <p14:tracePt t="83659" x="2228850" y="2619375"/>
          <p14:tracePt t="83676" x="2247900" y="2619375"/>
          <p14:tracePt t="83693" x="2266950" y="2609850"/>
          <p14:tracePt t="83709" x="2286000" y="2609850"/>
          <p14:tracePt t="83726" x="2324100" y="2609850"/>
          <p14:tracePt t="83743" x="2352675" y="2609850"/>
          <p14:tracePt t="83760" x="2371725" y="2609850"/>
          <p14:tracePt t="83776" x="2390775" y="2609850"/>
          <p14:tracePt t="83793" x="2400300" y="2609850"/>
          <p14:tracePt t="83810" x="2438400" y="2609850"/>
          <p14:tracePt t="83826" x="2476500" y="2619375"/>
          <p14:tracePt t="83843" x="2533650" y="2628900"/>
          <p14:tracePt t="83859" x="2581275" y="2638425"/>
          <p14:tracePt t="83876" x="2638425" y="2647950"/>
          <p14:tracePt t="83893" x="2657475" y="2647950"/>
          <p14:tracePt t="83909" x="2695575" y="2647950"/>
          <p14:tracePt t="83926" x="2714625" y="2647950"/>
          <p14:tracePt t="83943" x="2724150" y="2638425"/>
          <p14:tracePt t="88402" x="2714625" y="2638425"/>
          <p14:tracePt t="88426" x="2705100" y="2638425"/>
          <p14:tracePt t="88434" x="2695575" y="2638425"/>
          <p14:tracePt t="88466" x="2686050" y="2638425"/>
          <p14:tracePt t="88474" x="2686050" y="2647950"/>
          <p14:tracePt t="88482" x="2676525" y="2647950"/>
          <p14:tracePt t="88498" x="2667000" y="2647950"/>
          <p14:tracePt t="88514" x="2657475" y="2657475"/>
          <p14:tracePt t="88546" x="2647950" y="2657475"/>
          <p14:tracePt t="88554" x="2638425" y="2667000"/>
          <p14:tracePt t="88578" x="2628900" y="2667000"/>
          <p14:tracePt t="88634" x="2619375" y="2667000"/>
          <p14:tracePt t="88650" x="2600325" y="2667000"/>
          <p14:tracePt t="88658" x="2590800" y="2667000"/>
          <p14:tracePt t="88666" x="2562225" y="2667000"/>
          <p14:tracePt t="88677" x="2543175" y="2676525"/>
          <p14:tracePt t="88694" x="2514600" y="2676525"/>
          <p14:tracePt t="88710" x="2486025" y="2676525"/>
          <p14:tracePt t="88727" x="2457450" y="2676525"/>
          <p14:tracePt t="88778" x="2447925" y="2676525"/>
          <p14:tracePt t="88834" x="2438400" y="2676525"/>
          <p14:tracePt t="88842" x="2428875" y="2676525"/>
          <p14:tracePt t="88858" x="2419350" y="2676525"/>
          <p14:tracePt t="88882" x="2400300" y="2676525"/>
          <p14:tracePt t="88898" x="2400300" y="2667000"/>
          <p14:tracePt t="88922" x="2381250" y="2667000"/>
          <p14:tracePt t="88938" x="2381250" y="2657475"/>
          <p14:tracePt t="88954" x="2371725" y="2657475"/>
          <p14:tracePt t="89018" x="2362200" y="2647950"/>
          <p14:tracePt t="89138" x="2362200" y="2638425"/>
          <p14:tracePt t="89162" x="2362200" y="2628900"/>
          <p14:tracePt t="89210" x="2362200" y="2619375"/>
          <p14:tracePt t="89242" x="2362200" y="2609850"/>
          <p14:tracePt t="89266" x="2362200" y="2600325"/>
          <p14:tracePt t="89282" x="2362200" y="2590800"/>
          <p14:tracePt t="89306" x="2362200" y="2581275"/>
          <p14:tracePt t="89426" x="2362200" y="2571750"/>
          <p14:tracePt t="89458" x="2362200" y="2562225"/>
          <p14:tracePt t="89738" x="2352675" y="2562225"/>
          <p14:tracePt t="89858" x="2352675" y="2571750"/>
          <p14:tracePt t="89874" x="2362200" y="2562225"/>
          <p14:tracePt t="89882" x="2362200" y="2552700"/>
          <p14:tracePt t="90002" x="2362200" y="2562225"/>
          <p14:tracePt t="90010" x="2362200" y="2571750"/>
          <p14:tracePt t="90018" x="2362200" y="2581275"/>
          <p14:tracePt t="90034" x="2362200" y="2590800"/>
          <p14:tracePt t="90074" x="2362200" y="2600325"/>
          <p14:tracePt t="90698" x="2352675" y="2590800"/>
          <p14:tracePt t="90730" x="2343150" y="2590800"/>
          <p14:tracePt t="92682" x="2343150" y="2581275"/>
          <p14:tracePt t="92714" x="2343150" y="2571750"/>
          <p14:tracePt t="92898" x="2343150" y="2562225"/>
          <p14:tracePt t="93026" x="2343150" y="2571750"/>
          <p14:tracePt t="93034" x="2343150" y="2581275"/>
          <p14:tracePt t="93138" x="2343150" y="2590800"/>
          <p14:tracePt t="93146" x="2333625" y="2590800"/>
          <p14:tracePt t="93154" x="2324100" y="2609850"/>
          <p14:tracePt t="93170" x="2314575" y="2609850"/>
          <p14:tracePt t="93179" x="2295525" y="2619375"/>
          <p14:tracePt t="93194" x="2276475" y="2628900"/>
          <p14:tracePt t="93211" x="2266950" y="2628900"/>
          <p14:tracePt t="93228" x="2257425" y="2628900"/>
          <p14:tracePt t="93244" x="2238375" y="2628900"/>
          <p14:tracePt t="93261" x="2190750" y="2628900"/>
          <p14:tracePt t="93278" x="2162175" y="2619375"/>
          <p14:tracePt t="93294" x="2133600" y="2619375"/>
          <p14:tracePt t="93311" x="2114550" y="2609850"/>
          <p14:tracePt t="93328" x="2105025" y="2600325"/>
          <p14:tracePt t="93345" x="2076450" y="2600325"/>
          <p14:tracePt t="93362" x="2038350" y="2600325"/>
          <p14:tracePt t="93378" x="1952625" y="2590800"/>
          <p14:tracePt t="93395" x="1914525" y="2590800"/>
          <p14:tracePt t="93411" x="1905000" y="2590800"/>
          <p14:tracePt t="93428" x="1895475" y="2590800"/>
          <p14:tracePt t="93444" x="1866900" y="2600325"/>
          <p14:tracePt t="93461" x="1809750" y="2609850"/>
          <p14:tracePt t="93478" x="1695450" y="2628900"/>
          <p14:tracePt t="93494" x="1628775" y="2638425"/>
          <p14:tracePt t="93511" x="1609725" y="2647950"/>
          <p14:tracePt t="93643" x="1628775" y="2647950"/>
          <p14:tracePt t="93650" x="1676400" y="2647950"/>
          <p14:tracePt t="93661" x="1714500" y="2647950"/>
          <p14:tracePt t="93678" x="1790700" y="2667000"/>
          <p14:tracePt t="93695" x="1838325" y="2676525"/>
          <p14:tracePt t="93711" x="1866900" y="2686050"/>
          <p14:tracePt t="93728" x="1866900" y="2695575"/>
          <p14:tracePt t="93745" x="1876425" y="2695575"/>
          <p14:tracePt t="93761" x="1866900" y="2724150"/>
          <p14:tracePt t="93763" x="1828800" y="2733675"/>
          <p14:tracePt t="93778" x="1733550" y="2743200"/>
          <p14:tracePt t="93795" x="1676400" y="2743200"/>
          <p14:tracePt t="93811" x="1657350" y="2733675"/>
          <p14:tracePt t="93844" x="1657350" y="2714625"/>
          <p14:tracePt t="93861" x="1657350" y="2705100"/>
          <p14:tracePt t="93878" x="1704975" y="2676525"/>
          <p14:tracePt t="93894" x="1762125" y="2647950"/>
          <p14:tracePt t="93911" x="1838325" y="2638425"/>
          <p14:tracePt t="93928" x="1857375" y="2638425"/>
          <p14:tracePt t="93961" x="1838325" y="2676525"/>
          <p14:tracePt t="93978" x="1676400" y="2714625"/>
          <p14:tracePt t="93995" x="1590675" y="2733675"/>
          <p14:tracePt t="94011" x="1581150" y="2733675"/>
          <p14:tracePt t="94045" x="1581150" y="2705100"/>
          <p14:tracePt t="94061" x="1638300" y="2676525"/>
          <p14:tracePt t="94078" x="1704975" y="2657475"/>
          <p14:tracePt t="94095" x="1743075" y="2647950"/>
          <p14:tracePt t="94112" x="1771650" y="2647950"/>
          <p14:tracePt t="94128" x="1781175" y="2647950"/>
          <p14:tracePt t="94161" x="1790700" y="2667000"/>
          <p14:tracePt t="94178" x="1724025" y="2686050"/>
          <p14:tracePt t="94195" x="1704975" y="2686050"/>
          <p14:tracePt t="94211" x="1695450" y="2686050"/>
          <p14:tracePt t="94245" x="1695450" y="2676525"/>
          <p14:tracePt t="94261" x="1695450" y="2667000"/>
          <p14:tracePt t="94283" x="1704975" y="2667000"/>
          <p14:tracePt t="94339" x="1714500" y="2667000"/>
          <p14:tracePt t="94723" x="1714500" y="2657475"/>
          <p14:tracePt t="94731" x="1724025" y="2657475"/>
          <p14:tracePt t="95347" x="1733550" y="2647950"/>
          <p14:tracePt t="95467" x="1733550" y="2628900"/>
          <p14:tracePt t="95475" x="1733550" y="2571750"/>
          <p14:tracePt t="95483" x="1752600" y="2476500"/>
          <p14:tracePt t="95495" x="1781175" y="2390775"/>
          <p14:tracePt t="95512" x="1866900" y="2238375"/>
          <p14:tracePt t="95528" x="1943100" y="2133600"/>
          <p14:tracePt t="95545" x="1943100" y="2124075"/>
          <p14:tracePt t="97595" x="1952625" y="2114550"/>
          <p14:tracePt t="97603" x="1952625" y="2085975"/>
          <p14:tracePt t="97612" x="1962150" y="2057400"/>
          <p14:tracePt t="97628" x="1962150" y="2019300"/>
          <p14:tracePt t="97645" x="1962150" y="1990725"/>
          <p14:tracePt t="97915" x="1933575" y="1990725"/>
          <p14:tracePt t="97923" x="1876425" y="2019300"/>
          <p14:tracePt t="97931" x="1847850" y="2038350"/>
          <p14:tracePt t="97945" x="1847850" y="2076450"/>
          <p14:tracePt t="97962" x="1857375" y="2219325"/>
          <p14:tracePt t="97979" x="1924050" y="2447925"/>
          <p14:tracePt t="97995" x="1962150" y="2552700"/>
          <p14:tracePt t="98012" x="2057400" y="2667000"/>
          <p14:tracePt t="98029" x="2171700" y="2724150"/>
          <p14:tracePt t="98045" x="2238375" y="2743200"/>
          <p14:tracePt t="98062" x="2257425" y="2743200"/>
          <p14:tracePt t="98171" x="2238375" y="2752725"/>
          <p14:tracePt t="98179" x="2171700" y="2762250"/>
          <p14:tracePt t="98187" x="2114550" y="2771775"/>
          <p14:tracePt t="98195" x="2076450" y="2771775"/>
          <p14:tracePt t="98212" x="2028825" y="2771775"/>
          <p14:tracePt t="98229" x="2019300" y="2771775"/>
          <p14:tracePt t="98246" x="2009775" y="2771775"/>
          <p14:tracePt t="98262" x="2000250" y="2752725"/>
          <p14:tracePt t="98279" x="1990725" y="2733675"/>
          <p14:tracePt t="98296" x="1981200" y="2714625"/>
          <p14:tracePt t="98312" x="1971675" y="2705100"/>
          <p14:tracePt t="98329" x="1981200" y="2676525"/>
          <p14:tracePt t="98346" x="2076450" y="2667000"/>
          <p14:tracePt t="98362" x="2181225" y="2667000"/>
          <p14:tracePt t="98379" x="2362200" y="2657475"/>
          <p14:tracePt t="98395" x="2476500" y="2657475"/>
          <p14:tracePt t="98412" x="2495550" y="2657475"/>
          <p14:tracePt t="98445" x="2505075" y="2638425"/>
          <p14:tracePt t="98462" x="2428875" y="2628900"/>
          <p14:tracePt t="98479" x="2314575" y="2609850"/>
          <p14:tracePt t="98495" x="2181225" y="2609850"/>
          <p14:tracePt t="98512" x="2114550" y="2609850"/>
          <p14:tracePt t="98529" x="2105025" y="2609850"/>
          <p14:tracePt t="98564" x="2162175" y="2600325"/>
          <p14:tracePt t="98579" x="2343150" y="2552700"/>
          <p14:tracePt t="98595" x="2476500" y="2524125"/>
          <p14:tracePt t="98612" x="2486025" y="2514600"/>
          <p14:tracePt t="98645" x="2476500" y="2524125"/>
          <p14:tracePt t="98662" x="2314575" y="2571750"/>
          <p14:tracePt t="98679" x="2181225" y="2600325"/>
          <p14:tracePt t="98696" x="2133600" y="2619375"/>
          <p14:tracePt t="98729" x="2181225" y="2619375"/>
          <p14:tracePt t="98746" x="2419350" y="2619375"/>
          <p14:tracePt t="98762" x="2667000" y="2619375"/>
          <p14:tracePt t="98764" x="2743200" y="2619375"/>
          <p14:tracePt t="98779" x="2771775" y="2619375"/>
          <p14:tracePt t="98803" x="2752725" y="2619375"/>
          <p14:tracePt t="98812" x="2667000" y="2628900"/>
          <p14:tracePt t="98829" x="2409825" y="2686050"/>
          <p14:tracePt t="98845" x="2228850" y="2724150"/>
          <p14:tracePt t="98863" x="2171700" y="2752725"/>
          <p14:tracePt t="98895" x="2266950" y="2752725"/>
          <p14:tracePt t="98912" x="2505075" y="2752725"/>
          <p14:tracePt t="98929" x="2647950" y="2743200"/>
          <p14:tracePt t="98946" x="2667000" y="2733675"/>
          <p14:tracePt t="98979" x="2600325" y="2733675"/>
          <p14:tracePt t="98996" x="2552700" y="2771775"/>
          <p14:tracePt t="99012" x="2543175" y="2781300"/>
          <p14:tracePt t="100003" x="2552700" y="2790825"/>
          <p14:tracePt t="100011" x="2571750" y="2800350"/>
          <p14:tracePt t="100019" x="2571750" y="2809875"/>
          <p14:tracePt t="100029" x="2581275" y="2819400"/>
          <p14:tracePt t="100046" x="2590800" y="2828925"/>
          <p14:tracePt t="100062" x="2628900" y="2838450"/>
          <p14:tracePt t="100079" x="2667000" y="2847975"/>
          <p14:tracePt t="100096" x="2686050" y="2857500"/>
          <p14:tracePt t="100113" x="2695575" y="2867025"/>
          <p14:tracePt t="100129" x="2695575" y="2895600"/>
          <p14:tracePt t="100146" x="2695575" y="2933700"/>
          <p14:tracePt t="100163" x="2695575" y="3009900"/>
          <p14:tracePt t="100179" x="2667000" y="3228975"/>
          <p14:tracePt t="100196" x="2590800" y="3409950"/>
          <p14:tracePt t="100212" x="2466975" y="3590925"/>
          <p14:tracePt t="100229" x="2400300" y="3695700"/>
          <p14:tracePt t="100246" x="2381250" y="3733800"/>
          <p14:tracePt t="100262" x="2381250" y="3752850"/>
          <p14:tracePt t="100279" x="2390775" y="3771900"/>
          <p14:tracePt t="100296" x="2400300" y="3771900"/>
          <p14:tracePt t="100539" x="2400300" y="3762375"/>
          <p14:tracePt t="100555" x="2400300" y="3752850"/>
          <p14:tracePt t="100595" x="2390775" y="3752850"/>
          <p14:tracePt t="100603" x="2381250" y="3752850"/>
          <p14:tracePt t="100612" x="2352675" y="3752850"/>
          <p14:tracePt t="100629" x="2286000" y="3762375"/>
          <p14:tracePt t="100646" x="2200275" y="3781425"/>
          <p14:tracePt t="100662" x="2095500" y="3800475"/>
          <p14:tracePt t="100679" x="2000250" y="3810000"/>
          <p14:tracePt t="100696" x="1905000" y="3848100"/>
          <p14:tracePt t="100713" x="1876425" y="3857625"/>
          <p14:tracePt t="100729" x="1857375" y="3857625"/>
          <p14:tracePt t="100746" x="1838325" y="3867150"/>
          <p14:tracePt t="100763" x="1781175" y="3876675"/>
          <p14:tracePt t="100764" x="1762125" y="3876675"/>
          <p14:tracePt t="100779" x="1695450" y="3886200"/>
          <p14:tracePt t="100796" x="1647825" y="3886200"/>
          <p14:tracePt t="100812" x="1600200" y="3905250"/>
          <p14:tracePt t="100829" x="1590675" y="3905250"/>
          <p14:tracePt t="100899" x="1571625" y="3905250"/>
          <p14:tracePt t="101091" x="1562100" y="3905250"/>
          <p14:tracePt t="101123" x="1562100" y="3895725"/>
          <p14:tracePt t="101131" x="1562100" y="3886200"/>
          <p14:tracePt t="101235" x="1562100" y="3876675"/>
          <p14:tracePt t="101323" x="1571625" y="3876675"/>
          <p14:tracePt t="101331" x="1581150" y="3876675"/>
          <p14:tracePt t="101348" x="1590675" y="3857625"/>
          <p14:tracePt t="101371" x="1590675" y="3848100"/>
          <p14:tracePt t="101387" x="1590675" y="3838575"/>
          <p14:tracePt t="101411" x="1600200" y="3819525"/>
          <p14:tracePt t="101428" x="1609725" y="3810000"/>
          <p14:tracePt t="101443" x="1609725" y="3800475"/>
          <p14:tracePt t="101451" x="1609725" y="3790950"/>
          <p14:tracePt t="101483" x="1609725" y="3781425"/>
          <p14:tracePt t="101491" x="1619250" y="3781425"/>
          <p14:tracePt t="102019" x="1619250" y="3790950"/>
          <p14:tracePt t="102028" x="1619250" y="3800475"/>
          <p14:tracePt t="102035" x="1619250" y="3819525"/>
          <p14:tracePt t="102051" x="1609725" y="3829050"/>
          <p14:tracePt t="102108" x="1609725" y="3838575"/>
          <p14:tracePt t="102131" x="1609725" y="3848100"/>
          <p14:tracePt t="102139" x="1609725" y="3857625"/>
          <p14:tracePt t="102148" x="1590675" y="3867150"/>
          <p14:tracePt t="102164" x="1590675" y="3876675"/>
          <p14:tracePt t="102180" x="1562100" y="3876675"/>
          <p14:tracePt t="102196" x="1524000" y="3886200"/>
          <p14:tracePt t="102213" x="1438275" y="3886200"/>
          <p14:tracePt t="102229" x="1352550" y="3886200"/>
          <p14:tracePt t="102246" x="1295400" y="3886200"/>
          <p14:tracePt t="102263" x="1266825" y="3895725"/>
          <p14:tracePt t="102279" x="1247775" y="3895725"/>
          <p14:tracePt t="102313" x="1209675" y="3895725"/>
          <p14:tracePt t="102330" x="1162050" y="3895725"/>
          <p14:tracePt t="102346" x="1104900" y="3895725"/>
          <p14:tracePt t="102364" x="1057275" y="3895725"/>
          <p14:tracePt t="102379" x="1047750" y="3895725"/>
          <p14:tracePt t="102436" x="1038225" y="3895725"/>
          <p14:tracePt t="102451" x="1028700" y="3895725"/>
          <p14:tracePt t="102459" x="1019175" y="3886200"/>
          <p14:tracePt t="102475" x="1009650" y="3886200"/>
          <p14:tracePt t="102492" x="1000125" y="3876675"/>
          <p14:tracePt t="102532" x="990600" y="3876675"/>
          <p14:tracePt t="102580" x="981075" y="3876675"/>
          <p14:tracePt t="102603" x="971550" y="3876675"/>
          <p14:tracePt t="102659" x="962025" y="3867150"/>
          <p14:tracePt t="102780" x="952500" y="3867150"/>
          <p14:tracePt t="102788" x="952500" y="3876675"/>
          <p14:tracePt t="102820" x="942975" y="3876675"/>
          <p14:tracePt t="103387" x="962025" y="3876675"/>
          <p14:tracePt t="103396" x="990600" y="3876675"/>
          <p14:tracePt t="103403" x="1028700" y="3876675"/>
          <p14:tracePt t="103413" x="1076325" y="3876675"/>
          <p14:tracePt t="103430" x="1219200" y="3876675"/>
          <p14:tracePt t="103446" x="1333500" y="3876675"/>
          <p14:tracePt t="103463" x="1400175" y="3876675"/>
          <p14:tracePt t="103480" x="1419225" y="3886200"/>
          <p14:tracePt t="103660" x="1428750" y="3886200"/>
          <p14:tracePt t="103668" x="1447800" y="3886200"/>
          <p14:tracePt t="103676" x="1466850" y="3886200"/>
          <p14:tracePt t="103684" x="1514475" y="3886200"/>
          <p14:tracePt t="103696" x="1571625" y="3876675"/>
          <p14:tracePt t="103713" x="1685925" y="3848100"/>
          <p14:tracePt t="103730" x="1771650" y="3838575"/>
          <p14:tracePt t="103746" x="1790700" y="3819525"/>
          <p14:tracePt t="103764" x="1790700" y="3800475"/>
          <p14:tracePt t="103780" x="1762125" y="3781425"/>
          <p14:tracePt t="103796" x="1752600" y="3781425"/>
          <p14:tracePt t="103813" x="1743075" y="3781425"/>
          <p14:tracePt t="104092" x="1752600" y="3781425"/>
          <p14:tracePt t="104100" x="1762125" y="3781425"/>
          <p14:tracePt t="104108" x="1762125" y="3771900"/>
          <p14:tracePt t="104116" x="1781175" y="3762375"/>
          <p14:tracePt t="104148" x="1800225" y="3752850"/>
          <p14:tracePt t="104179" x="1809750" y="3752850"/>
          <p14:tracePt t="104212" x="1819275" y="3743325"/>
          <p14:tracePt t="105172" x="1819275" y="3695700"/>
          <p14:tracePt t="105180" x="1819275" y="3657600"/>
          <p14:tracePt t="105188" x="1847850" y="3562350"/>
          <p14:tracePt t="105196" x="1885950" y="3486150"/>
          <p14:tracePt t="105213" x="1971675" y="3333750"/>
          <p14:tracePt t="105230" x="1990725" y="3305175"/>
          <p14:tracePt t="106388" x="2009775" y="3305175"/>
          <p14:tracePt t="106444" x="2000250" y="3305175"/>
          <p14:tracePt t="106452" x="2000250" y="3314700"/>
          <p14:tracePt t="106460" x="1990725" y="3333750"/>
          <p14:tracePt t="106468" x="1981200" y="3333750"/>
          <p14:tracePt t="106480" x="1971675" y="3352800"/>
          <p14:tracePt t="106497" x="1952625" y="3381375"/>
          <p14:tracePt t="106514" x="1943100" y="3390900"/>
          <p14:tracePt t="106530" x="1933575" y="3400425"/>
          <p14:tracePt t="106547" x="1914525" y="3400425"/>
          <p14:tracePt t="106564" x="1809750" y="3419475"/>
          <p14:tracePt t="106580" x="1752600" y="3438525"/>
          <p14:tracePt t="106597" x="1704975" y="3448050"/>
          <p14:tracePt t="106614" x="1695450" y="3448050"/>
          <p14:tracePt t="106660" x="1695450" y="3457575"/>
          <p14:tracePt t="106668" x="1695450" y="3486150"/>
          <p14:tracePt t="106680" x="1695450" y="3495675"/>
          <p14:tracePt t="106697" x="1695450" y="3533775"/>
          <p14:tracePt t="106714" x="1714500" y="3562350"/>
          <p14:tracePt t="106730" x="1771650" y="3571875"/>
          <p14:tracePt t="106747" x="1819275" y="3571875"/>
          <p14:tracePt t="106764" x="1838325" y="3571875"/>
          <p14:tracePt t="106804" x="1838325" y="3581400"/>
          <p14:tracePt t="106812" x="1809750" y="3581400"/>
          <p14:tracePt t="106820" x="1790700" y="3590925"/>
          <p14:tracePt t="106830" x="1771650" y="3590925"/>
          <p14:tracePt t="106847" x="1762125" y="3590925"/>
          <p14:tracePt t="106924" x="1762125" y="3600450"/>
          <p14:tracePt t="106932" x="1809750" y="3600450"/>
          <p14:tracePt t="106940" x="1885950" y="3600450"/>
          <p14:tracePt t="106949" x="1952625" y="3600450"/>
          <p14:tracePt t="106964" x="2066925" y="3600450"/>
          <p14:tracePt t="106980" x="2114550" y="3600450"/>
          <p14:tracePt t="107014" x="2114550" y="3619500"/>
          <p14:tracePt t="107030" x="2066925" y="3638550"/>
          <p14:tracePt t="107047" x="2038350" y="3648075"/>
          <p14:tracePt t="107064" x="2019300" y="3648075"/>
          <p14:tracePt t="107132" x="2019300" y="3657600"/>
          <p14:tracePt t="107140" x="2038350" y="3657600"/>
          <p14:tracePt t="107148" x="2076450" y="3657600"/>
          <p14:tracePt t="107164" x="2124075" y="3657600"/>
          <p14:tracePt t="107180" x="2162175" y="3657600"/>
          <p14:tracePt t="107228" x="2152650" y="3657600"/>
          <p14:tracePt t="107236" x="2105025" y="3657600"/>
          <p14:tracePt t="107247" x="2047875" y="3657600"/>
          <p14:tracePt t="107264" x="1962150" y="3667125"/>
          <p14:tracePt t="107280" x="1924050" y="3667125"/>
          <p14:tracePt t="107324" x="1933575" y="3657600"/>
          <p14:tracePt t="107333" x="1962150" y="3657600"/>
          <p14:tracePt t="107347" x="1990725" y="3648075"/>
          <p14:tracePt t="107364" x="2057400" y="3648075"/>
          <p14:tracePt t="107380" x="2066925" y="3648075"/>
          <p14:tracePt t="107430" x="1971675" y="3648075"/>
          <p14:tracePt t="107447" x="1866900" y="3648075"/>
          <p14:tracePt t="107464" x="1819275" y="3648075"/>
          <p14:tracePt t="107508" x="1828800" y="3648075"/>
          <p14:tracePt t="107516" x="1895475" y="3648075"/>
          <p14:tracePt t="107530" x="1943100" y="3648075"/>
          <p14:tracePt t="107547" x="1981200" y="3648075"/>
          <p14:tracePt t="107596" x="1943100" y="3648075"/>
          <p14:tracePt t="107604" x="1924050" y="3648075"/>
          <p14:tracePt t="107614" x="1905000" y="3648075"/>
          <p14:tracePt t="107631" x="1885950" y="3657600"/>
          <p14:tracePt t="108388" x="1885950" y="3667125"/>
          <p14:tracePt t="108396" x="1876425" y="3667125"/>
          <p14:tracePt t="108452" x="1876425" y="3676650"/>
          <p14:tracePt t="108460" x="1866900" y="3676650"/>
          <p14:tracePt t="108468" x="1866900" y="3686175"/>
          <p14:tracePt t="108480" x="1857375" y="3695700"/>
          <p14:tracePt t="108497" x="1838325" y="3705225"/>
          <p14:tracePt t="108548" x="1828800" y="3705225"/>
          <p14:tracePt t="108556" x="1819275" y="3705225"/>
          <p14:tracePt t="108564" x="1809750" y="3714750"/>
          <p14:tracePt t="108588" x="1800225" y="3714750"/>
          <p14:tracePt t="108884" x="1790700" y="3714750"/>
          <p14:tracePt t="108892" x="1752600" y="3676650"/>
          <p14:tracePt t="108900" x="1714500" y="3638550"/>
          <p14:tracePt t="108914" x="1685925" y="3619500"/>
          <p14:tracePt t="108931" x="1609725" y="3552825"/>
          <p14:tracePt t="108947" x="1581150" y="3533775"/>
          <p14:tracePt t="108964" x="1571625" y="3533775"/>
          <p14:tracePt t="108981" x="1562100" y="3533775"/>
          <p14:tracePt t="109004" x="1543050" y="3533775"/>
          <p14:tracePt t="109014" x="1533525" y="3543300"/>
          <p14:tracePt t="109031" x="1514475" y="3571875"/>
          <p14:tracePt t="109047" x="1485900" y="3609975"/>
          <p14:tracePt t="109064" x="1466850" y="3638550"/>
          <p14:tracePt t="109081" x="1447800" y="3657600"/>
          <p14:tracePt t="109097" x="1438275" y="3667125"/>
          <p14:tracePt t="109114" x="1438275" y="3676650"/>
          <p14:tracePt t="109149" x="1428750" y="3676650"/>
          <p14:tracePt t="109204" x="1409700" y="3676650"/>
          <p14:tracePt t="109212" x="1381125" y="3676650"/>
          <p14:tracePt t="109221" x="1333500" y="3686175"/>
          <p14:tracePt t="109230" x="1295400" y="3695700"/>
          <p14:tracePt t="109247" x="1247775" y="3714750"/>
          <p14:tracePt t="109264" x="1228725" y="3733800"/>
          <p14:tracePt t="109281" x="1228725" y="3752850"/>
          <p14:tracePt t="109297" x="1247775" y="3781425"/>
          <p14:tracePt t="109314" x="1276350" y="3790950"/>
          <p14:tracePt t="109331" x="1285875" y="3800475"/>
          <p14:tracePt t="109347" x="1304925" y="3810000"/>
          <p14:tracePt t="109364" x="1323975" y="3829050"/>
          <p14:tracePt t="109381" x="1333500" y="3838575"/>
          <p14:tracePt t="109397" x="1343025" y="3848100"/>
          <p14:tracePt t="109414" x="1352550" y="3848100"/>
          <p14:tracePt t="109431" x="1352550" y="3857625"/>
          <p14:tracePt t="109447" x="1362075" y="3867150"/>
          <p14:tracePt t="109464" x="1400175" y="3876675"/>
          <p14:tracePt t="109481" x="1447800" y="3905250"/>
          <p14:tracePt t="109497" x="1476375" y="3905250"/>
          <p14:tracePt t="109514" x="1495425" y="3914775"/>
          <p14:tracePt t="109573" x="1514475" y="3924300"/>
          <p14:tracePt t="109588" x="1514475" y="3933825"/>
          <p14:tracePt t="109756" x="1524000" y="3933825"/>
          <p14:tracePt t="109764" x="1524000" y="3943350"/>
          <p14:tracePt t="109780" x="1524000" y="3952875"/>
          <p14:tracePt t="109788" x="1533525" y="3952875"/>
          <p14:tracePt t="109797" x="1533525" y="3962400"/>
          <p14:tracePt t="109814" x="1543050" y="3971925"/>
          <p14:tracePt t="109831" x="1552575" y="3990975"/>
          <p14:tracePt t="109847" x="1562100" y="4000500"/>
          <p14:tracePt t="109864" x="1581150" y="4029075"/>
          <p14:tracePt t="109881" x="1590675" y="4038600"/>
          <p14:tracePt t="109898" x="1609725" y="4057650"/>
          <p14:tracePt t="109914" x="1628775" y="4086225"/>
          <p14:tracePt t="109931" x="1638300" y="4105275"/>
          <p14:tracePt t="109947" x="1657350" y="4114800"/>
          <p14:tracePt t="109964" x="1666875" y="4133850"/>
          <p14:tracePt t="109981" x="1676400" y="4143375"/>
          <p14:tracePt t="109998" x="1676400" y="4152900"/>
          <p14:tracePt t="110014" x="1695450" y="4152900"/>
          <p14:tracePt t="110047" x="1704975" y="4162425"/>
          <p14:tracePt t="110064" x="1714500" y="4171950"/>
          <p14:tracePt t="110084" x="1714500" y="4181475"/>
          <p14:tracePt t="110097" x="1724025" y="4181475"/>
          <p14:tracePt t="110115" x="1733550" y="4191000"/>
          <p14:tracePt t="110131" x="1733550" y="4200525"/>
          <p14:tracePt t="110148" x="1733550" y="4210050"/>
          <p14:tracePt t="110164" x="1743075" y="4248150"/>
          <p14:tracePt t="110181" x="1743075" y="4286250"/>
          <p14:tracePt t="110198" x="1743075" y="4305300"/>
          <p14:tracePt t="110214" x="1743075" y="4333875"/>
          <p14:tracePt t="110231" x="1743075" y="4343400"/>
          <p14:tracePt t="110247" x="1743075" y="4362450"/>
          <p14:tracePt t="110264" x="1743075" y="4391025"/>
          <p14:tracePt t="110281" x="1743075" y="4438650"/>
          <p14:tracePt t="110298" x="1714500" y="4486275"/>
          <p14:tracePt t="110314" x="1666875" y="4543425"/>
          <p14:tracePt t="110331" x="1638300" y="4581525"/>
          <p14:tracePt t="110348" x="1619250" y="4610100"/>
          <p14:tracePt t="110365" x="1600200" y="4629150"/>
          <p14:tracePt t="110381" x="1562100" y="4648200"/>
          <p14:tracePt t="110397" x="1524000" y="4676775"/>
          <p14:tracePt t="110414" x="1457325" y="4714875"/>
          <p14:tracePt t="110431" x="1371600" y="4752975"/>
          <p14:tracePt t="110447" x="1314450" y="4772025"/>
          <p14:tracePt t="110464" x="1266825" y="4791075"/>
          <p14:tracePt t="110481" x="1238250" y="4791075"/>
          <p14:tracePt t="110498" x="1200150" y="4800600"/>
          <p14:tracePt t="110514" x="1181100" y="4800600"/>
          <p14:tracePt t="110531" x="1152525" y="4810125"/>
          <p14:tracePt t="110548" x="1133475" y="4810125"/>
          <p14:tracePt t="110564" x="1123950" y="4810125"/>
          <p14:tracePt t="110612" x="1114425" y="4810125"/>
          <p14:tracePt t="110636" x="1114425" y="4800600"/>
          <p14:tracePt t="110644" x="1123950" y="4791075"/>
          <p14:tracePt t="110652" x="1133475" y="4772025"/>
          <p14:tracePt t="110664" x="1162050" y="4743450"/>
          <p14:tracePt t="110681" x="1209675" y="4695825"/>
          <p14:tracePt t="110698" x="1238250" y="4667250"/>
          <p14:tracePt t="110714" x="1266825" y="4648200"/>
          <p14:tracePt t="110731" x="1276350" y="4638675"/>
          <p14:tracePt t="110748" x="1276350" y="4610100"/>
          <p14:tracePt t="110764" x="1238250" y="4572000"/>
          <p14:tracePt t="110781" x="1171575" y="4533900"/>
          <p14:tracePt t="110798" x="1123950" y="4524375"/>
          <p14:tracePt t="110814" x="1066800" y="4505325"/>
          <p14:tracePt t="110831" x="1009650" y="4486275"/>
          <p14:tracePt t="110848" x="933450" y="4467225"/>
          <p14:tracePt t="110864" x="895350" y="4457700"/>
          <p14:tracePt t="110881" x="876300" y="4448175"/>
          <p14:tracePt t="110914" x="866775" y="4438650"/>
          <p14:tracePt t="110931" x="857250" y="4438650"/>
          <p14:tracePt t="110948" x="800100" y="4438650"/>
          <p14:tracePt t="110964" x="685800" y="4429125"/>
          <p14:tracePt t="110981" x="628650" y="4410075"/>
          <p14:tracePt t="110998" x="600075" y="4410075"/>
          <p14:tracePt t="111014" x="590550" y="4400550"/>
          <p14:tracePt t="111031" x="581025" y="4400550"/>
          <p14:tracePt t="111048" x="552450" y="4400550"/>
          <p14:tracePt t="111064" x="514350" y="4400550"/>
          <p14:tracePt t="111081" x="485775" y="4400550"/>
          <p14:tracePt t="111098" x="466725" y="4391025"/>
          <p14:tracePt t="111149" x="457200" y="4391025"/>
          <p14:tracePt t="111285" x="466725" y="4391025"/>
          <p14:tracePt t="111293" x="504825" y="4391025"/>
          <p14:tracePt t="111300" x="533400" y="4391025"/>
          <p14:tracePt t="111314" x="561975" y="4391025"/>
          <p14:tracePt t="111331" x="609600" y="4410075"/>
          <p14:tracePt t="111348" x="628650" y="4410075"/>
          <p14:tracePt t="111365" x="666750" y="4419600"/>
          <p14:tracePt t="111381" x="676275" y="4419600"/>
          <p14:tracePt t="111398" x="695325" y="4419600"/>
          <p14:tracePt t="111414" x="742950" y="4438650"/>
          <p14:tracePt t="111431" x="809625" y="4438650"/>
          <p14:tracePt t="111448" x="895350" y="4438650"/>
          <p14:tracePt t="111464" x="1019175" y="4438650"/>
          <p14:tracePt t="111481" x="1133475" y="4438650"/>
          <p14:tracePt t="111498" x="1219200" y="4448175"/>
          <p14:tracePt t="111514" x="1333500" y="4457700"/>
          <p14:tracePt t="111531" x="1457325" y="4467225"/>
          <p14:tracePt t="111548" x="1590675" y="4476750"/>
          <p14:tracePt t="111565" x="1704975" y="4476750"/>
          <p14:tracePt t="111581" x="1771650" y="4476750"/>
          <p14:tracePt t="111598" x="1800225" y="4476750"/>
          <p14:tracePt t="111615" x="1857375" y="4467225"/>
          <p14:tracePt t="111631" x="1943100" y="4457700"/>
          <p14:tracePt t="111648" x="2028825" y="4457700"/>
          <p14:tracePt t="111664" x="2105025" y="4457700"/>
          <p14:tracePt t="111681" x="2238375" y="4457700"/>
          <p14:tracePt t="111698" x="2381250" y="4457700"/>
          <p14:tracePt t="111715" x="2505075" y="4457700"/>
          <p14:tracePt t="111731" x="2609850" y="4438650"/>
          <p14:tracePt t="111749" x="2705100" y="4419600"/>
          <p14:tracePt t="111764" x="2752725" y="4400550"/>
          <p14:tracePt t="111781" x="2790825" y="4400550"/>
          <p14:tracePt t="111798" x="2886075" y="4391025"/>
          <p14:tracePt t="111814" x="2990850" y="4371975"/>
          <p14:tracePt t="111831" x="3067050" y="4362450"/>
          <p14:tracePt t="111848" x="3086100" y="4352925"/>
          <p14:tracePt t="111865" x="3095625" y="4352925"/>
          <p14:tracePt t="111881" x="3105150" y="4352925"/>
          <p14:tracePt t="111898" x="3152775" y="4352925"/>
          <p14:tracePt t="111915" x="3190875" y="4352925"/>
          <p14:tracePt t="111931" x="3228975" y="4352925"/>
          <p14:tracePt t="111948" x="3238500" y="4352925"/>
          <p14:tracePt t="111965" x="3248025" y="4352925"/>
          <p14:tracePt t="111981" x="3257550" y="4352925"/>
          <p14:tracePt t="111998" x="3276600" y="4352925"/>
          <p14:tracePt t="112014" x="3305175" y="4352925"/>
          <p14:tracePt t="112031" x="3333750" y="4362450"/>
          <p14:tracePt t="112048" x="3371850" y="4371975"/>
          <p14:tracePt t="112065" x="3381375" y="4381500"/>
          <p14:tracePt t="112081" x="3419475" y="4400550"/>
          <p14:tracePt t="112098" x="3467100" y="4438650"/>
          <p14:tracePt t="112115" x="3514725" y="4457700"/>
          <p14:tracePt t="112131" x="3562350" y="4476750"/>
          <p14:tracePt t="112149" x="3609975" y="4495800"/>
          <p14:tracePt t="112165" x="3619500" y="4495800"/>
          <p14:tracePt t="112229" x="3619500" y="4505325"/>
          <p14:tracePt t="112237" x="3629025" y="4505325"/>
          <p14:tracePt t="112248" x="3638550" y="4524375"/>
          <p14:tracePt t="112265" x="3657600" y="4524375"/>
          <p14:tracePt t="112281" x="3667125" y="4533900"/>
          <p14:tracePt t="112298" x="3676650" y="4533900"/>
          <p14:tracePt t="112315" x="3686175" y="4533900"/>
          <p14:tracePt t="112331" x="3695700" y="4543425"/>
          <p14:tracePt t="112349" x="3714750" y="4543425"/>
          <p14:tracePt t="112365" x="3733800" y="4543425"/>
          <p14:tracePt t="112398" x="3743325" y="4543425"/>
          <p14:tracePt t="112533" x="3752850" y="4543425"/>
          <p14:tracePt t="112565" x="3752850" y="4533900"/>
          <p14:tracePt t="112589" x="3752850" y="4524375"/>
          <p14:tracePt t="112669" x="3752850" y="4514850"/>
          <p14:tracePt t="112685" x="3762375" y="4505325"/>
          <p14:tracePt t="112700" x="3771900" y="4495800"/>
          <p14:tracePt t="112717" x="3781425" y="4486275"/>
          <p14:tracePt t="112733" x="3800475" y="4486275"/>
          <p14:tracePt t="112749" x="3810000" y="4486275"/>
          <p14:tracePt t="112757" x="3819525" y="4476750"/>
          <p14:tracePt t="112869" x="3790950" y="4476750"/>
          <p14:tracePt t="112877" x="3724275" y="4467225"/>
          <p14:tracePt t="112885" x="3648075" y="4457700"/>
          <p14:tracePt t="112898" x="3562350" y="4457700"/>
          <p14:tracePt t="112915" x="3343275" y="4438650"/>
          <p14:tracePt t="112931" x="3181350" y="4438650"/>
          <p14:tracePt t="112949" x="3009900" y="4438650"/>
          <p14:tracePt t="112965" x="2924175" y="4438650"/>
          <p14:tracePt t="112981" x="2828925" y="4429125"/>
          <p14:tracePt t="112998" x="2743200" y="4410075"/>
          <p14:tracePt t="113015" x="2657475" y="4391025"/>
          <p14:tracePt t="113031" x="2524125" y="4381500"/>
          <p14:tracePt t="113048" x="2343150" y="4381500"/>
          <p14:tracePt t="113065" x="2143125" y="4381500"/>
          <p14:tracePt t="113082" x="1990725" y="4381500"/>
          <p14:tracePt t="113098" x="1857375" y="4381500"/>
          <p14:tracePt t="113115" x="1752600" y="4381500"/>
          <p14:tracePt t="113131" x="1647825" y="4381500"/>
          <p14:tracePt t="113149" x="1476375" y="4381500"/>
          <p14:tracePt t="113165" x="1333500" y="4381500"/>
          <p14:tracePt t="113181" x="1228725" y="4381500"/>
          <p14:tracePt t="113198" x="1181100" y="4391025"/>
          <p14:tracePt t="113215" x="1123950" y="4391025"/>
          <p14:tracePt t="113231" x="1076325" y="4391025"/>
          <p14:tracePt t="113248" x="1047750" y="4391025"/>
          <p14:tracePt t="113265" x="1009650" y="4391025"/>
          <p14:tracePt t="113282" x="962025" y="4391025"/>
          <p14:tracePt t="113298" x="933450" y="4391025"/>
          <p14:tracePt t="113315" x="895350" y="4391025"/>
          <p14:tracePt t="113331" x="847725" y="4391025"/>
          <p14:tracePt t="113349" x="752475" y="4391025"/>
          <p14:tracePt t="113365" x="695325" y="4391025"/>
          <p14:tracePt t="113381" x="666750" y="4391025"/>
          <p14:tracePt t="113398" x="638175" y="4391025"/>
          <p14:tracePt t="113415" x="628650" y="4400550"/>
          <p14:tracePt t="113432" x="609600" y="4400550"/>
          <p14:tracePt t="113448" x="581025" y="4410075"/>
          <p14:tracePt t="113465" x="571500" y="4410075"/>
          <p14:tracePt t="113482" x="542925" y="4410075"/>
          <p14:tracePt t="113498" x="523875" y="4410075"/>
          <p14:tracePt t="113515" x="504825" y="4410075"/>
          <p14:tracePt t="113532" x="485775" y="4410075"/>
          <p14:tracePt t="113549" x="457200" y="4410075"/>
          <p14:tracePt t="113581" x="447675" y="4410075"/>
          <p14:tracePt t="113693" x="466725" y="4410075"/>
          <p14:tracePt t="113701" x="504825" y="4410075"/>
          <p14:tracePt t="113709" x="542925" y="4410075"/>
          <p14:tracePt t="113717" x="609600" y="4429125"/>
          <p14:tracePt t="113732" x="657225" y="4429125"/>
          <p14:tracePt t="113749" x="866775" y="4448175"/>
          <p14:tracePt t="113765" x="990600" y="4467225"/>
          <p14:tracePt t="113782" x="1076325" y="4467225"/>
          <p14:tracePt t="113798" x="1152525" y="4467225"/>
          <p14:tracePt t="113815" x="1238250" y="4467225"/>
          <p14:tracePt t="113831" x="1323975" y="4467225"/>
          <p14:tracePt t="113848" x="1428750" y="4467225"/>
          <p14:tracePt t="113865" x="1533525" y="4467225"/>
          <p14:tracePt t="113881" x="1638300" y="4467225"/>
          <p14:tracePt t="113898" x="1704975" y="4467225"/>
          <p14:tracePt t="113915" x="1800225" y="4457700"/>
          <p14:tracePt t="113932" x="1914525" y="4457700"/>
          <p14:tracePt t="113949" x="2085975" y="4448175"/>
          <p14:tracePt t="113965" x="2200275" y="4448175"/>
          <p14:tracePt t="113982" x="2314575" y="4448175"/>
          <p14:tracePt t="113998" x="2419350" y="4448175"/>
          <p14:tracePt t="114015" x="2505075" y="4448175"/>
          <p14:tracePt t="114031" x="2581275" y="4448175"/>
          <p14:tracePt t="114048" x="2667000" y="4448175"/>
          <p14:tracePt t="114065" x="2781300" y="4438650"/>
          <p14:tracePt t="114082" x="2895600" y="4438650"/>
          <p14:tracePt t="114098" x="3019425" y="4438650"/>
          <p14:tracePt t="114115" x="3124200" y="4429125"/>
          <p14:tracePt t="114132" x="3228975" y="4429125"/>
          <p14:tracePt t="114149" x="3343275" y="4429125"/>
          <p14:tracePt t="114165" x="3381375" y="4419600"/>
          <p14:tracePt t="114181" x="3390900" y="4419600"/>
          <p14:tracePt t="114198" x="3400425" y="4419600"/>
          <p14:tracePt t="114215" x="3429000" y="4419600"/>
          <p14:tracePt t="114231" x="3467100" y="4419600"/>
          <p14:tracePt t="114248" x="3505200" y="4419600"/>
          <p14:tracePt t="114265" x="3533775" y="4419600"/>
          <p14:tracePt t="114281" x="3552825" y="4419600"/>
          <p14:tracePt t="114298" x="3571875" y="4419600"/>
          <p14:tracePt t="114315" x="3609975" y="4419600"/>
          <p14:tracePt t="114332" x="3638550" y="4419600"/>
          <p14:tracePt t="114349" x="3676650" y="4419600"/>
          <p14:tracePt t="114453" x="3686175" y="4419600"/>
          <p14:tracePt t="114581" x="3695700" y="4419600"/>
          <p14:tracePt t="114757" x="3676650" y="4419600"/>
          <p14:tracePt t="114765" x="3638550" y="4429125"/>
          <p14:tracePt t="114773" x="3609975" y="4429125"/>
          <p14:tracePt t="114782" x="3581400" y="4429125"/>
          <p14:tracePt t="114798" x="3524250" y="4429125"/>
          <p14:tracePt t="114815" x="3467100" y="4438650"/>
          <p14:tracePt t="114832" x="3400425" y="4448175"/>
          <p14:tracePt t="114848" x="3305175" y="4448175"/>
          <p14:tracePt t="114865" x="3162300" y="4448175"/>
          <p14:tracePt t="114882" x="3048000" y="4448175"/>
          <p14:tracePt t="114899" x="2914650" y="4448175"/>
          <p14:tracePt t="114915" x="2838450" y="4467225"/>
          <p14:tracePt t="114932" x="2762250" y="4476750"/>
          <p14:tracePt t="114949" x="2619375" y="4476750"/>
          <p14:tracePt t="114965" x="2505075" y="4476750"/>
          <p14:tracePt t="114982" x="2371725" y="4438650"/>
          <p14:tracePt t="114998" x="2228850" y="4410075"/>
          <p14:tracePt t="115015" x="2066925" y="4381500"/>
          <p14:tracePt t="115032" x="1943100" y="4381500"/>
          <p14:tracePt t="115048" x="1838325" y="4381500"/>
          <p14:tracePt t="115065" x="1743075" y="4381500"/>
          <p14:tracePt t="115082" x="1676400" y="4381500"/>
          <p14:tracePt t="115099" x="1647825" y="4381500"/>
          <p14:tracePt t="115116" x="1609725" y="4381500"/>
          <p14:tracePt t="115132" x="1533525" y="4362450"/>
          <p14:tracePt t="115149" x="1390650" y="4343400"/>
          <p14:tracePt t="115165" x="1257300" y="4333875"/>
          <p14:tracePt t="115182" x="1181100" y="4333875"/>
          <p14:tracePt t="115198" x="1114425" y="4333875"/>
          <p14:tracePt t="115215" x="1057275" y="4333875"/>
          <p14:tracePt t="115232" x="1019175" y="4333875"/>
          <p14:tracePt t="115248" x="990600" y="4333875"/>
          <p14:tracePt t="115265" x="971550" y="4333875"/>
          <p14:tracePt t="115282" x="952500" y="4333875"/>
          <p14:tracePt t="115298" x="933450" y="4333875"/>
          <p14:tracePt t="115315" x="904875" y="4333875"/>
          <p14:tracePt t="115332" x="828675" y="4343400"/>
          <p14:tracePt t="115349" x="676275" y="4371975"/>
          <p14:tracePt t="115365" x="600075" y="4391025"/>
          <p14:tracePt t="115382" x="542925" y="4400550"/>
          <p14:tracePt t="115398" x="514350" y="4429125"/>
          <p14:tracePt t="115415" x="504825" y="4438650"/>
          <p14:tracePt t="115432" x="495300" y="4438650"/>
          <p14:tracePt t="115448" x="485775" y="4438650"/>
          <p14:tracePt t="115465" x="466725" y="4438650"/>
          <p14:tracePt t="115482" x="457200" y="4438650"/>
          <p14:tracePt t="115499" x="447675" y="4438650"/>
          <p14:tracePt t="115515" x="438150" y="4438650"/>
          <p14:tracePt t="115549" x="409575" y="4438650"/>
          <p14:tracePt t="115565" x="390525" y="4438650"/>
          <p14:tracePt t="115582" x="381000" y="4438650"/>
          <p14:tracePt t="115598" x="361950" y="4438650"/>
          <p14:tracePt t="115615" x="352425" y="4438650"/>
          <p14:tracePt t="115725" x="361950" y="4438650"/>
          <p14:tracePt t="115733" x="381000" y="4438650"/>
          <p14:tracePt t="115741" x="400050" y="4438650"/>
          <p14:tracePt t="115749" x="419100" y="4438650"/>
          <p14:tracePt t="115765" x="438150" y="4438650"/>
          <p14:tracePt t="115782" x="447675" y="4438650"/>
          <p14:tracePt t="115798" x="457200" y="4438650"/>
          <p14:tracePt t="115861" x="457200" y="4429125"/>
          <p14:tracePt t="115877" x="447675" y="4419600"/>
          <p14:tracePt t="115885" x="419100" y="4410075"/>
          <p14:tracePt t="115893" x="381000" y="4400550"/>
          <p14:tracePt t="115901" x="361950" y="4400550"/>
          <p14:tracePt t="115915" x="352425" y="4391025"/>
          <p14:tracePt t="115932" x="333375" y="4391025"/>
          <p14:tracePt t="116045" x="371475" y="4391025"/>
          <p14:tracePt t="116053" x="409575" y="4391025"/>
          <p14:tracePt t="116061" x="457200" y="4400550"/>
          <p14:tracePt t="116069" x="504825" y="4410075"/>
          <p14:tracePt t="116082" x="542925" y="4419600"/>
          <p14:tracePt t="116099" x="638175" y="4457700"/>
          <p14:tracePt t="116116" x="714375" y="4467225"/>
          <p14:tracePt t="116132" x="838200" y="4486275"/>
          <p14:tracePt t="116149" x="1057275" y="4505325"/>
          <p14:tracePt t="116165" x="1181100" y="4514850"/>
          <p14:tracePt t="116182" x="1276350" y="4514850"/>
          <p14:tracePt t="116199" x="1352550" y="4524375"/>
          <p14:tracePt t="116215" x="1419225" y="4524375"/>
          <p14:tracePt t="116232" x="1495425" y="4524375"/>
          <p14:tracePt t="116249" x="1600200" y="4524375"/>
          <p14:tracePt t="116265" x="1752600" y="4524375"/>
          <p14:tracePt t="116282" x="1905000" y="4524375"/>
          <p14:tracePt t="116299" x="2028825" y="4524375"/>
          <p14:tracePt t="116315" x="2143125" y="4552950"/>
          <p14:tracePt t="116332" x="2276475" y="4572000"/>
          <p14:tracePt t="116349" x="2486025" y="4581525"/>
          <p14:tracePt t="116365" x="2609850" y="4581525"/>
          <p14:tracePt t="116382" x="2714625" y="4533900"/>
          <p14:tracePt t="116399" x="2762250" y="4514850"/>
          <p14:tracePt t="116415" x="2800350" y="4505325"/>
          <p14:tracePt t="116432" x="2809875" y="4495800"/>
          <p14:tracePt t="116449" x="2819400" y="4486275"/>
          <p14:tracePt t="116485" x="2838450" y="4486275"/>
          <p14:tracePt t="116499" x="2867025" y="4486275"/>
          <p14:tracePt t="116515" x="2943225" y="4486275"/>
          <p14:tracePt t="116532" x="3067050" y="4486275"/>
          <p14:tracePt t="116549" x="3248025" y="4495800"/>
          <p14:tracePt t="116565" x="3352800" y="4495800"/>
          <p14:tracePt t="116582" x="3419475" y="4495800"/>
          <p14:tracePt t="116599" x="3438525" y="4495800"/>
          <p14:tracePt t="116615" x="3467100" y="4486275"/>
          <p14:tracePt t="116632" x="3476625" y="4467225"/>
          <p14:tracePt t="116649" x="3505200" y="4467225"/>
          <p14:tracePt t="116665" x="3524250" y="4457700"/>
          <p14:tracePt t="116682" x="3552825" y="4448175"/>
          <p14:tracePt t="116699" x="3619500" y="4448175"/>
          <p14:tracePt t="116716" x="3695700" y="4429125"/>
          <p14:tracePt t="116732" x="3724275" y="4419600"/>
          <p14:tracePt t="116749" x="3733800" y="4419600"/>
          <p14:tracePt t="117709" x="3724275" y="4419600"/>
          <p14:tracePt t="117725" x="3714750" y="4419600"/>
          <p14:tracePt t="117757" x="3705225" y="4419600"/>
          <p14:tracePt t="117765" x="3695700" y="4419600"/>
          <p14:tracePt t="117781" x="3686175" y="4419600"/>
          <p14:tracePt t="117797" x="3676650" y="4429125"/>
          <p14:tracePt t="117821" x="3667125" y="4438650"/>
          <p14:tracePt t="117885" x="3657600" y="4438650"/>
          <p14:tracePt t="117941" x="3657600" y="4448175"/>
          <p14:tracePt t="117957" x="3657600" y="4457700"/>
          <p14:tracePt t="117965" x="3657600" y="4467225"/>
          <p14:tracePt t="117973" x="3657600" y="4476750"/>
          <p14:tracePt t="117997" x="3657600" y="4486275"/>
          <p14:tracePt t="118013" x="3657600" y="4495800"/>
          <p14:tracePt t="118021" x="3657600" y="4505325"/>
          <p14:tracePt t="118037" x="3667125" y="4524375"/>
          <p14:tracePt t="118053" x="3667125" y="4543425"/>
          <p14:tracePt t="118065" x="3667125" y="4572000"/>
          <p14:tracePt t="118082" x="3667125" y="4610100"/>
          <p14:tracePt t="118099" x="3667125" y="4638675"/>
          <p14:tracePt t="118116" x="3667125" y="4648200"/>
          <p14:tracePt t="118132" x="3667125" y="4657725"/>
          <p14:tracePt t="118149" x="3648075" y="4686300"/>
          <p14:tracePt t="118166" x="3619500" y="4714875"/>
          <p14:tracePt t="118182" x="3562350" y="4733925"/>
          <p14:tracePt t="118199" x="3514725" y="4743450"/>
          <p14:tracePt t="118216" x="3429000" y="4772025"/>
          <p14:tracePt t="118232" x="3333750" y="4781550"/>
          <p14:tracePt t="118249" x="3228975" y="4781550"/>
          <p14:tracePt t="118266" x="3152775" y="4781550"/>
          <p14:tracePt t="118283" x="3076575" y="4781550"/>
          <p14:tracePt t="118299" x="2981325" y="4781550"/>
          <p14:tracePt t="118316" x="2876550" y="4781550"/>
          <p14:tracePt t="118332" x="2762250" y="4781550"/>
          <p14:tracePt t="118349" x="2571750" y="4772025"/>
          <p14:tracePt t="118366" x="2514600" y="4752975"/>
          <p14:tracePt t="118382" x="2438400" y="4743450"/>
          <p14:tracePt t="118399" x="2362200" y="4733925"/>
          <p14:tracePt t="118416" x="2305050" y="4724400"/>
          <p14:tracePt t="118432" x="2247900" y="4714875"/>
          <p14:tracePt t="118449" x="2181225" y="4705350"/>
          <p14:tracePt t="118466" x="2085975" y="4695825"/>
          <p14:tracePt t="118482" x="1971675" y="4676775"/>
          <p14:tracePt t="118499" x="1847850" y="4676775"/>
          <p14:tracePt t="118516" x="1752600" y="4676775"/>
          <p14:tracePt t="118532" x="1657350" y="4676775"/>
          <p14:tracePt t="118549" x="1514475" y="4695825"/>
          <p14:tracePt t="118566" x="1409700" y="4695825"/>
          <p14:tracePt t="118582" x="1323975" y="4695825"/>
          <p14:tracePt t="118599" x="1266825" y="4714875"/>
          <p14:tracePt t="118616" x="1228725" y="4733925"/>
          <p14:tracePt t="118632" x="1181100" y="4752975"/>
          <p14:tracePt t="118649" x="1123950" y="4772025"/>
          <p14:tracePt t="118666" x="1104900" y="4791075"/>
          <p14:tracePt t="118682" x="1085850" y="4791075"/>
          <p14:tracePt t="118726" x="1085850" y="4810125"/>
          <p14:tracePt t="118734" x="1085850" y="4819650"/>
          <p14:tracePt t="118749" x="1085850" y="4838700"/>
          <p14:tracePt t="118766" x="1095375" y="4867275"/>
          <p14:tracePt t="118782" x="1143000" y="4895850"/>
          <p14:tracePt t="118799" x="1219200" y="4933950"/>
          <p14:tracePt t="118816" x="1276350" y="4943475"/>
          <p14:tracePt t="118832" x="1352550" y="4953000"/>
          <p14:tracePt t="118849" x="1419225" y="4953000"/>
          <p14:tracePt t="118866" x="1485900" y="4962525"/>
          <p14:tracePt t="118882" x="1552575" y="4981575"/>
          <p14:tracePt t="118899" x="1581150" y="4981575"/>
          <p14:tracePt t="118916" x="1600200" y="4981575"/>
          <p14:tracePt t="118981" x="1609725" y="4981575"/>
          <p14:tracePt t="119013" x="1619250" y="4981575"/>
          <p14:tracePt t="119062" x="1628775" y="4981575"/>
          <p14:tracePt t="119069" x="1638300" y="4981575"/>
          <p14:tracePt t="119077" x="1647825" y="4972050"/>
          <p14:tracePt t="119085" x="1666875" y="4962525"/>
          <p14:tracePt t="119099" x="1685925" y="4953000"/>
          <p14:tracePt t="119116" x="1695450" y="4953000"/>
          <p14:tracePt t="119132" x="1714500" y="4953000"/>
          <p14:tracePt t="119181" x="1724025" y="4943475"/>
          <p14:tracePt t="119206" x="1733550" y="4943475"/>
          <p14:tracePt t="119213" x="1743075" y="4943475"/>
          <p14:tracePt t="119230" x="1762125" y="4933950"/>
          <p14:tracePt t="119261" x="1771650" y="4933950"/>
          <p14:tracePt t="119269" x="1781175" y="4933950"/>
          <p14:tracePt t="119277" x="1790700" y="4933950"/>
          <p14:tracePt t="119293" x="1800225" y="4933950"/>
          <p14:tracePt t="119309" x="1809750" y="4933950"/>
          <p14:tracePt t="119334" x="1819275" y="4924425"/>
          <p14:tracePt t="119373" x="1819275" y="4914900"/>
          <p14:tracePt t="119389" x="1819275" y="4895850"/>
          <p14:tracePt t="119397" x="1809750" y="4886325"/>
          <p14:tracePt t="119405" x="1800225" y="4876800"/>
          <p14:tracePt t="119416" x="1790700" y="4876800"/>
          <p14:tracePt t="119432" x="1781175" y="4867275"/>
          <p14:tracePt t="119449" x="1781175" y="4857750"/>
          <p14:tracePt t="119483" x="1771650" y="4857750"/>
          <p14:tracePt t="119573" x="1809750" y="4876800"/>
          <p14:tracePt t="119582" x="1885950" y="4905375"/>
          <p14:tracePt t="119589" x="1981200" y="4953000"/>
          <p14:tracePt t="119599" x="2095500" y="4991100"/>
          <p14:tracePt t="119616" x="2333625" y="5067300"/>
          <p14:tracePt t="119632" x="2562225" y="5095875"/>
          <p14:tracePt t="119649" x="2743200" y="5105400"/>
          <p14:tracePt t="119666" x="2828925" y="5105400"/>
          <p14:tracePt t="119683" x="2876550" y="5105400"/>
          <p14:tracePt t="119699" x="2905125" y="5105400"/>
          <p14:tracePt t="119716" x="2914650" y="5105400"/>
          <p14:tracePt t="119733" x="2924175" y="5105400"/>
          <p14:tracePt t="119749" x="2943225" y="5076825"/>
          <p14:tracePt t="119766" x="2971800" y="5038725"/>
          <p14:tracePt t="119783" x="2981325" y="5019675"/>
          <p14:tracePt t="119799" x="3000375" y="5010150"/>
          <p14:tracePt t="119816" x="3009900" y="5000625"/>
          <p14:tracePt t="119833" x="3028950" y="4991100"/>
          <p14:tracePt t="119849" x="3086100" y="4991100"/>
          <p14:tracePt t="119866" x="3162300" y="4981575"/>
          <p14:tracePt t="119882" x="3209925" y="4972050"/>
          <p14:tracePt t="119899" x="3238500" y="4953000"/>
          <p14:tracePt t="119916" x="3248025" y="4943475"/>
          <p14:tracePt t="119933" x="3267075" y="4924425"/>
          <p14:tracePt t="119949" x="3295650" y="4895850"/>
          <p14:tracePt t="119966" x="3343275" y="4876800"/>
          <p14:tracePt t="119983" x="3362325" y="4867275"/>
          <p14:tracePt t="119999" x="3362325" y="4857750"/>
          <p14:tracePt t="120016" x="3352800" y="4829175"/>
          <p14:tracePt t="120033" x="3200400" y="4781550"/>
          <p14:tracePt t="120049" x="2981325" y="4772025"/>
          <p14:tracePt t="120066" x="2790825" y="4772025"/>
          <p14:tracePt t="120083" x="2695575" y="4772025"/>
          <p14:tracePt t="120099" x="2676525" y="4791075"/>
          <p14:tracePt t="120116" x="2667000" y="4791075"/>
          <p14:tracePt t="120133" x="2667000" y="4800600"/>
          <p14:tracePt t="120149" x="2771775" y="4819650"/>
          <p14:tracePt t="120166" x="2981325" y="4829175"/>
          <p14:tracePt t="120183" x="3171825" y="4829175"/>
          <p14:tracePt t="120199" x="3238500" y="4838700"/>
          <p14:tracePt t="120233" x="3248025" y="4857750"/>
          <p14:tracePt t="120249" x="3152775" y="4857750"/>
          <p14:tracePt t="120266" x="3048000" y="4857750"/>
          <p14:tracePt t="120283" x="3009900" y="4876800"/>
          <p14:tracePt t="120299" x="2990850" y="4876800"/>
          <p14:tracePt t="120333" x="3009900" y="4895850"/>
          <p14:tracePt t="120350" x="3105150" y="4905375"/>
          <p14:tracePt t="120366" x="3133725" y="4914900"/>
          <p14:tracePt t="120429" x="3124200" y="4914900"/>
          <p14:tracePt t="120494" x="3133725" y="4914900"/>
          <p14:tracePt t="120573" x="3124200" y="4914900"/>
          <p14:tracePt t="120582" x="3114675" y="4914900"/>
          <p14:tracePt t="120598" x="3105150" y="4914900"/>
          <p14:tracePt t="121046" x="3095625" y="4914900"/>
          <p14:tracePt t="121278" x="3095625" y="4924425"/>
          <p14:tracePt t="121310" x="3095625" y="4933950"/>
          <p14:tracePt t="121334" x="3095625" y="4943475"/>
          <p14:tracePt t="121358" x="3095625" y="4953000"/>
          <p14:tracePt t="121374" x="3095625" y="4962525"/>
          <p14:tracePt t="121429" x="3095625" y="4972050"/>
          <p14:tracePt t="121438" x="3095625" y="4991100"/>
          <p14:tracePt t="121445" x="3095625" y="5000625"/>
          <p14:tracePt t="121454" x="3095625" y="5010150"/>
          <p14:tracePt t="121466" x="3095625" y="5029200"/>
          <p14:tracePt t="121483" x="3076575" y="5048250"/>
          <p14:tracePt t="121500" x="3057525" y="5076825"/>
          <p14:tracePt t="121516" x="3028950" y="5095875"/>
          <p14:tracePt t="121533" x="3000375" y="5105400"/>
          <p14:tracePt t="121549" x="2952750" y="5143500"/>
          <p14:tracePt t="121566" x="2905125" y="5162550"/>
          <p14:tracePt t="121583" x="2857500" y="5200650"/>
          <p14:tracePt t="121600" x="2800350" y="5229225"/>
          <p14:tracePt t="121616" x="2752725" y="5267325"/>
          <p14:tracePt t="121633" x="2724150" y="5286375"/>
          <p14:tracePt t="121650" x="2705100" y="5295900"/>
          <p14:tracePt t="121666" x="2686050" y="5305425"/>
          <p14:tracePt t="121683" x="2657475" y="5314950"/>
          <p14:tracePt t="121700" x="2609850" y="5334000"/>
          <p14:tracePt t="121716" x="2552700" y="5381625"/>
          <p14:tracePt t="121733" x="2457450" y="5448300"/>
          <p14:tracePt t="121750" x="2390775" y="5495925"/>
          <p14:tracePt t="121766" x="2371725" y="5505450"/>
          <p14:tracePt t="121783" x="2362200" y="5505450"/>
          <p14:tracePt t="121800" x="2305050" y="5505450"/>
          <p14:tracePt t="121816" x="2181225" y="5505450"/>
          <p14:tracePt t="121833" x="2000250" y="5505450"/>
          <p14:tracePt t="121850" x="1828800" y="5514975"/>
          <p14:tracePt t="121867" x="1685925" y="5514975"/>
          <p14:tracePt t="121883" x="1638300" y="5514975"/>
          <p14:tracePt t="121900" x="1628775" y="5514975"/>
          <p14:tracePt t="121916" x="1619250" y="5514975"/>
          <p14:tracePt t="121934" x="1600200" y="5514975"/>
          <p14:tracePt t="121950" x="1543050" y="5514975"/>
          <p14:tracePt t="121966" x="1485900" y="5524500"/>
          <p14:tracePt t="121983" x="1428750" y="5524500"/>
          <p14:tracePt t="122000" x="1381125" y="5543550"/>
          <p14:tracePt t="122016" x="1371600" y="5543550"/>
          <p14:tracePt t="122033" x="1352550" y="5543550"/>
          <p14:tracePt t="122050" x="1343025" y="5543550"/>
          <p14:tracePt t="122067" x="1323975" y="5543550"/>
          <p14:tracePt t="122142" x="1314450" y="5553075"/>
          <p14:tracePt t="122149" x="1304925" y="5553075"/>
          <p14:tracePt t="122166" x="1285875" y="5553075"/>
          <p14:tracePt t="122174" x="1257300" y="5553075"/>
          <p14:tracePt t="122183" x="1238250" y="5553075"/>
          <p14:tracePt t="122200" x="1190625" y="5562600"/>
          <p14:tracePt t="122216" x="1162050" y="5572125"/>
          <p14:tracePt t="122233" x="1152525" y="5572125"/>
          <p14:tracePt t="122266" x="1133475" y="5572125"/>
          <p14:tracePt t="122283" x="1123950" y="5572125"/>
          <p14:tracePt t="122300" x="1114425" y="5572125"/>
          <p14:tracePt t="122316" x="1104900" y="5572125"/>
          <p14:tracePt t="122358" x="1095375" y="5572125"/>
          <p14:tracePt t="122366" x="1076325" y="5572125"/>
          <p14:tracePt t="122374" x="1057275" y="5572125"/>
          <p14:tracePt t="122384" x="1038225" y="5572125"/>
          <p14:tracePt t="122400" x="1019175" y="5572125"/>
          <p14:tracePt t="122416" x="1000125" y="5572125"/>
          <p14:tracePt t="122478" x="990600" y="5562600"/>
          <p14:tracePt t="122598" x="971550" y="5562600"/>
          <p14:tracePt t="122614" x="962025" y="5562600"/>
          <p14:tracePt t="122622" x="952500" y="5562600"/>
          <p14:tracePt t="122633" x="942975" y="5562600"/>
          <p14:tracePt t="122686" x="933450" y="5562600"/>
          <p14:tracePt t="122702" x="914400" y="5562600"/>
          <p14:tracePt t="122710" x="895350" y="5562600"/>
          <p14:tracePt t="122718" x="885825" y="5562600"/>
          <p14:tracePt t="122734" x="866775" y="5562600"/>
          <p14:tracePt t="122750" x="857250" y="5562600"/>
          <p14:tracePt t="122886" x="857250" y="5572125"/>
          <p14:tracePt t="122902" x="885825" y="5572125"/>
          <p14:tracePt t="122918" x="904875" y="5572125"/>
          <p14:tracePt t="122926" x="923925" y="5572125"/>
          <p14:tracePt t="122934" x="942975" y="5572125"/>
          <p14:tracePt t="122950" x="1000125" y="5572125"/>
          <p14:tracePt t="122966" x="1038225" y="5572125"/>
          <p14:tracePt t="122983" x="1057275" y="5572125"/>
          <p14:tracePt t="123038" x="1066800" y="5572125"/>
          <p14:tracePt t="123046" x="1076325" y="5572125"/>
          <p14:tracePt t="123054" x="1095375" y="5572125"/>
          <p14:tracePt t="123066" x="1104900" y="5572125"/>
          <p14:tracePt t="123083" x="1143000" y="5572125"/>
          <p14:tracePt t="123100" x="1209675" y="5581650"/>
          <p14:tracePt t="123117" x="1276350" y="5581650"/>
          <p14:tracePt t="123134" x="1362075" y="5581650"/>
          <p14:tracePt t="123150" x="1409700" y="5581650"/>
          <p14:tracePt t="123166" x="1476375" y="5581650"/>
          <p14:tracePt t="123183" x="1533525" y="5581650"/>
          <p14:tracePt t="123200" x="1590675" y="5581650"/>
          <p14:tracePt t="123216" x="1628775" y="5581650"/>
          <p14:tracePt t="123233" x="1657350" y="5581650"/>
          <p14:tracePt t="123250" x="1685925" y="5581650"/>
          <p14:tracePt t="123266" x="1704975" y="5581650"/>
          <p14:tracePt t="123283" x="1743075" y="5581650"/>
          <p14:tracePt t="123300" x="1771650" y="5581650"/>
          <p14:tracePt t="123316" x="1838325" y="5600700"/>
          <p14:tracePt t="123334" x="2009775" y="5619750"/>
          <p14:tracePt t="123350" x="2105025" y="5638800"/>
          <p14:tracePt t="123367" x="2219325" y="5648325"/>
          <p14:tracePt t="123383" x="2324100" y="5657850"/>
          <p14:tracePt t="123400" x="2476500" y="5667375"/>
          <p14:tracePt t="123416" x="2638425" y="5667375"/>
          <p14:tracePt t="123433" x="2828925" y="5667375"/>
          <p14:tracePt t="123450" x="3038475" y="5667375"/>
          <p14:tracePt t="123467" x="3190875" y="5657850"/>
          <p14:tracePt t="123483" x="3286125" y="5648325"/>
          <p14:tracePt t="123500" x="3333750" y="5629275"/>
          <p14:tracePt t="123517" x="3381375" y="5629275"/>
          <p14:tracePt t="123534" x="3448050" y="5629275"/>
          <p14:tracePt t="123550" x="3495675" y="5619750"/>
          <p14:tracePt t="123567" x="3524250" y="5610225"/>
          <p14:tracePt t="123583" x="3543300" y="5610225"/>
          <p14:tracePt t="123600" x="3562350" y="5600700"/>
          <p14:tracePt t="123617" x="3590925" y="5600700"/>
          <p14:tracePt t="123633" x="3619500" y="5591175"/>
          <p14:tracePt t="123650" x="3657600" y="5591175"/>
          <p14:tracePt t="123667" x="3667125" y="5591175"/>
          <p14:tracePt t="123683" x="3686175" y="5591175"/>
          <p14:tracePt t="123700" x="3695700" y="5591175"/>
          <p14:tracePt t="123717" x="3714750" y="5591175"/>
          <p14:tracePt t="123734" x="3790950" y="5591175"/>
          <p14:tracePt t="123750" x="3838575" y="5591175"/>
          <p14:tracePt t="123766" x="3857625" y="5591175"/>
          <p14:tracePt t="123783" x="3876675" y="5581650"/>
          <p14:tracePt t="123926" x="3886200" y="5581650"/>
          <p14:tracePt t="123934" x="3905250" y="5581650"/>
          <p14:tracePt t="123942" x="3933825" y="5581650"/>
          <p14:tracePt t="123950" x="3952875" y="5581650"/>
          <p14:tracePt t="123967" x="4000500" y="5581650"/>
          <p14:tracePt t="123983" x="4019550" y="5581650"/>
          <p14:tracePt t="124054" x="3971925" y="5572125"/>
          <p14:tracePt t="124062" x="3933825" y="5562600"/>
          <p14:tracePt t="124070" x="3876675" y="5553075"/>
          <p14:tracePt t="124083" x="3857625" y="5553075"/>
          <p14:tracePt t="124100" x="3819525" y="5553075"/>
          <p14:tracePt t="124117" x="3800475" y="5543550"/>
          <p14:tracePt t="124198" x="3810000" y="5543550"/>
          <p14:tracePt t="124206" x="3848100" y="5553075"/>
          <p14:tracePt t="124216" x="3876675" y="5562600"/>
          <p14:tracePt t="124233" x="3924300" y="5572125"/>
          <p14:tracePt t="124250" x="3933825" y="5572125"/>
          <p14:tracePt t="124310" x="3924300" y="5572125"/>
          <p14:tracePt t="124318" x="3914775" y="5572125"/>
          <p14:tracePt t="125166" x="3905250" y="5562600"/>
          <p14:tracePt t="126150" x="3895725" y="5562600"/>
          <p14:tracePt t="126158" x="3867150" y="5562600"/>
          <p14:tracePt t="126167" x="3790950" y="5562600"/>
          <p14:tracePt t="126184" x="3600450" y="5600700"/>
          <p14:tracePt t="126200" x="3324225" y="5667375"/>
          <p14:tracePt t="126217" x="2924175" y="5743575"/>
          <p14:tracePt t="126234" x="2628900" y="5791200"/>
          <p14:tracePt t="126250" x="2428875" y="5819775"/>
          <p14:tracePt t="126267" x="2324100" y="5838825"/>
          <p14:tracePt t="126284" x="2266950" y="5838825"/>
          <p14:tracePt t="126301" x="2219325" y="5838825"/>
          <p14:tracePt t="126317" x="2143125" y="5838825"/>
          <p14:tracePt t="126334" x="2009775" y="5848350"/>
          <p14:tracePt t="126350" x="1943100" y="5857875"/>
          <p14:tracePt t="126367" x="1914525" y="5857875"/>
          <p14:tracePt t="126384" x="1857375" y="5857875"/>
          <p14:tracePt t="126400" x="1743075" y="5857875"/>
          <p14:tracePt t="126417" x="1581150" y="5867400"/>
          <p14:tracePt t="126434" x="1438275" y="5915025"/>
          <p14:tracePt t="126451" x="1352550" y="5943600"/>
          <p14:tracePt t="126467" x="1314450" y="5953125"/>
          <p14:tracePt t="126484" x="1266825" y="5953125"/>
          <p14:tracePt t="126501" x="1228725" y="5943600"/>
          <p14:tracePt t="126517" x="1143000" y="5924550"/>
          <p14:tracePt t="126534" x="1038225" y="5924550"/>
          <p14:tracePt t="126550" x="990600" y="5924550"/>
          <p14:tracePt t="126567" x="962025" y="5915025"/>
          <p14:tracePt t="126584" x="942975" y="5905500"/>
          <p14:tracePt t="126600" x="904875" y="5895975"/>
          <p14:tracePt t="126617" x="866775" y="5895975"/>
          <p14:tracePt t="126634" x="838200" y="5895975"/>
          <p14:tracePt t="126650" x="819150" y="5895975"/>
          <p14:tracePt t="126667" x="819150" y="5905500"/>
          <p14:tracePt t="126684" x="819150" y="5915025"/>
          <p14:tracePt t="126726" x="809625" y="5924550"/>
          <p14:tracePt t="126735" x="800100" y="5934075"/>
          <p14:tracePt t="126766" x="790575" y="5943600"/>
          <p14:tracePt t="126878" x="809625" y="5943600"/>
          <p14:tracePt t="126886" x="828675" y="5943600"/>
          <p14:tracePt t="126894" x="847725" y="5943600"/>
          <p14:tracePt t="126903" x="876300" y="5953125"/>
          <p14:tracePt t="126917" x="895350" y="5953125"/>
          <p14:tracePt t="126934" x="1019175" y="5972175"/>
          <p14:tracePt t="126950" x="1123950" y="5972175"/>
          <p14:tracePt t="126967" x="1276350" y="5991225"/>
          <p14:tracePt t="126984" x="1466850" y="5991225"/>
          <p14:tracePt t="127000" x="1619250" y="5991225"/>
          <p14:tracePt t="127017" x="1762125" y="5991225"/>
          <p14:tracePt t="127034" x="1876425" y="5991225"/>
          <p14:tracePt t="127051" x="1990725" y="6000750"/>
          <p14:tracePt t="127067" x="2114550" y="6010275"/>
          <p14:tracePt t="127084" x="2238375" y="6010275"/>
          <p14:tracePt t="127101" x="2390775" y="6010275"/>
          <p14:tracePt t="127117" x="2552700" y="6010275"/>
          <p14:tracePt t="127134" x="2886075" y="5991225"/>
          <p14:tracePt t="127150" x="3067050" y="5991225"/>
          <p14:tracePt t="127167" x="3228975" y="5991225"/>
          <p14:tracePt t="127184" x="3400425" y="5991225"/>
          <p14:tracePt t="127201" x="3514725" y="5991225"/>
          <p14:tracePt t="127217" x="3590925" y="5972175"/>
          <p14:tracePt t="127234" x="3609975" y="5962650"/>
          <p14:tracePt t="127251" x="3638550" y="5962650"/>
          <p14:tracePt t="127267" x="3686175" y="5953125"/>
          <p14:tracePt t="127284" x="3743325" y="5953125"/>
          <p14:tracePt t="127301" x="3819525" y="5953125"/>
          <p14:tracePt t="127317" x="3905250" y="5953125"/>
          <p14:tracePt t="127334" x="3981450" y="5953125"/>
          <p14:tracePt t="127350" x="4048125" y="5943600"/>
          <p14:tracePt t="127367" x="4105275" y="5924550"/>
          <p14:tracePt t="127384" x="4143375" y="5924550"/>
          <p14:tracePt t="127401" x="4143375" y="5915025"/>
          <p14:tracePt t="127662" x="4152900" y="5905500"/>
          <p14:tracePt t="127670" x="4171950" y="5905500"/>
          <p14:tracePt t="127678" x="4200525" y="5905500"/>
          <p14:tracePt t="127687" x="4248150" y="5905500"/>
          <p14:tracePt t="127701" x="4276725" y="5905500"/>
          <p14:tracePt t="127717" x="4333875" y="5905500"/>
          <p14:tracePt t="127734" x="4391025" y="5905500"/>
          <p14:tracePt t="127751" x="4410075" y="5924550"/>
          <p14:tracePt t="127767" x="4438650" y="5953125"/>
          <p14:tracePt t="127784" x="4495800" y="5981700"/>
          <p14:tracePt t="127801" x="4552950" y="6000750"/>
          <p14:tracePt t="127817" x="4581525" y="6010275"/>
          <p14:tracePt t="127902" x="4581525" y="6019800"/>
          <p14:tracePt t="127910" x="4572000" y="6019800"/>
          <p14:tracePt t="127934" x="4562475" y="6019800"/>
          <p14:tracePt t="127991" x="4552950" y="6029325"/>
          <p14:tracePt t="127998" x="4543425" y="6029325"/>
          <p14:tracePt t="128007" x="4543425" y="6038850"/>
          <p14:tracePt t="133895" x="4438650" y="6048375"/>
          <p14:tracePt t="133903" x="4076700" y="6162675"/>
          <p14:tracePt t="133911" x="3590925" y="6315075"/>
          <p14:tracePt t="133919" x="3095625" y="6448425"/>
          <p14:tracePt t="133935" x="2514600" y="6562725"/>
          <p14:tracePt t="133952" x="2314575" y="6562725"/>
          <p14:tracePt t="133969" x="2247900" y="6438900"/>
          <p14:tracePt t="133985" x="2209800" y="6134100"/>
          <p14:tracePt t="134002" x="2152650" y="5638800"/>
          <p14:tracePt t="134019" x="2076450" y="5429250"/>
          <p14:tracePt t="134035" x="2038350" y="5324475"/>
          <p14:tracePt t="134052" x="2000250" y="5210175"/>
          <p14:tracePt t="134069" x="1981200" y="5143500"/>
          <p14:tracePt t="134085" x="1971675" y="5095875"/>
          <p14:tracePt t="134102" x="1952625" y="5076825"/>
          <p14:tracePt t="134119" x="1933575" y="5076825"/>
          <p14:tracePt t="134135" x="1924050" y="5076825"/>
          <p14:tracePt t="134191" x="1924050" y="5038725"/>
          <p14:tracePt t="134199" x="1905000" y="4962525"/>
          <p14:tracePt t="134207" x="1876425" y="4905375"/>
          <p14:tracePt t="134218" x="1857375" y="4857750"/>
          <p14:tracePt t="134235" x="1781175" y="4733925"/>
          <p14:tracePt t="134252" x="1714500" y="4629150"/>
          <p14:tracePt t="134268" x="1666875" y="4533900"/>
          <p14:tracePt t="134285" x="1638300" y="4438650"/>
          <p14:tracePt t="134302" x="1619250" y="4343400"/>
          <p14:tracePt t="134319" x="1619250" y="4238625"/>
          <p14:tracePt t="134335" x="1609725" y="4152900"/>
          <p14:tracePt t="134352" x="1562100" y="4095750"/>
          <p14:tracePt t="134369" x="1533525" y="4038600"/>
          <p14:tracePt t="134385" x="1504950" y="3990975"/>
          <p14:tracePt t="134402" x="1495425" y="3952875"/>
          <p14:tracePt t="134418" x="1485900" y="3924300"/>
          <p14:tracePt t="134435" x="1476375" y="3895725"/>
          <p14:tracePt t="134452" x="1466850" y="3886200"/>
          <p14:tracePt t="134485" x="1457325" y="3886200"/>
          <p14:tracePt t="134504" x="1457325" y="3876675"/>
          <p14:tracePt t="134519" x="1428750" y="3848100"/>
          <p14:tracePt t="134535" x="1381125" y="3800475"/>
          <p14:tracePt t="134552" x="1304925" y="3762375"/>
          <p14:tracePt t="134569" x="1257300" y="3752850"/>
          <p14:tracePt t="134585" x="1228725" y="3743325"/>
          <p14:tracePt t="134602" x="1219200" y="3743325"/>
          <p14:tracePt t="134619" x="1209675" y="3724275"/>
          <p14:tracePt t="134635" x="1190625" y="3714750"/>
          <p14:tracePt t="134652" x="1171575" y="3714750"/>
          <p14:tracePt t="134669" x="1123950" y="3714750"/>
          <p14:tracePt t="134685" x="1066800" y="3714750"/>
          <p14:tracePt t="134702" x="1019175" y="3714750"/>
          <p14:tracePt t="134719" x="942975" y="3714750"/>
          <p14:tracePt t="134735" x="904875" y="3714750"/>
          <p14:tracePt t="134752" x="847725" y="3714750"/>
          <p14:tracePt t="134769" x="828675" y="3705225"/>
          <p14:tracePt t="134785" x="800100" y="3705225"/>
          <p14:tracePt t="134802" x="762000" y="3705225"/>
          <p14:tracePt t="134819" x="714375" y="3705225"/>
          <p14:tracePt t="134835" x="647700" y="3705225"/>
          <p14:tracePt t="134852" x="609600" y="3705225"/>
          <p14:tracePt t="134869" x="561975" y="3695700"/>
          <p14:tracePt t="134885" x="533400" y="3686175"/>
          <p14:tracePt t="134902" x="523875" y="3686175"/>
          <p14:tracePt t="134919" x="495300" y="3676650"/>
          <p14:tracePt t="134935" x="476250" y="3676650"/>
          <p14:tracePt t="134952" x="466725" y="3676650"/>
          <p14:tracePt t="134969" x="447675" y="3676650"/>
          <p14:tracePt t="134985" x="428625" y="3676650"/>
          <p14:tracePt t="135002" x="400050" y="3676650"/>
          <p14:tracePt t="135019" x="381000" y="3676650"/>
          <p14:tracePt t="135035" x="342900" y="3676650"/>
          <p14:tracePt t="135095" x="333375" y="3686175"/>
          <p14:tracePt t="135399" x="352425" y="3686175"/>
          <p14:tracePt t="135407" x="371475" y="3686175"/>
          <p14:tracePt t="135419" x="381000" y="3686175"/>
          <p14:tracePt t="135435" x="419100" y="3686175"/>
          <p14:tracePt t="135452" x="466725" y="3686175"/>
          <p14:tracePt t="135469" x="495300" y="3686175"/>
          <p14:tracePt t="135485" x="514350" y="3686175"/>
          <p14:tracePt t="135519" x="523875" y="3686175"/>
          <p14:tracePt t="135536" x="533400" y="3686175"/>
          <p14:tracePt t="135552" x="552450" y="3686175"/>
          <p14:tracePt t="135569" x="571500" y="3686175"/>
          <p14:tracePt t="135585" x="590550" y="3686175"/>
          <p14:tracePt t="135602" x="609600" y="3686175"/>
          <p14:tracePt t="135719" x="600075" y="3686175"/>
          <p14:tracePt t="135727" x="581025" y="3686175"/>
          <p14:tracePt t="135735" x="571500" y="3686175"/>
          <p14:tracePt t="135752" x="552450" y="3686175"/>
          <p14:tracePt t="135839" x="552450" y="3695700"/>
          <p14:tracePt t="135847" x="561975" y="3705225"/>
          <p14:tracePt t="135855" x="619125" y="3714750"/>
          <p14:tracePt t="135869" x="704850" y="3743325"/>
          <p14:tracePt t="135886" x="923925" y="3762375"/>
          <p14:tracePt t="135902" x="1162050" y="3771900"/>
          <p14:tracePt t="135919" x="1343025" y="3771900"/>
          <p14:tracePt t="135936" x="1390650" y="3762375"/>
          <p14:tracePt t="135952" x="1409700" y="3762375"/>
          <p14:tracePt t="135969" x="1419225" y="3762375"/>
          <p14:tracePt t="135985" x="1438275" y="3762375"/>
          <p14:tracePt t="136002" x="1457325" y="3762375"/>
          <p14:tracePt t="136019" x="1476375" y="3762375"/>
          <p14:tracePt t="136035" x="1495425" y="3762375"/>
          <p14:tracePt t="136052" x="1524000" y="3762375"/>
          <p14:tracePt t="136085" x="1533525" y="3762375"/>
          <p14:tracePt t="136102" x="1543050" y="3752850"/>
          <p14:tracePt t="136119" x="1600200" y="3733800"/>
          <p14:tracePt t="136136" x="1657350" y="3714750"/>
          <p14:tracePt t="136152" x="1704975" y="3695700"/>
          <p14:tracePt t="136169" x="1714500" y="3695700"/>
          <p14:tracePt t="136186" x="1714500" y="3686175"/>
          <p14:tracePt t="136423" x="1695450" y="3686175"/>
          <p14:tracePt t="136439" x="1676400" y="3695700"/>
          <p14:tracePt t="136448" x="1657350" y="3705225"/>
          <p14:tracePt t="136463" x="1647825" y="3714750"/>
          <p14:tracePt t="136472" x="1638300" y="3714750"/>
          <p14:tracePt t="136488" x="1628775" y="3714750"/>
          <p14:tracePt t="136687" x="1619250" y="3714750"/>
          <p14:tracePt t="136695" x="1590675" y="3724275"/>
          <p14:tracePt t="136704" x="1571625" y="3724275"/>
          <p14:tracePt t="136720" x="1524000" y="3733800"/>
          <p14:tracePt t="136736" x="1466850" y="3743325"/>
          <p14:tracePt t="136752" x="1419225" y="3743325"/>
          <p14:tracePt t="136769" x="1371600" y="3743325"/>
          <p14:tracePt t="136786" x="1304925" y="3752850"/>
          <p14:tracePt t="136803" x="1247775" y="3762375"/>
          <p14:tracePt t="136819" x="1209675" y="3771900"/>
          <p14:tracePt t="136836" x="1171575" y="3771900"/>
          <p14:tracePt t="136852" x="1152525" y="3771900"/>
          <p14:tracePt t="136869" x="1123950" y="3771900"/>
          <p14:tracePt t="136886" x="1104900" y="3771900"/>
          <p14:tracePt t="136902" x="1066800" y="3771900"/>
          <p14:tracePt t="136920" x="1038225" y="3771900"/>
          <p14:tracePt t="136952" x="1028700" y="3771900"/>
          <p14:tracePt t="136983" x="1019175" y="3781425"/>
          <p14:tracePt t="137792" x="1019175" y="3800475"/>
          <p14:tracePt t="137800" x="1038225" y="3819525"/>
          <p14:tracePt t="137808" x="1057275" y="3838575"/>
          <p14:tracePt t="137819" x="1066800" y="3848100"/>
          <p14:tracePt t="137836" x="1095375" y="3867150"/>
          <p14:tracePt t="137853" x="1133475" y="3886200"/>
          <p14:tracePt t="137869" x="1171575" y="3914775"/>
          <p14:tracePt t="137886" x="1228725" y="3943350"/>
          <p14:tracePt t="137903" x="1276350" y="3990975"/>
          <p14:tracePt t="137920" x="1362075" y="4076700"/>
          <p14:tracePt t="137936" x="1409700" y="4124325"/>
          <p14:tracePt t="137952" x="1438275" y="4152900"/>
          <p14:tracePt t="137969" x="1466850" y="4162425"/>
          <p14:tracePt t="137986" x="1504950" y="4181475"/>
          <p14:tracePt t="138002" x="1533525" y="4200525"/>
          <p14:tracePt t="138019" x="1581150" y="4229100"/>
          <p14:tracePt t="138036" x="1628775" y="4295775"/>
          <p14:tracePt t="138053" x="1714500" y="4381500"/>
          <p14:tracePt t="138069" x="1790700" y="4429125"/>
          <p14:tracePt t="138086" x="1866900" y="4476750"/>
          <p14:tracePt t="138103" x="1905000" y="4505325"/>
          <p14:tracePt t="138120" x="1952625" y="4533900"/>
          <p14:tracePt t="138136" x="1990725" y="4572000"/>
          <p14:tracePt t="138153" x="2038350" y="4619625"/>
          <p14:tracePt t="138169" x="2085975" y="4667250"/>
          <p14:tracePt t="138186" x="2143125" y="4705350"/>
          <p14:tracePt t="138203" x="2171700" y="4743450"/>
          <p14:tracePt t="138219" x="2200275" y="4781550"/>
          <p14:tracePt t="138236" x="2219325" y="4810125"/>
          <p14:tracePt t="138252" x="2238375" y="4829175"/>
          <p14:tracePt t="138269" x="2257425" y="4848225"/>
          <p14:tracePt t="138286" x="2266950" y="4867275"/>
          <p14:tracePt t="138303" x="2286000" y="4886325"/>
          <p14:tracePt t="138376" x="2295525" y="4895850"/>
          <p14:tracePt t="138384" x="2305050" y="4905375"/>
          <p14:tracePt t="138399" x="2314575" y="4924425"/>
          <p14:tracePt t="138408" x="2314575" y="4943475"/>
          <p14:tracePt t="138808" x="2305050" y="4943475"/>
          <p14:tracePt t="138815" x="2295525" y="4943475"/>
          <p14:tracePt t="138824" x="2286000" y="4943475"/>
          <p14:tracePt t="138848" x="2276475" y="4943475"/>
          <p14:tracePt t="138872" x="2266950" y="4943475"/>
          <p14:tracePt t="138904" x="2247900" y="4943475"/>
          <p14:tracePt t="138912" x="2238375" y="4943475"/>
          <p14:tracePt t="138920" x="2219325" y="4933950"/>
          <p14:tracePt t="138936" x="2190750" y="4914900"/>
          <p14:tracePt t="138953" x="2190750" y="4905375"/>
          <p14:tracePt t="139072" x="2200275" y="4905375"/>
          <p14:tracePt t="139080" x="2219325" y="4905375"/>
          <p14:tracePt t="139088" x="2247900" y="4905375"/>
          <p14:tracePt t="139103" x="2276475" y="4905375"/>
          <p14:tracePt t="139120" x="2352675" y="4905375"/>
          <p14:tracePt t="139136" x="2381250" y="4905375"/>
          <p14:tracePt t="139153" x="2400300" y="4905375"/>
          <p14:tracePt t="139200" x="2409825" y="4905375"/>
          <p14:tracePt t="139232" x="2419350" y="4905375"/>
          <p14:tracePt t="139247" x="2438400" y="4905375"/>
          <p14:tracePt t="139264" x="2457450" y="4895850"/>
          <p14:tracePt t="139272" x="2466975" y="4886325"/>
          <p14:tracePt t="139280" x="2476500" y="4886325"/>
          <p14:tracePt t="139288" x="2495550" y="4876800"/>
          <p14:tracePt t="139303" x="2514600" y="4867275"/>
          <p14:tracePt t="139319" x="2562225" y="4867275"/>
          <p14:tracePt t="139336" x="2590800" y="4867275"/>
          <p14:tracePt t="139353" x="2609850" y="4857750"/>
          <p14:tracePt t="139369" x="2638425" y="4848225"/>
          <p14:tracePt t="139386" x="2686050" y="4838700"/>
          <p14:tracePt t="139403" x="2752725" y="4819650"/>
          <p14:tracePt t="139419" x="2800350" y="4810125"/>
          <p14:tracePt t="139436" x="2857500" y="4800600"/>
          <p14:tracePt t="139453" x="2905125" y="4800600"/>
          <p14:tracePt t="139470" x="2952750" y="4781550"/>
          <p14:tracePt t="139486" x="2962275" y="4781550"/>
          <p14:tracePt t="139503" x="2971800" y="4781550"/>
          <p14:tracePt t="139520" x="2990850" y="4772025"/>
          <p14:tracePt t="139536" x="3009900" y="4762500"/>
          <p14:tracePt t="139553" x="3028950" y="4762500"/>
          <p14:tracePt t="139569" x="3048000" y="4762500"/>
          <p14:tracePt t="139586" x="3067050" y="4762500"/>
          <p14:tracePt t="139603" x="3086100" y="4762500"/>
          <p14:tracePt t="139620" x="3095625" y="4762500"/>
          <p14:tracePt t="139636" x="3114675" y="4752975"/>
          <p14:tracePt t="139653" x="3124200" y="4752975"/>
          <p14:tracePt t="139670" x="3143250" y="4752975"/>
          <p14:tracePt t="139686" x="3152775" y="4752975"/>
          <p14:tracePt t="139720" x="3162300" y="4752975"/>
          <p14:tracePt t="139736" x="3181350" y="4752975"/>
          <p14:tracePt t="139753" x="3200400" y="4752975"/>
          <p14:tracePt t="139769" x="3209925" y="4752975"/>
          <p14:tracePt t="139786" x="3219450" y="4752975"/>
          <p14:tracePt t="139803" x="3228975" y="4752975"/>
          <p14:tracePt t="139824" x="3238500" y="4752975"/>
          <p14:tracePt t="139840" x="3248025" y="4752975"/>
          <p14:tracePt t="139853" x="3248025" y="4762500"/>
          <p14:tracePt t="139869" x="3267075" y="4762500"/>
          <p14:tracePt t="139896" x="3276600" y="4762500"/>
          <p14:tracePt t="139936" x="3286125" y="4772025"/>
          <p14:tracePt t="139952" x="3305175" y="4791075"/>
          <p14:tracePt t="139968" x="3314700" y="4800600"/>
          <p14:tracePt t="140056" x="3324225" y="4810125"/>
          <p14:tracePt t="140072" x="3333750" y="4819650"/>
          <p14:tracePt t="140088" x="3333750" y="4829175"/>
          <p14:tracePt t="140112" x="3333750" y="4838700"/>
          <p14:tracePt t="140136" x="3333750" y="4848225"/>
          <p14:tracePt t="140176" x="3333750" y="4857750"/>
          <p14:tracePt t="140200" x="3333750" y="4876800"/>
          <p14:tracePt t="140224" x="3333750" y="4886325"/>
          <p14:tracePt t="140232" x="3324225" y="4905375"/>
          <p14:tracePt t="140240" x="3314700" y="4905375"/>
          <p14:tracePt t="140253" x="3314700" y="4914900"/>
          <p14:tracePt t="140270" x="3276600" y="4924425"/>
          <p14:tracePt t="140286" x="3238500" y="4924425"/>
          <p14:tracePt t="140303" x="3181350" y="4924425"/>
          <p14:tracePt t="140320" x="3057525" y="4933950"/>
          <p14:tracePt t="140336" x="2952750" y="4943475"/>
          <p14:tracePt t="140353" x="2876550" y="4962525"/>
          <p14:tracePt t="140370" x="2771775" y="4981575"/>
          <p14:tracePt t="140386" x="2705100" y="4981575"/>
          <p14:tracePt t="140403" x="2657475" y="4981575"/>
          <p14:tracePt t="140420" x="2609850" y="4981575"/>
          <p14:tracePt t="140436" x="2571750" y="4981575"/>
          <p14:tracePt t="140453" x="2533650" y="4972050"/>
          <p14:tracePt t="140470" x="2514600" y="4972050"/>
          <p14:tracePt t="140486" x="2495550" y="4972050"/>
          <p14:tracePt t="140503" x="2466975" y="4953000"/>
          <p14:tracePt t="140520" x="2428875" y="4924425"/>
          <p14:tracePt t="140536" x="2390775" y="4905375"/>
          <p14:tracePt t="140553" x="2362200" y="4886325"/>
          <p14:tracePt t="140570" x="2352675" y="4886325"/>
          <p14:tracePt t="140603" x="2343150" y="4876800"/>
          <p14:tracePt t="140620" x="2333625" y="4876800"/>
          <p14:tracePt t="140636" x="2333625" y="4867275"/>
          <p14:tracePt t="140653" x="2333625" y="4848225"/>
          <p14:tracePt t="140686" x="2333625" y="4838700"/>
          <p14:tracePt t="140703" x="2333625" y="4819650"/>
          <p14:tracePt t="140720" x="2381250" y="4791075"/>
          <p14:tracePt t="140736" x="2447925" y="4752975"/>
          <p14:tracePt t="140753" x="2505075" y="4733925"/>
          <p14:tracePt t="140770" x="2543175" y="4714875"/>
          <p14:tracePt t="140786" x="2590800" y="4714875"/>
          <p14:tracePt t="140803" x="2647950" y="4705350"/>
          <p14:tracePt t="140820" x="2705100" y="4695825"/>
          <p14:tracePt t="140836" x="2752725" y="4695825"/>
          <p14:tracePt t="140853" x="2800350" y="4695825"/>
          <p14:tracePt t="140870" x="2828925" y="4695825"/>
          <p14:tracePt t="140886" x="2857500" y="4695825"/>
          <p14:tracePt t="140903" x="2895600" y="4695825"/>
          <p14:tracePt t="140920" x="2943225" y="4695825"/>
          <p14:tracePt t="140936" x="2981325" y="4695825"/>
          <p14:tracePt t="140953" x="3000375" y="4695825"/>
          <p14:tracePt t="140970" x="3009900" y="4695825"/>
          <p14:tracePt t="141003" x="3028950" y="4695825"/>
          <p14:tracePt t="141020" x="3028950" y="4705350"/>
          <p14:tracePt t="141036" x="3028950" y="4724400"/>
          <p14:tracePt t="141053" x="3028950" y="4752975"/>
          <p14:tracePt t="141070" x="3028950" y="4791075"/>
          <p14:tracePt t="141087" x="3028950" y="4810125"/>
          <p14:tracePt t="141103" x="3028950" y="4829175"/>
          <p14:tracePt t="141120" x="3019425" y="4848225"/>
          <p14:tracePt t="141153" x="3009900" y="4857750"/>
          <p14:tracePt t="141170" x="3009900" y="4867275"/>
          <p14:tracePt t="141192" x="3000375" y="4876800"/>
          <p14:tracePt t="141232" x="2990850" y="4876800"/>
          <p14:tracePt t="141240" x="2981325" y="4886325"/>
          <p14:tracePt t="141400" x="2990850" y="4876800"/>
          <p14:tracePt t="141416" x="2990850" y="4867275"/>
          <p14:tracePt t="141424" x="3000375" y="4857750"/>
          <p14:tracePt t="141440" x="3009900" y="4848225"/>
          <p14:tracePt t="141456" x="3019425" y="4829175"/>
          <p14:tracePt t="141464" x="3028950" y="4819650"/>
          <p14:tracePt t="141472" x="3028950" y="4810125"/>
          <p14:tracePt t="141487" x="3028950" y="4791075"/>
          <p14:tracePt t="141504" x="3028950" y="4762500"/>
          <p14:tracePt t="141520" x="3028950" y="4733925"/>
          <p14:tracePt t="141537" x="3028950" y="4724400"/>
          <p14:tracePt t="141553" x="3009900" y="4714875"/>
          <p14:tracePt t="141570" x="2971800" y="4705350"/>
          <p14:tracePt t="141586" x="2886075" y="4695825"/>
          <p14:tracePt t="141603" x="2809875" y="4667250"/>
          <p14:tracePt t="141620" x="2733675" y="4648200"/>
          <p14:tracePt t="141636" x="2657475" y="4638675"/>
          <p14:tracePt t="141653" x="2600325" y="4638675"/>
          <p14:tracePt t="141670" x="2562225" y="4638675"/>
          <p14:tracePt t="141686" x="2543175" y="4638675"/>
          <p14:tracePt t="141704" x="2505075" y="4648200"/>
          <p14:tracePt t="141720" x="2486025" y="4648200"/>
          <p14:tracePt t="141736" x="2457450" y="4657725"/>
          <p14:tracePt t="141753" x="2438400" y="4667250"/>
          <p14:tracePt t="141770" x="2419350" y="4676775"/>
          <p14:tracePt t="141786" x="2409825" y="4686300"/>
          <p14:tracePt t="141803" x="2390775" y="4705350"/>
          <p14:tracePt t="141820" x="2390775" y="4714875"/>
          <p14:tracePt t="141837" x="2390775" y="4743450"/>
          <p14:tracePt t="141853" x="2390775" y="4762500"/>
          <p14:tracePt t="141870" x="2400300" y="4781550"/>
          <p14:tracePt t="141887" x="2419350" y="4800600"/>
          <p14:tracePt t="141903" x="2447925" y="4810125"/>
          <p14:tracePt t="141920" x="2476500" y="4829175"/>
          <p14:tracePt t="141936" x="2486025" y="4838700"/>
          <p14:tracePt t="141970" x="2486025" y="4848225"/>
          <p14:tracePt t="142016" x="2457450" y="4857750"/>
          <p14:tracePt t="142024" x="2390775" y="4867275"/>
          <p14:tracePt t="142032" x="2314575" y="4876800"/>
          <p14:tracePt t="142040" x="2238375" y="4905375"/>
          <p14:tracePt t="142053" x="2162175" y="4924425"/>
          <p14:tracePt t="142070" x="2047875" y="4953000"/>
          <p14:tracePt t="142087" x="1990725" y="4972050"/>
          <p14:tracePt t="142103" x="1981200" y="4972050"/>
          <p14:tracePt t="142120" x="1962150" y="4972050"/>
          <p14:tracePt t="142137" x="1952625" y="4972050"/>
          <p14:tracePt t="142153" x="1943100" y="4972050"/>
          <p14:tracePt t="142170" x="1924050" y="4972050"/>
          <p14:tracePt t="142187" x="1914525" y="4972050"/>
          <p14:tracePt t="142203" x="1895475" y="4972050"/>
          <p14:tracePt t="142220" x="1876425" y="4981575"/>
          <p14:tracePt t="142253" x="1866900" y="4991100"/>
          <p14:tracePt t="142270" x="1857375" y="4991100"/>
          <p14:tracePt t="142287" x="1838325" y="5000625"/>
          <p14:tracePt t="142320" x="1828800" y="5010150"/>
          <p14:tracePt t="142344" x="1809750" y="5010150"/>
          <p14:tracePt t="142352" x="1800225" y="5010150"/>
          <p14:tracePt t="142360" x="1790700" y="5010150"/>
          <p14:tracePt t="142370" x="1762125" y="4991100"/>
          <p14:tracePt t="142387" x="1724025" y="4981575"/>
          <p14:tracePt t="142403" x="1704975" y="4981575"/>
          <p14:tracePt t="142420" x="1685925" y="4972050"/>
          <p14:tracePt t="142496" x="1666875" y="4972050"/>
          <p14:tracePt t="142528" x="1657350" y="4972050"/>
          <p14:tracePt t="142552" x="1647825" y="4962525"/>
          <p14:tracePt t="142584" x="1638300" y="4953000"/>
          <p14:tracePt t="142600" x="1628775" y="4953000"/>
          <p14:tracePt t="142616" x="1619250" y="4943475"/>
          <p14:tracePt t="143104" x="1609725" y="4933950"/>
          <p14:tracePt t="143840" x="1609725" y="4924425"/>
          <p14:tracePt t="143944" x="1609725" y="4914900"/>
          <p14:tracePt t="144624" x="1619250" y="4924425"/>
          <p14:tracePt t="144632" x="1628775" y="4924425"/>
          <p14:tracePt t="144640" x="1628775" y="4933950"/>
          <p14:tracePt t="144654" x="1638300" y="4943475"/>
          <p14:tracePt t="144670" x="1647825" y="4953000"/>
          <p14:tracePt t="144687" x="1657350" y="4962525"/>
          <p14:tracePt t="144704" x="1666875" y="4991100"/>
          <p14:tracePt t="144721" x="1685925" y="5029200"/>
          <p14:tracePt t="144737" x="1695450" y="5057775"/>
          <p14:tracePt t="144754" x="1714500" y="5095875"/>
          <p14:tracePt t="144770" x="1733550" y="5133975"/>
          <p14:tracePt t="144787" x="1752600" y="5172075"/>
          <p14:tracePt t="144804" x="1762125" y="5200650"/>
          <p14:tracePt t="144821" x="1790700" y="5257800"/>
          <p14:tracePt t="144837" x="1809750" y="5314950"/>
          <p14:tracePt t="144854" x="1828800" y="5372100"/>
          <p14:tracePt t="144871" x="1857375" y="5419725"/>
          <p14:tracePt t="144887" x="1876425" y="5467350"/>
          <p14:tracePt t="144904" x="1914525" y="5553075"/>
          <p14:tracePt t="144920" x="1933575" y="5610225"/>
          <p14:tracePt t="144937" x="2000250" y="5676900"/>
          <p14:tracePt t="144954" x="2038350" y="5715000"/>
          <p14:tracePt t="144970" x="2066925" y="5743575"/>
          <p14:tracePt t="144987" x="2095500" y="5772150"/>
          <p14:tracePt t="145004" x="2114550" y="5791200"/>
          <p14:tracePt t="145021" x="2133600" y="5810250"/>
          <p14:tracePt t="145037" x="2152650" y="5838825"/>
          <p14:tracePt t="145054" x="2171700" y="5876925"/>
          <p14:tracePt t="145071" x="2181225" y="5905500"/>
          <p14:tracePt t="145087" x="2181225" y="5943600"/>
          <p14:tracePt t="145104" x="2200275" y="5991225"/>
          <p14:tracePt t="145121" x="2200275" y="6029325"/>
          <p14:tracePt t="145137" x="2200275" y="6057900"/>
          <p14:tracePt t="145154" x="2200275" y="6076950"/>
          <p14:tracePt t="145170" x="2200275" y="6086475"/>
          <p14:tracePt t="145187" x="2200275" y="6096000"/>
          <p14:tracePt t="145204" x="2200275" y="6105525"/>
          <p14:tracePt t="145220" x="2200275" y="6115050"/>
          <p14:tracePt t="145237" x="2200275" y="6124575"/>
          <p14:tracePt t="145254" x="2200275" y="6134100"/>
          <p14:tracePt t="145270" x="2190750" y="6143625"/>
          <p14:tracePt t="145289" x="2181225" y="6153150"/>
          <p14:tracePt t="145336" x="2171700" y="6153150"/>
          <p14:tracePt t="145353" x="2162175" y="6153150"/>
          <p14:tracePt t="145368" x="2143125" y="6153150"/>
          <p14:tracePt t="145377" x="2114550" y="6143625"/>
          <p14:tracePt t="145387" x="2095500" y="6134100"/>
          <p14:tracePt t="145404" x="2028825" y="6096000"/>
          <p14:tracePt t="145421" x="1962150" y="6048375"/>
          <p14:tracePt t="145437" x="1952625" y="6029325"/>
          <p14:tracePt t="145454" x="1933575" y="6029325"/>
          <p14:tracePt t="145536" x="1943100" y="6029325"/>
          <p14:tracePt t="145544" x="1981200" y="6029325"/>
          <p14:tracePt t="145554" x="2019300" y="6029325"/>
          <p14:tracePt t="145571" x="2181225" y="6029325"/>
          <p14:tracePt t="145587" x="2333625" y="6029325"/>
          <p14:tracePt t="145604" x="2428875" y="6029325"/>
          <p14:tracePt t="145621" x="2495550" y="6029325"/>
          <p14:tracePt t="145637" x="2533650" y="6029325"/>
          <p14:tracePt t="145671" x="2552700" y="6029325"/>
          <p14:tracePt t="145687" x="2552700" y="6019800"/>
          <p14:tracePt t="145705" x="2571750" y="6010275"/>
          <p14:tracePt t="145721" x="2590800" y="6000750"/>
          <p14:tracePt t="145737" x="2609850" y="6000750"/>
          <p14:tracePt t="145754" x="2628900" y="6000750"/>
          <p14:tracePt t="145771" x="2638425" y="6000750"/>
          <p14:tracePt t="145800" x="2647950" y="6000750"/>
          <p14:tracePt t="145809" x="2667000" y="6000750"/>
          <p14:tracePt t="145821" x="2686050" y="6000750"/>
          <p14:tracePt t="145837" x="2733675" y="6000750"/>
          <p14:tracePt t="145854" x="2790825" y="6000750"/>
          <p14:tracePt t="145871" x="2809875" y="6000750"/>
          <p14:tracePt t="145920" x="2828925" y="6010275"/>
          <p14:tracePt t="146689" x="2838450" y="6010275"/>
          <p14:tracePt t="146705" x="2847975" y="6010275"/>
          <p14:tracePt t="146728" x="2857500" y="6010275"/>
          <p14:tracePt t="146761" x="2867025" y="6010275"/>
          <p14:tracePt t="146768" x="2876550" y="6010275"/>
          <p14:tracePt t="146777" x="2895600" y="6010275"/>
          <p14:tracePt t="146793" x="2905125" y="6010275"/>
          <p14:tracePt t="146804" x="2924175" y="6010275"/>
          <p14:tracePt t="146821" x="2962275" y="6019800"/>
          <p14:tracePt t="146837" x="3028950" y="6029325"/>
          <p14:tracePt t="146854" x="3095625" y="6038850"/>
          <p14:tracePt t="146871" x="3171825" y="6057900"/>
          <p14:tracePt t="146887" x="3238500" y="6076950"/>
          <p14:tracePt t="146904" x="3343275" y="6115050"/>
          <p14:tracePt t="146921" x="3409950" y="6124575"/>
          <p14:tracePt t="146938" x="3533775" y="6143625"/>
          <p14:tracePt t="146954" x="3638550" y="6143625"/>
          <p14:tracePt t="146971" x="3705225" y="6143625"/>
          <p14:tracePt t="146987" x="3743325" y="6143625"/>
          <p14:tracePt t="147004" x="3790950" y="6143625"/>
          <p14:tracePt t="147021" x="3829050" y="6143625"/>
          <p14:tracePt t="147037" x="3876675" y="6153150"/>
          <p14:tracePt t="147054" x="3895725" y="6162675"/>
          <p14:tracePt t="147071" x="3943350" y="6172200"/>
          <p14:tracePt t="147088" x="3962400" y="6172200"/>
          <p14:tracePt t="147104" x="3990975" y="6172200"/>
          <p14:tracePt t="147121" x="4000500" y="6172200"/>
          <p14:tracePt t="147138" x="4019550" y="6162675"/>
          <p14:tracePt t="147154" x="4029075" y="6162675"/>
          <p14:tracePt t="147171" x="4048125" y="6162675"/>
          <p14:tracePt t="147187" x="4076700" y="6162675"/>
          <p14:tracePt t="147204" x="4124325" y="6162675"/>
          <p14:tracePt t="147221" x="4162425" y="6162675"/>
          <p14:tracePt t="147237" x="4229100" y="6162675"/>
          <p14:tracePt t="147254" x="4286250" y="6153150"/>
          <p14:tracePt t="147271" x="4324350" y="6153150"/>
          <p14:tracePt t="147288" x="4343400" y="6143625"/>
          <p14:tracePt t="147304" x="4400550" y="6134100"/>
          <p14:tracePt t="147321" x="4438650" y="6115050"/>
          <p14:tracePt t="147338" x="4476750" y="6086475"/>
          <p14:tracePt t="147354" x="4486275" y="6067425"/>
          <p14:tracePt t="147371" x="4495800" y="6048375"/>
          <p14:tracePt t="147388" x="4495800" y="6010275"/>
          <p14:tracePt t="147404" x="4495800" y="6000750"/>
          <p14:tracePt t="147421" x="4495800" y="5981700"/>
          <p14:tracePt t="147437" x="4505325" y="5972175"/>
          <p14:tracePt t="147454" x="4505325" y="5962650"/>
          <p14:tracePt t="147471" x="4505325" y="5953125"/>
          <p14:tracePt t="147577" x="4514850" y="5953125"/>
          <p14:tracePt t="147593" x="4514850" y="5962650"/>
          <p14:tracePt t="147601" x="4514850" y="5972175"/>
          <p14:tracePt t="147609" x="4514850" y="5981700"/>
          <p14:tracePt t="147621" x="4514850" y="5991225"/>
          <p14:tracePt t="147638" x="4524375" y="5991225"/>
          <p14:tracePt t="147654" x="4524375" y="600075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385145-8D0C-44AF-9135-C29A81536FDB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5757" y="541338"/>
            <a:ext cx="7772400" cy="7620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Remainder Operator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14750" y="2881313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524000" y="2715211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672223"/>
            <a:ext cx="53324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is Saturday.</a:t>
            </a:r>
          </a:p>
          <a:p>
            <a:r>
              <a:rPr lang="en-US" sz="2800" dirty="0" smtClean="0"/>
              <a:t>What is the day after one day?</a:t>
            </a:r>
          </a:p>
          <a:p>
            <a:r>
              <a:rPr lang="en-US" sz="2800" dirty="0"/>
              <a:t>What is the day after </a:t>
            </a:r>
            <a:r>
              <a:rPr lang="en-US" sz="2800" dirty="0" smtClean="0"/>
              <a:t>two days?</a:t>
            </a:r>
          </a:p>
          <a:p>
            <a:r>
              <a:rPr lang="en-US" sz="2800" dirty="0" smtClean="0"/>
              <a:t>What is the day after 10 days later?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299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385145-8D0C-44AF-9135-C29A81536FDB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5757" y="541338"/>
            <a:ext cx="7772400" cy="7620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Remainder Operator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14750" y="2881313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524000" y="2715211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672223"/>
            <a:ext cx="53324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is Saturday.</a:t>
            </a:r>
          </a:p>
          <a:p>
            <a:r>
              <a:rPr lang="en-US" sz="2800" dirty="0" smtClean="0"/>
              <a:t>What is the day after one day?</a:t>
            </a:r>
          </a:p>
          <a:p>
            <a:r>
              <a:rPr lang="en-US" sz="2800" dirty="0"/>
              <a:t>What is the day after </a:t>
            </a:r>
            <a:r>
              <a:rPr lang="en-US" sz="2800" dirty="0" smtClean="0"/>
              <a:t>two days?</a:t>
            </a:r>
          </a:p>
          <a:p>
            <a:r>
              <a:rPr lang="en-US" sz="2800" dirty="0" smtClean="0"/>
              <a:t>What is the day after 10 days later?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627904" y="4130983"/>
            <a:ext cx="611289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0   	1   	2   	3   	4   	5   	6  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Sun	Mon	Tue	Wed	Thu	Fri	Sat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1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385145-8D0C-44AF-9135-C29A81536FDB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5757" y="541338"/>
            <a:ext cx="7772400" cy="7620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Remainder Operator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14750" y="2881313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524000" y="2715211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672223"/>
            <a:ext cx="80329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is Saturday.</a:t>
            </a:r>
          </a:p>
          <a:p>
            <a:r>
              <a:rPr lang="en-US" sz="2800" dirty="0" smtClean="0"/>
              <a:t>What is the day after one day?			(6+1)%7</a:t>
            </a:r>
          </a:p>
          <a:p>
            <a:r>
              <a:rPr lang="en-US" sz="2800" dirty="0"/>
              <a:t>What is the day after </a:t>
            </a:r>
            <a:r>
              <a:rPr lang="en-US" sz="2800" dirty="0" smtClean="0"/>
              <a:t>two days?			(6+2)%7</a:t>
            </a:r>
          </a:p>
          <a:p>
            <a:r>
              <a:rPr lang="en-US" sz="2800" dirty="0" smtClean="0"/>
              <a:t>What is the day after 10 days later?		(6+10)%7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627904" y="4130983"/>
            <a:ext cx="611289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0   	1   	2   	3   	4   	5   	6  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Sun	Mon	Tue	Wed	Thu	Fri	Sat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3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385145-8D0C-44AF-9135-C29A81536FDB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5757" y="541338"/>
            <a:ext cx="7772400" cy="7620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Remainder Operator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14750" y="2881313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524000" y="2715211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672223"/>
            <a:ext cx="80329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is Saturday.</a:t>
            </a:r>
          </a:p>
          <a:p>
            <a:r>
              <a:rPr lang="en-US" sz="2800" dirty="0" smtClean="0"/>
              <a:t>What is the day after one day?			(6+1)%7</a:t>
            </a:r>
          </a:p>
          <a:p>
            <a:r>
              <a:rPr lang="en-US" sz="2800" dirty="0"/>
              <a:t>What is the day after </a:t>
            </a:r>
            <a:r>
              <a:rPr lang="en-US" sz="2800" dirty="0" smtClean="0"/>
              <a:t>two days?			(6+2)%7</a:t>
            </a:r>
          </a:p>
          <a:p>
            <a:r>
              <a:rPr lang="en-US" sz="2800" dirty="0" smtClean="0"/>
              <a:t>What is the day after 10 days later?		(6+10)%7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627904" y="4130983"/>
            <a:ext cx="611289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0   	1   	2   	3   	4   	5   	6  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Sun	Mon	Tue	Wed	Thu	Fri	Sat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5850" y="5151815"/>
            <a:ext cx="8756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period of a cycle: 7 units.</a:t>
            </a:r>
          </a:p>
          <a:p>
            <a:r>
              <a:rPr lang="en-US" sz="3200" dirty="0" smtClean="0"/>
              <a:t>(1+7)%7 = (1+7*2)%7 = (1+7*n)%7 = 1;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846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789EA4-B4E3-4EF0-8D3F-2E822E105975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Exponent Operations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1470026"/>
            <a:ext cx="8642350" cy="44164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pow(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&lt;&lt; </a:t>
            </a:r>
            <a:r>
              <a:rPr lang="en-US" alt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 Display 8.0 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pow(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&lt;&lt; </a:t>
            </a:r>
            <a:r>
              <a:rPr lang="en-US" alt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 Display 2.0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pow(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&lt;&lt; </a:t>
            </a:r>
            <a:r>
              <a:rPr lang="en-US" alt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 Display 6.25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pow(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&lt;&lt; </a:t>
            </a:r>
            <a:r>
              <a:rPr lang="en-US" alt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 Display 0.16</a:t>
            </a:r>
          </a:p>
        </p:txBody>
      </p:sp>
    </p:spTree>
    <p:extLst>
      <p:ext uri="{BB962C8B-B14F-4D97-AF65-F5344CB8AC3E}">
        <p14:creationId xmlns:p14="http://schemas.microsoft.com/office/powerpoint/2010/main" val="3257857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98B505-7C42-4CB3-8278-03D2F27C65EE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43000"/>
            <a:ext cx="10801350" cy="52578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3600" dirty="0"/>
              <a:t>When a variable is assigned a value that is too large to be stored, it causes </a:t>
            </a:r>
            <a:r>
              <a:rPr lang="en-US" altLang="en-US" sz="3600" i="1" dirty="0"/>
              <a:t>overflow</a:t>
            </a:r>
            <a:r>
              <a:rPr lang="en-US" altLang="en-US" sz="3600" dirty="0"/>
              <a:t>. </a:t>
            </a:r>
            <a:endParaRPr lang="en-US" altLang="en-US" sz="3600" b="1" u="sng" dirty="0"/>
          </a:p>
          <a:p>
            <a:pPr marL="0" indent="0">
              <a:buNone/>
            </a:pPr>
            <a:r>
              <a:rPr lang="en-US" altLang="en-US" sz="3600" b="1" dirty="0"/>
              <a:t>short</a:t>
            </a:r>
            <a:r>
              <a:rPr lang="en-US" altLang="en-US" sz="3600" dirty="0"/>
              <a:t> value = 32767 + 1</a:t>
            </a:r>
            <a:r>
              <a:rPr lang="en-US" altLang="en-US" sz="3600" dirty="0" smtClean="0"/>
              <a:t>; // this is a signed integer</a:t>
            </a:r>
            <a:endParaRPr lang="en-US" alt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309687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1662" y="3629025"/>
            <a:ext cx="561975" cy="7429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3637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95612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7587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9562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81537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8274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05487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67462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29437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91412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3387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15362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77337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4074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90674" y="4700588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16384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977365" y="5513963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32768</a:t>
            </a:r>
            <a:endParaRPr lang="en-US" sz="3200" dirty="0"/>
          </a:p>
        </p:txBody>
      </p:sp>
      <p:cxnSp>
        <p:nvCxnSpPr>
          <p:cNvPr id="5" name="Straight Arrow Connector 4"/>
          <p:cNvCxnSpPr>
            <a:stCxn id="22" idx="0"/>
            <a:endCxn id="2" idx="2"/>
          </p:cNvCxnSpPr>
          <p:nvPr/>
        </p:nvCxnSpPr>
        <p:spPr>
          <a:xfrm flipV="1">
            <a:off x="1590674" y="4371975"/>
            <a:ext cx="1" cy="1141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112168" y="4421982"/>
            <a:ext cx="16670" cy="364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84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98B505-7C42-4CB3-8278-03D2F27C65EE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43000"/>
            <a:ext cx="10801350" cy="52578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3600" dirty="0"/>
              <a:t>When a variable is assigned a value that is too large to be stored, it causes </a:t>
            </a:r>
            <a:r>
              <a:rPr lang="en-US" altLang="en-US" sz="3600" i="1" dirty="0"/>
              <a:t>overflow</a:t>
            </a:r>
            <a:r>
              <a:rPr lang="en-US" altLang="en-US" sz="3600" dirty="0"/>
              <a:t>. </a:t>
            </a:r>
            <a:endParaRPr lang="en-US" altLang="en-US" sz="3600" b="1" u="sng" dirty="0"/>
          </a:p>
          <a:p>
            <a:pPr marL="0" indent="0">
              <a:buNone/>
            </a:pPr>
            <a:r>
              <a:rPr lang="en-US" altLang="en-US" sz="3600" b="1" dirty="0"/>
              <a:t>short</a:t>
            </a:r>
            <a:r>
              <a:rPr lang="en-US" altLang="en-US" sz="3600" dirty="0"/>
              <a:t> value = 32767 + 1</a:t>
            </a:r>
            <a:r>
              <a:rPr lang="en-US" altLang="en-US" sz="3600" dirty="0" smtClean="0"/>
              <a:t>; // this is a signed integer</a:t>
            </a:r>
            <a:endParaRPr lang="en-US" alt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309687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1662" y="3629025"/>
            <a:ext cx="561975" cy="7429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3637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95612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7587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9562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81537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8274" y="3629025"/>
            <a:ext cx="561975" cy="742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05487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67462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29437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91412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3387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15362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77337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4074" y="3629025"/>
            <a:ext cx="561975" cy="74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90674" y="4700588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16384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977365" y="5513963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32768</a:t>
            </a:r>
            <a:endParaRPr lang="en-US" sz="3200" dirty="0"/>
          </a:p>
        </p:txBody>
      </p:sp>
      <p:cxnSp>
        <p:nvCxnSpPr>
          <p:cNvPr id="5" name="Straight Arrow Connector 4"/>
          <p:cNvCxnSpPr>
            <a:stCxn id="22" idx="0"/>
            <a:endCxn id="2" idx="2"/>
          </p:cNvCxnSpPr>
          <p:nvPr/>
        </p:nvCxnSpPr>
        <p:spPr>
          <a:xfrm flipV="1">
            <a:off x="1590674" y="4371975"/>
            <a:ext cx="1" cy="1141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28838" y="4457700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62524" y="5804762"/>
            <a:ext cx="22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Position value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828533" y="47005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0002838" y="4457700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04113" y="308484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0</a:t>
            </a:r>
            <a:endParaRPr lang="en-US" sz="2800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9213706" y="307849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59382" y="307849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3268" y="3101876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14</a:t>
            </a:r>
            <a:endParaRPr lang="en-US" sz="28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1319488" y="3101876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15</a:t>
            </a:r>
            <a:endParaRPr lang="en-US" sz="2800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308484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62993" y="307849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4</a:t>
            </a:r>
            <a:endParaRPr lang="en-US" sz="2800" baseline="30000" dirty="0"/>
          </a:p>
        </p:txBody>
      </p:sp>
      <p:sp>
        <p:nvSpPr>
          <p:cNvPr id="36" name="TextBox 35"/>
          <p:cNvSpPr txBox="1"/>
          <p:nvPr/>
        </p:nvSpPr>
        <p:spPr>
          <a:xfrm>
            <a:off x="7008669" y="307849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5</a:t>
            </a:r>
            <a:endParaRPr lang="en-US" sz="2800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9242223" y="47005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9416528" y="4457700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04201" y="47005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878506" y="4457700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57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66253" y="1627190"/>
            <a:ext cx="83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-</a:t>
            </a:r>
          </a:p>
          <a:p>
            <a:endParaRPr lang="en-US" sz="6000" dirty="0"/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5872FA-6818-46DB-A2A6-D48663947A2E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 Expressions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828800" y="2895601"/>
            <a:ext cx="70866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is translated to</a:t>
            </a:r>
          </a:p>
          <a:p>
            <a:pPr>
              <a:spcBef>
                <a:spcPct val="50000"/>
              </a:spcBef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cs typeface="Times New Roman" panose="02020603050405020304" pitchFamily="18" charset="0"/>
              </a:rPr>
              <a:t>(2+5*x)/(y+4*z) – (12+5*x)/(8*y - 4*w)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821368" y="1627191"/>
            <a:ext cx="1325432" cy="1197260"/>
            <a:chOff x="2983043" y="1760545"/>
            <a:chExt cx="969832" cy="800511"/>
          </a:xfrm>
        </p:grpSpPr>
        <p:sp>
          <p:nvSpPr>
            <p:cNvPr id="2" name="TextBox 1"/>
            <p:cNvSpPr txBox="1"/>
            <p:nvPr/>
          </p:nvSpPr>
          <p:spPr>
            <a:xfrm>
              <a:off x="3123738" y="1760545"/>
              <a:ext cx="791965" cy="432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2+5x</a:t>
              </a:r>
              <a:endParaRPr lang="en-US" sz="3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2983043" y="2150239"/>
              <a:ext cx="969832" cy="8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62923" y="2128906"/>
              <a:ext cx="760296" cy="432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y+4z</a:t>
              </a:r>
              <a:endParaRPr lang="en-US" sz="3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2567" y="1627191"/>
            <a:ext cx="1703256" cy="1197260"/>
            <a:chOff x="2983043" y="1760545"/>
            <a:chExt cx="1246290" cy="800511"/>
          </a:xfrm>
        </p:grpSpPr>
        <p:sp>
          <p:nvSpPr>
            <p:cNvPr id="15" name="TextBox 14"/>
            <p:cNvSpPr txBox="1"/>
            <p:nvPr/>
          </p:nvSpPr>
          <p:spPr>
            <a:xfrm>
              <a:off x="3123738" y="1760545"/>
              <a:ext cx="963213" cy="43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12+5x</a:t>
              </a:r>
              <a:endParaRPr lang="en-US" sz="36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983043" y="2146905"/>
              <a:ext cx="1246290" cy="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62924" y="2128907"/>
              <a:ext cx="1051184" cy="43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8y- 4w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7391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2C2450-C7E3-458A-8E6B-B3A54C3A1DB1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472488" cy="1371600"/>
          </a:xfrm>
          <a:noFill/>
        </p:spPr>
        <p:txBody>
          <a:bodyPr/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Augmented Assignment Operators</a:t>
            </a: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3124200" y="1371601"/>
            <a:ext cx="6096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Operator	Example	Equivalent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+=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+=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+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-=	f -=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2.0</a:t>
            </a:r>
            <a:r>
              <a:rPr lang="en-US" altLang="en-US" sz="2400" dirty="0">
                <a:latin typeface="Courier New" panose="02070309020205020404" pitchFamily="49" charset="0"/>
              </a:rPr>
              <a:t>	f = f -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2.0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*=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*=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*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/=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/=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/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%=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%=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%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7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8C7F99-923A-4CC6-BE60-2D6DB6D10F84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914"/>
            <a:ext cx="12192000" cy="1295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 and Decrement Operators</a:t>
            </a:r>
          </a:p>
        </p:txBody>
      </p:sp>
      <p:sp>
        <p:nvSpPr>
          <p:cNvPr id="44036" name="Rectangle 9"/>
          <p:cNvSpPr>
            <a:spLocks noChangeArrowheads="1"/>
          </p:cNvSpPr>
          <p:nvPr/>
        </p:nvSpPr>
        <p:spPr bwMode="auto">
          <a:xfrm>
            <a:off x="4457700" y="26670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4457700" y="2620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246438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246438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246438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246438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246438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46438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46438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46438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46438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44038" name="Rectangle 15"/>
          <p:cNvSpPr>
            <a:spLocks noChangeArrowheads="1"/>
          </p:cNvSpPr>
          <p:nvPr/>
        </p:nvSpPr>
        <p:spPr bwMode="auto">
          <a:xfrm>
            <a:off x="323850" y="771157"/>
            <a:ext cx="1186815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71600" indent="-1371600">
              <a:tabLst>
                <a:tab pos="34337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4337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4337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4337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4337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337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337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337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337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>
                <a:cs typeface="Times New Roman" panose="02020603050405020304" pitchFamily="18" charset="0"/>
              </a:rPr>
              <a:t>Operator	Name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	Description</a:t>
            </a: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endParaRPr lang="en-US" altLang="en-US" sz="2800" dirty="0" smtClean="0">
              <a:cs typeface="Times New Roman" panose="02020603050405020304" pitchFamily="18" charset="0"/>
            </a:endParaRP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++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 err="1">
                <a:cs typeface="Times New Roman" panose="02020603050405020304" pitchFamily="18" charset="0"/>
              </a:rPr>
              <a:t>preincrement</a:t>
            </a: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		 (++v) </a:t>
            </a:r>
            <a:r>
              <a:rPr lang="en-US" altLang="en-US" sz="2800" dirty="0">
                <a:cs typeface="Times New Roman" panose="02020603050405020304" pitchFamily="18" charset="0"/>
              </a:rPr>
              <a:t>increments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v </a:t>
            </a:r>
            <a:r>
              <a:rPr lang="en-US" altLang="en-US" sz="2800" dirty="0">
                <a:cs typeface="Times New Roman" panose="02020603050405020304" pitchFamily="18" charset="0"/>
              </a:rPr>
              <a:t>by 1 and evaluates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		to </a:t>
            </a:r>
            <a:r>
              <a:rPr lang="en-US" altLang="en-US" sz="2800" dirty="0">
                <a:cs typeface="Times New Roman" panose="02020603050405020304" pitchFamily="18" charset="0"/>
              </a:rPr>
              <a:t>the new value in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v </a:t>
            </a:r>
            <a:r>
              <a:rPr lang="en-US" altLang="en-US" sz="2800" dirty="0">
                <a:cs typeface="Times New Roman" panose="02020603050405020304" pitchFamily="18" charset="0"/>
              </a:rPr>
              <a:t>after the increment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cs typeface="Times New Roman" panose="02020603050405020304" pitchFamily="18" charset="0"/>
              </a:rPr>
              <a:t>v++</a:t>
            </a: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 err="1">
                <a:cs typeface="Times New Roman" panose="02020603050405020304" pitchFamily="18" charset="0"/>
              </a:rPr>
              <a:t>postincrement</a:t>
            </a: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		(v++) </a:t>
            </a:r>
            <a:r>
              <a:rPr lang="en-US" altLang="en-US" sz="2800" dirty="0">
                <a:cs typeface="Times New Roman" panose="02020603050405020304" pitchFamily="18" charset="0"/>
              </a:rPr>
              <a:t>evaluates to the original value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		in v </a:t>
            </a:r>
            <a:r>
              <a:rPr lang="en-US" altLang="en-US" sz="2800" dirty="0">
                <a:cs typeface="Times New Roman" panose="02020603050405020304" pitchFamily="18" charset="0"/>
              </a:rPr>
              <a:t>and increments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v </a:t>
            </a:r>
            <a:r>
              <a:rPr lang="en-US" altLang="en-US" sz="2800" dirty="0">
                <a:cs typeface="Times New Roman" panose="02020603050405020304" pitchFamily="18" charset="0"/>
              </a:rPr>
              <a:t>by 1. </a:t>
            </a:r>
            <a:endParaRPr lang="en-US" altLang="en-US" sz="2800" dirty="0" smtClean="0">
              <a:cs typeface="Times New Roman" panose="02020603050405020304" pitchFamily="18" charset="0"/>
            </a:endParaRP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--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 err="1">
                <a:cs typeface="Times New Roman" panose="02020603050405020304" pitchFamily="18" charset="0"/>
              </a:rPr>
              <a:t>predecrement</a:t>
            </a: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		(--v) </a:t>
            </a:r>
            <a:r>
              <a:rPr lang="en-US" altLang="en-US" sz="2800" dirty="0">
                <a:cs typeface="Times New Roman" panose="02020603050405020304" pitchFamily="18" charset="0"/>
              </a:rPr>
              <a:t>decrements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v </a:t>
            </a:r>
            <a:r>
              <a:rPr lang="en-US" altLang="en-US" sz="2800" dirty="0">
                <a:cs typeface="Times New Roman" panose="02020603050405020304" pitchFamily="18" charset="0"/>
              </a:rPr>
              <a:t>by 1 and evaluates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		to </a:t>
            </a:r>
            <a:r>
              <a:rPr lang="en-US" altLang="en-US" sz="2800" dirty="0">
                <a:cs typeface="Times New Roman" panose="02020603050405020304" pitchFamily="18" charset="0"/>
              </a:rPr>
              <a:t>the new value in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v </a:t>
            </a:r>
            <a:r>
              <a:rPr lang="en-US" altLang="en-US" sz="2800" dirty="0">
                <a:cs typeface="Times New Roman" panose="02020603050405020304" pitchFamily="18" charset="0"/>
              </a:rPr>
              <a:t>after the decrement. </a:t>
            </a:r>
            <a:endParaRPr lang="en-US" altLang="en-US" sz="2800" dirty="0" smtClean="0">
              <a:cs typeface="Times New Roman" panose="02020603050405020304" pitchFamily="18" charset="0"/>
            </a:endParaRP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cs typeface="Times New Roman" panose="02020603050405020304" pitchFamily="18" charset="0"/>
              </a:rPr>
              <a:t>v-</a:t>
            </a:r>
            <a:r>
              <a:rPr lang="en-US" altLang="en-US" sz="2800" dirty="0">
                <a:cs typeface="Times New Roman" panose="02020603050405020304" pitchFamily="18" charset="0"/>
              </a:rPr>
              <a:t>-	</a:t>
            </a:r>
            <a:r>
              <a:rPr lang="en-US" altLang="en-US" sz="2800" dirty="0" err="1">
                <a:cs typeface="Times New Roman" panose="02020603050405020304" pitchFamily="18" charset="0"/>
              </a:rPr>
              <a:t>postdecrement</a:t>
            </a:r>
            <a:r>
              <a:rPr lang="en-US" altLang="en-US" sz="2800" dirty="0">
                <a:cs typeface="Times New Roman" panose="02020603050405020304" pitchFamily="18" charset="0"/>
              </a:rPr>
              <a:t>   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(v-</a:t>
            </a:r>
            <a:r>
              <a:rPr lang="en-US" altLang="en-US" sz="2800" dirty="0">
                <a:cs typeface="Times New Roman" panose="02020603050405020304" pitchFamily="18" charset="0"/>
              </a:rPr>
              <a:t>-) evaluates to the original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value</a:t>
            </a:r>
          </a:p>
          <a:p>
            <a:r>
              <a:rPr lang="en-US" altLang="en-US" sz="2800" dirty="0" smtClean="0">
                <a:cs typeface="Times New Roman" panose="02020603050405020304" pitchFamily="18" charset="0"/>
              </a:rPr>
              <a:t>				in v and decrements v by 1. 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15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A09F-26B2-4290-8834-9690699190CF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Tracing a program (Dry run)</a:t>
            </a:r>
            <a:endParaRPr lang="en-US" alt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47636" y="2028824"/>
            <a:ext cx="381000" cy="3857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77362" y="178593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??????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1797990"/>
            <a:ext cx="97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/>
                </a:solidFill>
              </a:rPr>
              <a:t>height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923924"/>
            <a:ext cx="6319838" cy="5614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int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double height;		// declaration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double width = 4;	// declaration and initialization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// instruction 1: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height = 6;		// assignment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// instruction 2: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double area = height* width;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// instruction 3: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cout &lt;&lt; "The rectangle area is “ &lt;&lt;  area &lt;&lt; endl;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}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13760"/>
      </p:ext>
    </p:extLst>
  </p:cSld>
  <p:clrMapOvr>
    <a:masterClrMapping/>
  </p:clrMapOvr>
  <p:transition advTm="42725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453" x="4457700" y="5943600"/>
          <p14:tracePt t="4461" x="4267200" y="5867400"/>
          <p14:tracePt t="4469" x="3962400" y="5800725"/>
          <p14:tracePt t="4485" x="3152775" y="5534025"/>
          <p14:tracePt t="4501" x="2962275" y="5305425"/>
          <p14:tracePt t="4518" x="2962275" y="5095875"/>
          <p14:tracePt t="4535" x="2952750" y="4914900"/>
          <p14:tracePt t="4551" x="2857500" y="4724400"/>
          <p14:tracePt t="4568" x="2800350" y="4648200"/>
          <p14:tracePt t="4585" x="2771775" y="4629150"/>
          <p14:tracePt t="4618" x="2762250" y="4629150"/>
          <p14:tracePt t="4635" x="2638425" y="4638675"/>
          <p14:tracePt t="4651" x="2419350" y="4686300"/>
          <p14:tracePt t="4668" x="2085975" y="4781550"/>
          <p14:tracePt t="4685" x="1838325" y="4829175"/>
          <p14:tracePt t="4701" x="1809750" y="4829175"/>
          <p14:tracePt t="4718" x="1752600" y="4791075"/>
          <p14:tracePt t="4735" x="1628775" y="4648200"/>
          <p14:tracePt t="4751" x="1438275" y="4410075"/>
          <p14:tracePt t="4768" x="1200150" y="4143375"/>
          <p14:tracePt t="4785" x="1019175" y="3914775"/>
          <p14:tracePt t="4802" x="904875" y="3724275"/>
          <p14:tracePt t="4818" x="800100" y="3524250"/>
          <p14:tracePt t="4835" x="685800" y="3333750"/>
          <p14:tracePt t="4852" x="600075" y="3200400"/>
          <p14:tracePt t="4868" x="542925" y="3152775"/>
          <p14:tracePt t="4885" x="533400" y="3143250"/>
          <p14:tracePt t="4925" x="523875" y="3143250"/>
          <p14:tracePt t="4933" x="514350" y="3133725"/>
          <p14:tracePt t="4941" x="495300" y="3133725"/>
          <p14:tracePt t="4951" x="447675" y="3086100"/>
          <p14:tracePt t="4968" x="342900" y="3009900"/>
          <p14:tracePt t="4985" x="219075" y="2914650"/>
          <p14:tracePt t="5002" x="123825" y="2809875"/>
          <p14:tracePt t="5018" x="85725" y="2752725"/>
          <p14:tracePt t="5035" x="85725" y="2714625"/>
          <p14:tracePt t="5052" x="85725" y="2676525"/>
          <p14:tracePt t="5068" x="104775" y="2590800"/>
          <p14:tracePt t="5085" x="190500" y="2438400"/>
          <p14:tracePt t="5102" x="285750" y="2295525"/>
          <p14:tracePt t="5118" x="381000" y="2200275"/>
          <p14:tracePt t="5135" x="428625" y="2162175"/>
          <p14:tracePt t="5152" x="438150" y="2162175"/>
          <p14:tracePt t="5237" x="438150" y="2152650"/>
          <p14:tracePt t="5245" x="428625" y="2162175"/>
          <p14:tracePt t="5254" x="409575" y="2171700"/>
          <p14:tracePt t="5268" x="409575" y="2181225"/>
          <p14:tracePt t="5285" x="400050" y="2200275"/>
          <p14:tracePt t="5349" x="390525" y="2200275"/>
          <p14:tracePt t="5365" x="381000" y="2200275"/>
          <p14:tracePt t="5373" x="371475" y="2200275"/>
          <p14:tracePt t="5385" x="371475" y="2181225"/>
          <p14:tracePt t="5401" x="361950" y="2162175"/>
          <p14:tracePt t="5418" x="361950" y="2152650"/>
          <p14:tracePt t="5435" x="361950" y="2143125"/>
          <p14:tracePt t="5452" x="371475" y="2133600"/>
          <p14:tracePt t="5468" x="409575" y="2133600"/>
          <p14:tracePt t="5485" x="485775" y="2181225"/>
          <p14:tracePt t="5501" x="495300" y="2209800"/>
          <p14:tracePt t="5518" x="495300" y="2247900"/>
          <p14:tracePt t="5535" x="495300" y="2266950"/>
          <p14:tracePt t="5552" x="485775" y="2324100"/>
          <p14:tracePt t="5568" x="466725" y="2371725"/>
          <p14:tracePt t="5585" x="457200" y="2381250"/>
          <p14:tracePt t="5602" x="447675" y="2381250"/>
          <p14:tracePt t="5618" x="428625" y="2381250"/>
          <p14:tracePt t="5635" x="409575" y="2362200"/>
          <p14:tracePt t="5652" x="400050" y="2333625"/>
          <p14:tracePt t="5668" x="400050" y="2295525"/>
          <p14:tracePt t="5685" x="428625" y="2228850"/>
          <p14:tracePt t="5702" x="485775" y="2219325"/>
          <p14:tracePt t="5718" x="514350" y="2219325"/>
          <p14:tracePt t="5735" x="533400" y="2228850"/>
          <p14:tracePt t="5752" x="542925" y="2314575"/>
          <p14:tracePt t="5768" x="542925" y="2419350"/>
          <p14:tracePt t="5785" x="561975" y="2514600"/>
          <p14:tracePt t="6133" x="561975" y="2524125"/>
          <p14:tracePt t="6149" x="552450" y="2524125"/>
          <p14:tracePt t="6157" x="533400" y="2524125"/>
          <p14:tracePt t="6168" x="514350" y="2524125"/>
          <p14:tracePt t="6185" x="495300" y="2524125"/>
          <p14:tracePt t="6202" x="485775" y="2505075"/>
          <p14:tracePt t="6219" x="457200" y="2495550"/>
          <p14:tracePt t="6235" x="419100" y="2476500"/>
          <p14:tracePt t="6252" x="361950" y="2457450"/>
          <p14:tracePt t="6253" x="333375" y="2438400"/>
          <p14:tracePt t="6269" x="285750" y="2428875"/>
          <p14:tracePt t="6285" x="200025" y="2371725"/>
          <p14:tracePt t="6302" x="190500" y="2352675"/>
          <p14:tracePt t="6319" x="180975" y="2343150"/>
          <p14:tracePt t="6335" x="171450" y="2324100"/>
          <p14:tracePt t="6352" x="171450" y="2314575"/>
          <p14:tracePt t="6385" x="171450" y="2286000"/>
          <p14:tracePt t="6402" x="180975" y="2266950"/>
          <p14:tracePt t="6419" x="209550" y="2219325"/>
          <p14:tracePt t="6435" x="228600" y="2181225"/>
          <p14:tracePt t="6452" x="238125" y="2171700"/>
          <p14:tracePt t="6469" x="247650" y="2152650"/>
          <p14:tracePt t="6502" x="257175" y="2143125"/>
          <p14:tracePt t="6518" x="266700" y="2133600"/>
          <p14:tracePt t="6535" x="285750" y="2124075"/>
          <p14:tracePt t="6621" x="295275" y="2124075"/>
          <p14:tracePt t="6629" x="304800" y="2124075"/>
          <p14:tracePt t="6638" x="314325" y="2124075"/>
          <p14:tracePt t="6652" x="323850" y="2124075"/>
          <p14:tracePt t="6669" x="342900" y="2114550"/>
          <p14:tracePt t="6685" x="371475" y="2114550"/>
          <p14:tracePt t="6702" x="390525" y="2114550"/>
          <p14:tracePt t="6719" x="438150" y="2124075"/>
          <p14:tracePt t="6735" x="495300" y="2133600"/>
          <p14:tracePt t="6752" x="552450" y="2133600"/>
          <p14:tracePt t="6768" x="628650" y="2133600"/>
          <p14:tracePt t="6785" x="733425" y="2133600"/>
          <p14:tracePt t="6802" x="838200" y="2133600"/>
          <p14:tracePt t="6819" x="952500" y="2133600"/>
          <p14:tracePt t="6835" x="1057275" y="2143125"/>
          <p14:tracePt t="6852" x="1152525" y="2162175"/>
          <p14:tracePt t="6869" x="1238250" y="2171700"/>
          <p14:tracePt t="6885" x="1400175" y="2171700"/>
          <p14:tracePt t="6902" x="1476375" y="2171700"/>
          <p14:tracePt t="6918" x="1552575" y="2171700"/>
          <p14:tracePt t="6935" x="1647825" y="2190750"/>
          <p14:tracePt t="6952" x="1743075" y="2200275"/>
          <p14:tracePt t="6968" x="1857375" y="2219325"/>
          <p14:tracePt t="6985" x="1924050" y="2228850"/>
          <p14:tracePt t="7002" x="1943100" y="2238375"/>
          <p14:tracePt t="7019" x="1952625" y="2238375"/>
          <p14:tracePt t="7035" x="1962150" y="2257425"/>
          <p14:tracePt t="7052" x="1962150" y="2305050"/>
          <p14:tracePt t="7069" x="1971675" y="2362200"/>
          <p14:tracePt t="7085" x="1971675" y="2400300"/>
          <p14:tracePt t="7102" x="1933575" y="2428875"/>
          <p14:tracePt t="7119" x="1809750" y="2476500"/>
          <p14:tracePt t="7135" x="1666875" y="2505075"/>
          <p14:tracePt t="7152" x="1524000" y="2524125"/>
          <p14:tracePt t="7169" x="1400175" y="2543175"/>
          <p14:tracePt t="7185" x="1266825" y="2552700"/>
          <p14:tracePt t="7202" x="1143000" y="2552700"/>
          <p14:tracePt t="7219" x="971550" y="2543175"/>
          <p14:tracePt t="7235" x="857250" y="2533650"/>
          <p14:tracePt t="7252" x="742950" y="2514600"/>
          <p14:tracePt t="7254" x="695325" y="2505075"/>
          <p14:tracePt t="7269" x="657225" y="2486025"/>
          <p14:tracePt t="7285" x="638175" y="2476500"/>
          <p14:tracePt t="7302" x="600075" y="2447925"/>
          <p14:tracePt t="7318" x="542925" y="2409825"/>
          <p14:tracePt t="7335" x="504825" y="2381250"/>
          <p14:tracePt t="7352" x="495300" y="2381250"/>
          <p14:tracePt t="7385" x="485775" y="2371725"/>
          <p14:tracePt t="7402" x="485775" y="2362200"/>
          <p14:tracePt t="7419" x="476250" y="2343150"/>
          <p14:tracePt t="7435" x="476250" y="2333625"/>
          <p14:tracePt t="7452" x="466725" y="2324100"/>
          <p14:tracePt t="7469" x="466725" y="2305050"/>
          <p14:tracePt t="7485" x="533400" y="2238375"/>
          <p14:tracePt t="7502" x="647700" y="2200275"/>
          <p14:tracePt t="7519" x="752475" y="2162175"/>
          <p14:tracePt t="7535" x="847725" y="2133600"/>
          <p14:tracePt t="7552" x="904875" y="2124075"/>
          <p14:tracePt t="7569" x="952500" y="2124075"/>
          <p14:tracePt t="7585" x="981075" y="2124075"/>
          <p14:tracePt t="7602" x="1000125" y="2124075"/>
          <p14:tracePt t="7619" x="1038225" y="2124075"/>
          <p14:tracePt t="7636" x="1047750" y="2143125"/>
          <p14:tracePt t="7652" x="1057275" y="2171700"/>
          <p14:tracePt t="7670" x="1057275" y="2228850"/>
          <p14:tracePt t="7685" x="1000125" y="2276475"/>
          <p14:tracePt t="7702" x="904875" y="2305050"/>
          <p14:tracePt t="7719" x="828675" y="2314575"/>
          <p14:tracePt t="7735" x="781050" y="2314575"/>
          <p14:tracePt t="7752" x="762000" y="2314575"/>
          <p14:tracePt t="7769" x="752475" y="2305050"/>
          <p14:tracePt t="7785" x="752475" y="2286000"/>
          <p14:tracePt t="7802" x="800100" y="2228850"/>
          <p14:tracePt t="7819" x="962025" y="2181225"/>
          <p14:tracePt t="7835" x="1152525" y="2162175"/>
          <p14:tracePt t="7852" x="1333500" y="2162175"/>
          <p14:tracePt t="7869" x="1485900" y="2181225"/>
          <p14:tracePt t="7885" x="1495425" y="2190750"/>
          <p14:tracePt t="7902" x="1476375" y="2219325"/>
          <p14:tracePt t="7919" x="1390650" y="2295525"/>
          <p14:tracePt t="7935" x="1266825" y="2324100"/>
          <p14:tracePt t="7952" x="1209675" y="2343150"/>
          <p14:tracePt t="7969" x="1162050" y="2352675"/>
          <p14:tracePt t="7985" x="1152525" y="2352675"/>
          <p14:tracePt t="8022" x="1171575" y="2333625"/>
          <p14:tracePt t="8036" x="1190625" y="2324100"/>
          <p14:tracePt t="8052" x="1247775" y="2295525"/>
          <p14:tracePt t="8070" x="1495425" y="2257425"/>
          <p14:tracePt t="8086" x="1647825" y="2257425"/>
          <p14:tracePt t="8102" x="1724025" y="2286000"/>
          <p14:tracePt t="8119" x="1733550" y="2333625"/>
          <p14:tracePt t="8136" x="1666875" y="2400300"/>
          <p14:tracePt t="8152" x="1381125" y="2447925"/>
          <p14:tracePt t="8169" x="1076325" y="2457450"/>
          <p14:tracePt t="8186" x="876300" y="2457450"/>
          <p14:tracePt t="8202" x="800100" y="2428875"/>
          <p14:tracePt t="8219" x="800100" y="2419350"/>
          <p14:tracePt t="8236" x="857250" y="2362200"/>
          <p14:tracePt t="8252" x="1000125" y="2324100"/>
          <p14:tracePt t="8254" x="1085850" y="2314575"/>
          <p14:tracePt t="8270" x="1314450" y="2305050"/>
          <p14:tracePt t="8286" x="1524000" y="2333625"/>
          <p14:tracePt t="8302" x="1695450" y="2400300"/>
          <p14:tracePt t="8319" x="1752600" y="2409825"/>
          <p14:tracePt t="8352" x="1638300" y="2428875"/>
          <p14:tracePt t="8369" x="1400175" y="2438400"/>
          <p14:tracePt t="8386" x="1133475" y="2438400"/>
          <p14:tracePt t="8402" x="990600" y="2438400"/>
          <p14:tracePt t="8419" x="981075" y="2447925"/>
          <p14:tracePt t="8436" x="981075" y="2438400"/>
          <p14:tracePt t="8452" x="1114425" y="2409825"/>
          <p14:tracePt t="8470" x="1381125" y="2381250"/>
          <p14:tracePt t="8486" x="1562100" y="2362200"/>
          <p14:tracePt t="8502" x="1657350" y="2362200"/>
          <p14:tracePt t="8519" x="1676400" y="2362200"/>
          <p14:tracePt t="8552" x="1666875" y="2390775"/>
          <p14:tracePt t="8569" x="1600200" y="2409825"/>
          <p14:tracePt t="8585" x="1571625" y="2409825"/>
          <p14:tracePt t="8602" x="1552575" y="2409825"/>
          <p14:tracePt t="8619" x="1543050" y="2409825"/>
          <p14:tracePt t="12214" x="1619250" y="2428875"/>
          <p14:tracePt t="12222" x="1752600" y="2447925"/>
          <p14:tracePt t="12230" x="1847850" y="2457450"/>
          <p14:tracePt t="12238" x="1885950" y="2476500"/>
          <p14:tracePt t="12286" x="1895475" y="2486025"/>
          <p14:tracePt t="12294" x="1924050" y="2495550"/>
          <p14:tracePt t="12303" x="1952625" y="2514600"/>
          <p14:tracePt t="12319" x="2000250" y="2562225"/>
          <p14:tracePt t="12336" x="2028825" y="2600325"/>
          <p14:tracePt t="12353" x="2047875" y="2600325"/>
          <p14:tracePt t="12454" x="2057400" y="2600325"/>
          <p14:tracePt t="12470" x="2038350" y="2600325"/>
          <p14:tracePt t="12478" x="2000250" y="2590800"/>
          <p14:tracePt t="12486" x="1962150" y="2590800"/>
          <p14:tracePt t="12503" x="1876425" y="2590800"/>
          <p14:tracePt t="12520" x="1781175" y="2590800"/>
          <p14:tracePt t="12536" x="1657350" y="2581275"/>
          <p14:tracePt t="12553" x="1533525" y="2581275"/>
          <p14:tracePt t="12570" x="1409700" y="2571750"/>
          <p14:tracePt t="12586" x="1323975" y="2562225"/>
          <p14:tracePt t="12603" x="1257300" y="2552700"/>
          <p14:tracePt t="12620" x="1209675" y="2543175"/>
          <p14:tracePt t="12636" x="1162050" y="2533650"/>
          <p14:tracePt t="12653" x="1123950" y="2533650"/>
          <p14:tracePt t="12670" x="1047750" y="2505075"/>
          <p14:tracePt t="12686" x="1028700" y="2486025"/>
          <p14:tracePt t="12703" x="1019175" y="2466975"/>
          <p14:tracePt t="12720" x="1009650" y="2457450"/>
          <p14:tracePt t="12736" x="1009650" y="2447925"/>
          <p14:tracePt t="12753" x="1009650" y="2428875"/>
          <p14:tracePt t="12769" x="1028700" y="2390775"/>
          <p14:tracePt t="12786" x="1114425" y="2352675"/>
          <p14:tracePt t="12803" x="1200150" y="2324100"/>
          <p14:tracePt t="12820" x="1314450" y="2286000"/>
          <p14:tracePt t="12836" x="1428750" y="2257425"/>
          <p14:tracePt t="12853" x="1552575" y="2228850"/>
          <p14:tracePt t="12870" x="1685925" y="2219325"/>
          <p14:tracePt t="12886" x="1790700" y="2209800"/>
          <p14:tracePt t="12903" x="1876425" y="2190750"/>
          <p14:tracePt t="12920" x="1943100" y="2181225"/>
          <p14:tracePt t="12936" x="2000250" y="2171700"/>
          <p14:tracePt t="12953" x="2038350" y="2171700"/>
          <p14:tracePt t="12970" x="2085975" y="2209800"/>
          <p14:tracePt t="12986" x="2143125" y="2257425"/>
          <p14:tracePt t="13003" x="2181225" y="2286000"/>
          <p14:tracePt t="13020" x="2200275" y="2295525"/>
          <p14:tracePt t="13036" x="2209800" y="2295525"/>
          <p14:tracePt t="13071" x="2219325" y="2305050"/>
          <p14:tracePt t="13086" x="2228850" y="2333625"/>
          <p14:tracePt t="13103" x="2238375" y="2362200"/>
          <p14:tracePt t="13120" x="2238375" y="2381250"/>
          <p14:tracePt t="13136" x="2238375" y="2400300"/>
          <p14:tracePt t="13230" x="2238375" y="2409825"/>
          <p14:tracePt t="13238" x="2238375" y="2428875"/>
          <p14:tracePt t="13262" x="2238375" y="2438400"/>
          <p14:tracePt t="15374" x="2238375" y="2447925"/>
          <p14:tracePt t="15382" x="2238375" y="2457450"/>
          <p14:tracePt t="15454" x="2228850" y="2428875"/>
          <p14:tracePt t="15462" x="2200275" y="2400300"/>
          <p14:tracePt t="15470" x="2181225" y="2352675"/>
          <p14:tracePt t="15487" x="2143125" y="2305050"/>
          <p14:tracePt t="15503" x="2066925" y="2286000"/>
          <p14:tracePt t="15520" x="1990725" y="2286000"/>
          <p14:tracePt t="15537" x="1885950" y="2286000"/>
          <p14:tracePt t="15553" x="1743075" y="2286000"/>
          <p14:tracePt t="15570" x="1590675" y="2286000"/>
          <p14:tracePt t="15587" x="1438275" y="2286000"/>
          <p14:tracePt t="15604" x="1285875" y="2286000"/>
          <p14:tracePt t="15620" x="1190625" y="2324100"/>
          <p14:tracePt t="15637" x="1114425" y="2352675"/>
          <p14:tracePt t="15653" x="1066800" y="2381250"/>
          <p14:tracePt t="15670" x="1028700" y="2390775"/>
          <p14:tracePt t="15687" x="1009650" y="2390775"/>
          <p14:tracePt t="15703" x="990600" y="2390775"/>
          <p14:tracePt t="15720" x="981075" y="2390775"/>
          <p14:tracePt t="15737" x="962025" y="2390775"/>
          <p14:tracePt t="15754" x="952500" y="2390775"/>
          <p14:tracePt t="15770" x="923925" y="2390775"/>
          <p14:tracePt t="15787" x="885825" y="2371725"/>
          <p14:tracePt t="15804" x="857250" y="2362200"/>
          <p14:tracePt t="15820" x="800100" y="2343150"/>
          <p14:tracePt t="15837" x="771525" y="2324100"/>
          <p14:tracePt t="15854" x="752475" y="2314575"/>
          <p14:tracePt t="15870" x="733425" y="2305050"/>
          <p14:tracePt t="15887" x="723900" y="2305050"/>
          <p14:tracePt t="15904" x="714375" y="2305050"/>
          <p14:tracePt t="15920" x="695325" y="2314575"/>
          <p14:tracePt t="15937" x="695325" y="2333625"/>
          <p14:tracePt t="15953" x="790575" y="2381250"/>
          <p14:tracePt t="15970" x="885825" y="2409825"/>
          <p14:tracePt t="15987" x="895350" y="2409825"/>
          <p14:tracePt t="16254" x="895350" y="2428875"/>
          <p14:tracePt t="16262" x="866775" y="2428875"/>
          <p14:tracePt t="16334" x="857250" y="2428875"/>
          <p14:tracePt t="16342" x="847725" y="2428875"/>
          <p14:tracePt t="16353" x="838200" y="2428875"/>
          <p14:tracePt t="16370" x="838200" y="2419350"/>
          <p14:tracePt t="16390" x="828675" y="2419350"/>
          <p14:tracePt t="16404" x="819150" y="2419350"/>
          <p14:tracePt t="16420" x="800100" y="2419350"/>
          <p14:tracePt t="16454" x="790575" y="2419350"/>
          <p14:tracePt t="16470" x="752475" y="2409825"/>
          <p14:tracePt t="16487" x="714375" y="2409825"/>
          <p14:tracePt t="16503" x="657225" y="2419350"/>
          <p14:tracePt t="16520" x="600075" y="2457450"/>
          <p14:tracePt t="16537" x="571500" y="2476500"/>
          <p14:tracePt t="16554" x="542925" y="2486025"/>
          <p14:tracePt t="16570" x="523875" y="2495550"/>
          <p14:tracePt t="16604" x="504825" y="2495550"/>
          <p14:tracePt t="16620" x="495300" y="2495550"/>
          <p14:tracePt t="16637" x="466725" y="2495550"/>
          <p14:tracePt t="16653" x="428625" y="2486025"/>
          <p14:tracePt t="16670" x="390525" y="2476500"/>
          <p14:tracePt t="16687" x="352425" y="2457450"/>
          <p14:tracePt t="16704" x="314325" y="2428875"/>
          <p14:tracePt t="16720" x="285750" y="2390775"/>
          <p14:tracePt t="16737" x="257175" y="2371725"/>
          <p14:tracePt t="16754" x="219075" y="2352675"/>
          <p14:tracePt t="16770" x="200025" y="2343150"/>
          <p14:tracePt t="16787" x="190500" y="2333625"/>
          <p14:tracePt t="16804" x="161925" y="2333625"/>
          <p14:tracePt t="16820" x="142875" y="2314575"/>
          <p14:tracePt t="16837" x="123825" y="2286000"/>
          <p14:tracePt t="16854" x="104775" y="2266950"/>
          <p14:tracePt t="16870" x="95250" y="2247900"/>
          <p14:tracePt t="16942" x="76200" y="2219325"/>
          <p14:tracePt t="16950" x="76200" y="2209800"/>
          <p14:tracePt t="16958" x="76200" y="2200275"/>
          <p14:tracePt t="16970" x="76200" y="2181225"/>
          <p14:tracePt t="16987" x="76200" y="2162175"/>
          <p14:tracePt t="17004" x="85725" y="2133600"/>
          <p14:tracePt t="17021" x="104775" y="2124075"/>
          <p14:tracePt t="17037" x="142875" y="2114550"/>
          <p14:tracePt t="17054" x="247650" y="2105025"/>
          <p14:tracePt t="17070" x="314325" y="2095500"/>
          <p14:tracePt t="17087" x="361950" y="2095500"/>
          <p14:tracePt t="17104" x="400050" y="2095500"/>
          <p14:tracePt t="17120" x="447675" y="2095500"/>
          <p14:tracePt t="17137" x="485775" y="2114550"/>
          <p14:tracePt t="17154" x="514350" y="2133600"/>
          <p14:tracePt t="17170" x="533400" y="2152650"/>
          <p14:tracePt t="17187" x="552450" y="2190750"/>
          <p14:tracePt t="17204" x="552450" y="2219325"/>
          <p14:tracePt t="17220" x="533400" y="2247900"/>
          <p14:tracePt t="17237" x="457200" y="2314575"/>
          <p14:tracePt t="17254" x="285750" y="2409825"/>
          <p14:tracePt t="17271" x="228600" y="2428875"/>
          <p14:tracePt t="17287" x="209550" y="2428875"/>
          <p14:tracePt t="17304" x="200025" y="2428875"/>
          <p14:tracePt t="17320" x="180975" y="2428875"/>
          <p14:tracePt t="17337" x="171450" y="2400300"/>
          <p14:tracePt t="17354" x="161925" y="2362200"/>
          <p14:tracePt t="17371" x="161925" y="2324100"/>
          <p14:tracePt t="17387" x="238125" y="2266950"/>
          <p14:tracePt t="17404" x="381000" y="2238375"/>
          <p14:tracePt t="17421" x="561975" y="2228850"/>
          <p14:tracePt t="17437" x="666750" y="2228850"/>
          <p14:tracePt t="17454" x="704850" y="2228850"/>
          <p14:tracePt t="17470" x="647700" y="2343150"/>
          <p14:tracePt t="17487" x="552450" y="2438400"/>
          <p14:tracePt t="17504" x="447675" y="2505075"/>
          <p14:tracePt t="17520" x="361950" y="2533650"/>
          <p14:tracePt t="17537" x="323850" y="2533650"/>
          <p14:tracePt t="17554" x="314325" y="2533650"/>
          <p14:tracePt t="17598" x="323850" y="2514600"/>
          <p14:tracePt t="17606" x="361950" y="2495550"/>
          <p14:tracePt t="17620" x="428625" y="2486025"/>
          <p14:tracePt t="17637" x="542925" y="2476500"/>
          <p14:tracePt t="17654" x="647700" y="2476500"/>
          <p14:tracePt t="17671" x="676275" y="2514600"/>
          <p14:tracePt t="17687" x="638175" y="2581275"/>
          <p14:tracePt t="17704" x="561975" y="2619375"/>
          <p14:tracePt t="17720" x="514350" y="2647950"/>
          <p14:tracePt t="17737" x="476250" y="2647950"/>
          <p14:tracePt t="17754" x="466725" y="2647950"/>
          <p14:tracePt t="17775" x="457200" y="2638425"/>
          <p14:tracePt t="17823" x="447675" y="2628900"/>
          <p14:tracePt t="17839" x="447675" y="2619375"/>
          <p14:tracePt t="17855" x="447675" y="2609850"/>
          <p14:tracePt t="17870" x="447675" y="2600325"/>
          <p14:tracePt t="17894" x="447675" y="2590800"/>
          <p14:tracePt t="17910" x="447675" y="2581275"/>
          <p14:tracePt t="17919" x="438150" y="2571750"/>
          <p14:tracePt t="18015" x="438150" y="2562225"/>
          <p14:tracePt t="18031" x="438150" y="2552700"/>
          <p14:tracePt t="18055" x="438150" y="2543175"/>
          <p14:tracePt t="18127" x="438150" y="2533650"/>
          <p14:tracePt t="18158" x="438150" y="2524125"/>
          <p14:tracePt t="18175" x="438150" y="2505075"/>
          <p14:tracePt t="18191" x="447675" y="2495550"/>
          <p14:tracePt t="18198" x="457200" y="2486025"/>
          <p14:tracePt t="18214" x="457200" y="2476500"/>
          <p14:tracePt t="18231" x="457200" y="2466975"/>
          <p14:tracePt t="18247" x="466725" y="2457450"/>
          <p14:tracePt t="18294" x="466725" y="2447925"/>
          <p14:tracePt t="18319" x="457200" y="2447925"/>
          <p14:tracePt t="18334" x="438150" y="2447925"/>
          <p14:tracePt t="18343" x="438150" y="2438400"/>
          <p14:tracePt t="18775" x="438150" y="2409825"/>
          <p14:tracePt t="18791" x="438150" y="2400300"/>
          <p14:tracePt t="18798" x="438150" y="2390775"/>
          <p14:tracePt t="18807" x="438150" y="2381250"/>
          <p14:tracePt t="19047" x="438150" y="2371725"/>
          <p14:tracePt t="19751" x="447675" y="2362200"/>
          <p14:tracePt t="19759" x="457200" y="2362200"/>
          <p14:tracePt t="19767" x="457200" y="2343150"/>
          <p14:tracePt t="19775" x="466725" y="2343150"/>
          <p14:tracePt t="19791" x="466725" y="2333625"/>
          <p14:tracePt t="19871" x="485775" y="2333625"/>
          <p14:tracePt t="19879" x="504825" y="2333625"/>
          <p14:tracePt t="19895" x="523875" y="2333625"/>
          <p14:tracePt t="19904" x="552450" y="2333625"/>
          <p14:tracePt t="19921" x="657225" y="2314575"/>
          <p14:tracePt t="19937" x="914400" y="2314575"/>
          <p14:tracePt t="19954" x="1543050" y="2409825"/>
          <p14:tracePt t="19971" x="2476500" y="2571750"/>
          <p14:tracePt t="19988" x="3457575" y="2695575"/>
          <p14:tracePt t="20004" x="4429125" y="2809875"/>
          <p14:tracePt t="20021" x="5210175" y="2847975"/>
          <p14:tracePt t="20038" x="5810250" y="2847975"/>
          <p14:tracePt t="20055" x="6372225" y="2790825"/>
          <p14:tracePt t="20071" x="6534150" y="2790825"/>
          <p14:tracePt t="20088" x="6619875" y="2800350"/>
          <p14:tracePt t="20104" x="6686550" y="2819400"/>
          <p14:tracePt t="20121" x="6715125" y="2828925"/>
          <p14:tracePt t="20138" x="6753225" y="2828925"/>
          <p14:tracePt t="20154" x="6781800" y="2809875"/>
          <p14:tracePt t="20171" x="6781800" y="2790825"/>
          <p14:tracePt t="20188" x="6791325" y="2771775"/>
          <p14:tracePt t="20471" x="6800850" y="2762250"/>
          <p14:tracePt t="20479" x="6829425" y="2724150"/>
          <p14:tracePt t="20495" x="6829425" y="2705100"/>
          <p14:tracePt t="20535" x="6810375" y="2724150"/>
          <p14:tracePt t="20543" x="6762750" y="2762250"/>
          <p14:tracePt t="20551" x="6743700" y="2781300"/>
          <p14:tracePt t="20559" x="6734175" y="2800350"/>
          <p14:tracePt t="20571" x="6724650" y="2800350"/>
          <p14:tracePt t="20607" x="6724650" y="2781300"/>
          <p14:tracePt t="20615" x="6724650" y="2743200"/>
          <p14:tracePt t="20623" x="6724650" y="2724150"/>
          <p14:tracePt t="20638" x="6724650" y="2705100"/>
          <p14:tracePt t="20654" x="6734175" y="2695575"/>
          <p14:tracePt t="20679" x="6753225" y="2705100"/>
          <p14:tracePt t="20688" x="6772275" y="2724150"/>
          <p14:tracePt t="20704" x="6829425" y="2771775"/>
          <p14:tracePt t="20721" x="6905625" y="2809875"/>
          <p14:tracePt t="20738" x="7010400" y="2809875"/>
          <p14:tracePt t="20754" x="7191375" y="2809875"/>
          <p14:tracePt t="20771" x="7400925" y="2790825"/>
          <p14:tracePt t="20788" x="7658100" y="2762250"/>
          <p14:tracePt t="20804" x="7839075" y="2733675"/>
          <p14:tracePt t="20821" x="8181975" y="2724150"/>
          <p14:tracePt t="20838" x="8448675" y="2686050"/>
          <p14:tracePt t="20855" x="8696325" y="2647950"/>
          <p14:tracePt t="20871" x="8791575" y="2638425"/>
          <p14:tracePt t="20888" x="8829675" y="2638425"/>
          <p14:tracePt t="20904" x="8896350" y="2657475"/>
          <p14:tracePt t="20921" x="8982075" y="2686050"/>
          <p14:tracePt t="20938" x="9086850" y="2724150"/>
          <p14:tracePt t="20954" x="9153525" y="2724150"/>
          <p14:tracePt t="20971" x="9172575" y="2724150"/>
          <p14:tracePt t="21007" x="9163050" y="2724150"/>
          <p14:tracePt t="21021" x="9144000" y="2724150"/>
          <p14:tracePt t="21038" x="9134475" y="2724150"/>
          <p14:tracePt t="21054" x="9115425" y="2724150"/>
          <p14:tracePt t="21295" x="9096375" y="2724150"/>
          <p14:tracePt t="21303" x="9010650" y="2695575"/>
          <p14:tracePt t="21311" x="8991600" y="2667000"/>
          <p14:tracePt t="21321" x="8877300" y="2600325"/>
          <p14:tracePt t="21338" x="8391525" y="2486025"/>
          <p14:tracePt t="21355" x="7915275" y="2466975"/>
          <p14:tracePt t="21371" x="7620000" y="2524125"/>
          <p14:tracePt t="21388" x="7439025" y="2619375"/>
          <p14:tracePt t="21404" x="7267575" y="2695575"/>
          <p14:tracePt t="21421" x="7115175" y="2743200"/>
          <p14:tracePt t="21438" x="6924675" y="2762250"/>
          <p14:tracePt t="21455" x="6629400" y="2771775"/>
          <p14:tracePt t="21471" x="6448425" y="2771775"/>
          <p14:tracePt t="21488" x="6315075" y="2762250"/>
          <p14:tracePt t="21504" x="6105525" y="2762250"/>
          <p14:tracePt t="21521" x="5791200" y="2762250"/>
          <p14:tracePt t="21538" x="5248275" y="2762250"/>
          <p14:tracePt t="21554" x="4648200" y="2762250"/>
          <p14:tracePt t="21571" x="4276725" y="2762250"/>
          <p14:tracePt t="21588" x="4095750" y="2762250"/>
          <p14:tracePt t="21605" x="4048125" y="2752725"/>
          <p14:tracePt t="21621" x="4000500" y="2743200"/>
          <p14:tracePt t="21638" x="3886200" y="2705100"/>
          <p14:tracePt t="21655" x="3629025" y="2638425"/>
          <p14:tracePt t="21671" x="3419475" y="2562225"/>
          <p14:tracePt t="21688" x="3295650" y="2495550"/>
          <p14:tracePt t="21705" x="3228975" y="2466975"/>
          <p14:tracePt t="21721" x="3171825" y="2447925"/>
          <p14:tracePt t="21738" x="3095625" y="2438400"/>
          <p14:tracePt t="21755" x="2990850" y="2419350"/>
          <p14:tracePt t="21771" x="2857500" y="2400300"/>
          <p14:tracePt t="21788" x="2724150" y="2371725"/>
          <p14:tracePt t="21805" x="2600325" y="2352675"/>
          <p14:tracePt t="21821" x="2533650" y="2343150"/>
          <p14:tracePt t="21838" x="2495550" y="2324100"/>
          <p14:tracePt t="21855" x="2371725" y="2295525"/>
          <p14:tracePt t="21871" x="2276475" y="2247900"/>
          <p14:tracePt t="21888" x="2190750" y="2228850"/>
          <p14:tracePt t="21905" x="2152650" y="2219325"/>
          <p14:tracePt t="21943" x="2133600" y="2209800"/>
          <p14:tracePt t="21959" x="2114550" y="2200275"/>
          <p14:tracePt t="21971" x="2076450" y="2200275"/>
          <p14:tracePt t="21988" x="2028825" y="2190750"/>
          <p14:tracePt t="22005" x="1962150" y="2190750"/>
          <p14:tracePt t="22021" x="1905000" y="2190750"/>
          <p14:tracePt t="22038" x="1847850" y="2181225"/>
          <p14:tracePt t="22055" x="1714500" y="2162175"/>
          <p14:tracePt t="22071" x="1657350" y="2162175"/>
          <p14:tracePt t="22088" x="1638300" y="2162175"/>
          <p14:tracePt t="22105" x="1628775" y="2162175"/>
          <p14:tracePt t="22159" x="1647825" y="2162175"/>
          <p14:tracePt t="22167" x="1695450" y="2162175"/>
          <p14:tracePt t="22175" x="1743075" y="2162175"/>
          <p14:tracePt t="22188" x="1800225" y="2162175"/>
          <p14:tracePt t="22205" x="1876425" y="2152650"/>
          <p14:tracePt t="22221" x="1933575" y="2152650"/>
          <p14:tracePt t="22238" x="1971675" y="2152650"/>
          <p14:tracePt t="22255" x="1981200" y="2162175"/>
          <p14:tracePt t="22311" x="1990725" y="2162175"/>
          <p14:tracePt t="22335" x="1990725" y="2171700"/>
          <p14:tracePt t="22423" x="2009775" y="2171700"/>
          <p14:tracePt t="22431" x="2047875" y="2171700"/>
          <p14:tracePt t="22440" x="2095500" y="2162175"/>
          <p14:tracePt t="22455" x="2228850" y="2143125"/>
          <p14:tracePt t="22471" x="2390775" y="2143125"/>
          <p14:tracePt t="22488" x="2486025" y="2143125"/>
          <p14:tracePt t="22505" x="2514600" y="2133600"/>
          <p14:tracePt t="22583" x="2486025" y="2133600"/>
          <p14:tracePt t="22591" x="2466975" y="2133600"/>
          <p14:tracePt t="22599" x="2438400" y="2133600"/>
          <p14:tracePt t="22607" x="2409825" y="2133600"/>
          <p14:tracePt t="22621" x="2390775" y="2133600"/>
          <p14:tracePt t="22638" x="2362200" y="2133600"/>
          <p14:tracePt t="22695" x="2371725" y="2133600"/>
          <p14:tracePt t="22703" x="2409825" y="2114550"/>
          <p14:tracePt t="22711" x="2447925" y="2114550"/>
          <p14:tracePt t="22721" x="2505075" y="2105025"/>
          <p14:tracePt t="22738" x="2552700" y="2105025"/>
          <p14:tracePt t="22771" x="2552700" y="2114550"/>
          <p14:tracePt t="22788" x="2514600" y="2152650"/>
          <p14:tracePt t="22805" x="2447925" y="2181225"/>
          <p14:tracePt t="22821" x="2371725" y="2200275"/>
          <p14:tracePt t="22838" x="2324100" y="2200275"/>
          <p14:tracePt t="22855" x="2276475" y="2200275"/>
          <p14:tracePt t="22871" x="2247900" y="2200275"/>
          <p14:tracePt t="22905" x="2238375" y="2200275"/>
          <p14:tracePt t="22927" x="2238375" y="2181225"/>
          <p14:tracePt t="22938" x="2266950" y="2171700"/>
          <p14:tracePt t="22955" x="2352675" y="2152650"/>
          <p14:tracePt t="22972" x="2428875" y="2152650"/>
          <p14:tracePt t="23005" x="2409825" y="2200275"/>
          <p14:tracePt t="23022" x="2266950" y="2257425"/>
          <p14:tracePt t="23038" x="2085975" y="2295525"/>
          <p14:tracePt t="23055" x="1943100" y="2305050"/>
          <p14:tracePt t="23072" x="1914525" y="2305050"/>
          <p14:tracePt t="23088" x="1905000" y="2305050"/>
          <p14:tracePt t="23121" x="1905000" y="2286000"/>
          <p14:tracePt t="23138" x="1962150" y="2276475"/>
          <p14:tracePt t="23155" x="2076450" y="2266950"/>
          <p14:tracePt t="23172" x="2219325" y="2247900"/>
          <p14:tracePt t="23188" x="2276475" y="2247900"/>
          <p14:tracePt t="23221" x="2238375" y="2276475"/>
          <p14:tracePt t="23238" x="2066925" y="2314575"/>
          <p14:tracePt t="23255" x="1866900" y="2343150"/>
          <p14:tracePt t="23272" x="1857375" y="2343150"/>
          <p14:tracePt t="23303" x="1876425" y="2343150"/>
          <p14:tracePt t="23311" x="1924050" y="2324100"/>
          <p14:tracePt t="23321" x="1962150" y="2314575"/>
          <p14:tracePt t="23338" x="2095500" y="2295525"/>
          <p14:tracePt t="23355" x="2238375" y="2276475"/>
          <p14:tracePt t="23371" x="2276475" y="2276475"/>
          <p14:tracePt t="23415" x="2238375" y="2276475"/>
          <p14:tracePt t="23424" x="2200275" y="2276475"/>
          <p14:tracePt t="23438" x="2171700" y="2286000"/>
          <p14:tracePt t="23455" x="2162175" y="2286000"/>
          <p14:tracePt t="23487" x="2171700" y="2276475"/>
          <p14:tracePt t="23495" x="2200275" y="2266950"/>
          <p14:tracePt t="23505" x="2247900" y="2257425"/>
          <p14:tracePt t="23522" x="2324100" y="2247900"/>
          <p14:tracePt t="23538" x="2343150" y="2238375"/>
          <p14:tracePt t="23555" x="2352675" y="2238375"/>
          <p14:tracePt t="23572" x="2333625" y="2257425"/>
          <p14:tracePt t="23588" x="2200275" y="2276475"/>
          <p14:tracePt t="23605" x="2124075" y="2276475"/>
          <p14:tracePt t="23622" x="2095500" y="2276475"/>
          <p14:tracePt t="23655" x="2085975" y="2266950"/>
          <p14:tracePt t="23672" x="2209800" y="2228850"/>
          <p14:tracePt t="23688" x="2276475" y="2228850"/>
          <p14:tracePt t="23705" x="2286000" y="2228850"/>
          <p14:tracePt t="23738" x="2247900" y="2228850"/>
          <p14:tracePt t="23755" x="2190750" y="2247900"/>
          <p14:tracePt t="23772" x="2152650" y="2266950"/>
          <p14:tracePt t="23788" x="2143125" y="2266950"/>
          <p14:tracePt t="23847" x="2171700" y="2266950"/>
          <p14:tracePt t="23855" x="2190750" y="2257425"/>
          <p14:tracePt t="23863" x="2219325" y="2257425"/>
          <p14:tracePt t="23871" x="2247900" y="2257425"/>
          <p14:tracePt t="23889" x="2343150" y="2257425"/>
          <p14:tracePt t="23905" x="2476500" y="2257425"/>
          <p14:tracePt t="23922" x="2581275" y="2238375"/>
          <p14:tracePt t="23938" x="2705100" y="2228850"/>
          <p14:tracePt t="23955" x="2847975" y="2209800"/>
          <p14:tracePt t="23972" x="3028950" y="2190750"/>
          <p14:tracePt t="23988" x="3295650" y="2190750"/>
          <p14:tracePt t="24005" x="3743325" y="2133600"/>
          <p14:tracePt t="24022" x="4448175" y="2085975"/>
          <p14:tracePt t="24038" x="5334000" y="2047875"/>
          <p14:tracePt t="24055" x="7019925" y="1838325"/>
          <p14:tracePt t="24072" x="7972425" y="1733550"/>
          <p14:tracePt t="24088" x="8877300" y="1600200"/>
          <p14:tracePt t="24105" x="9572625" y="1524000"/>
          <p14:tracePt t="24122" x="10134600" y="1476375"/>
          <p14:tracePt t="24138" x="10467975" y="1447800"/>
          <p14:tracePt t="24155" x="10629900" y="1428750"/>
          <p14:tracePt t="24172" x="10658475" y="1428750"/>
          <p14:tracePt t="24188" x="10687050" y="1428750"/>
          <p14:tracePt t="24205" x="10715625" y="1428750"/>
          <p14:tracePt t="24222" x="10744200" y="1419225"/>
          <p14:tracePt t="24238" x="10772775" y="1409700"/>
          <p14:tracePt t="24255" x="10829925" y="1390650"/>
          <p14:tracePt t="24272" x="10858500" y="1381125"/>
          <p14:tracePt t="24288" x="10887075" y="1371600"/>
          <p14:tracePt t="24305" x="10934700" y="1362075"/>
          <p14:tracePt t="24322" x="10963275" y="1362075"/>
          <p14:tracePt t="24383" x="10944225" y="1390650"/>
          <p14:tracePt t="24391" x="10906125" y="1428750"/>
          <p14:tracePt t="24399" x="10868025" y="1485900"/>
          <p14:tracePt t="24407" x="10820400" y="1543050"/>
          <p14:tracePt t="24422" x="10763250" y="1609725"/>
          <p14:tracePt t="24439" x="10658475" y="1676400"/>
          <p14:tracePt t="24455" x="10563225" y="1724025"/>
          <p14:tracePt t="24472" x="10553700" y="1724025"/>
          <p14:tracePt t="24488" x="10515600" y="1733550"/>
          <p14:tracePt t="24505" x="10448925" y="1743075"/>
          <p14:tracePt t="24522" x="10315575" y="1762125"/>
          <p14:tracePt t="24538" x="10153650" y="1781175"/>
          <p14:tracePt t="24555" x="9944100" y="1800225"/>
          <p14:tracePt t="24572" x="9820275" y="1809750"/>
          <p14:tracePt t="24588" x="9763125" y="1809750"/>
          <p14:tracePt t="24605" x="9734550" y="1809750"/>
          <p14:tracePt t="24622" x="9696450" y="1809750"/>
          <p14:tracePt t="24638" x="9629775" y="1809750"/>
          <p14:tracePt t="24655" x="9477375" y="1809750"/>
          <p14:tracePt t="24672" x="9372600" y="1828800"/>
          <p14:tracePt t="24688" x="9305925" y="1838325"/>
          <p14:tracePt t="24705" x="9277350" y="1838325"/>
          <p14:tracePt t="24722" x="9267825" y="1838325"/>
          <p14:tracePt t="24791" x="9305925" y="1838325"/>
          <p14:tracePt t="24799" x="9391650" y="1838325"/>
          <p14:tracePt t="24808" x="9467850" y="1838325"/>
          <p14:tracePt t="24822" x="9572625" y="1838325"/>
          <p14:tracePt t="24839" x="9744075" y="1866900"/>
          <p14:tracePt t="24855" x="9877425" y="1905000"/>
          <p14:tracePt t="24872" x="9906000" y="1933575"/>
          <p14:tracePt t="24889" x="9906000" y="1952625"/>
          <p14:tracePt t="24905" x="9906000" y="1971675"/>
          <p14:tracePt t="24938" x="9906000" y="1981200"/>
          <p14:tracePt t="24955" x="9877425" y="1990725"/>
          <p14:tracePt t="24972" x="9801225" y="2000250"/>
          <p14:tracePt t="24989" x="9677400" y="2000250"/>
          <p14:tracePt t="25005" x="9610725" y="2000250"/>
          <p14:tracePt t="25040" x="9601200" y="2000250"/>
          <p14:tracePt t="25063" x="9601200" y="1981200"/>
          <p14:tracePt t="25072" x="9620250" y="1962150"/>
          <p14:tracePt t="25088" x="9744075" y="1943100"/>
          <p14:tracePt t="25105" x="9934575" y="1933575"/>
          <p14:tracePt t="25122" x="10182225" y="1924050"/>
          <p14:tracePt t="25139" x="10277475" y="1933575"/>
          <p14:tracePt t="25155" x="10287000" y="1933575"/>
          <p14:tracePt t="25172" x="10267950" y="1952625"/>
          <p14:tracePt t="25188" x="10182225" y="1971675"/>
          <p14:tracePt t="25205" x="10134600" y="1990725"/>
          <p14:tracePt t="25222" x="10106025" y="2000250"/>
          <p14:tracePt t="25239" x="10067925" y="2019300"/>
          <p14:tracePt t="25255" x="9925050" y="2028825"/>
          <p14:tracePt t="25272" x="9858375" y="2028825"/>
          <p14:tracePt t="25289" x="9839325" y="2028825"/>
          <p14:tracePt t="25335" x="9848850" y="2028825"/>
          <p14:tracePt t="25344" x="9877425" y="2028825"/>
          <p14:tracePt t="25355" x="9915525" y="2028825"/>
          <p14:tracePt t="25372" x="9972675" y="2038350"/>
          <p14:tracePt t="25389" x="10020300" y="2057400"/>
          <p14:tracePt t="25422" x="10020300" y="2066925"/>
          <p14:tracePt t="25439" x="10020300" y="2085975"/>
          <p14:tracePt t="25455" x="10010775" y="2114550"/>
          <p14:tracePt t="25472" x="10010775" y="2133600"/>
          <p14:tracePt t="25505" x="10020300" y="2133600"/>
          <p14:tracePt t="25522" x="10039350" y="2133600"/>
          <p14:tracePt t="25539" x="10048875" y="2133600"/>
          <p14:tracePt t="25555" x="10058400" y="2133600"/>
          <p14:tracePt t="25680" x="10058400" y="2152650"/>
          <p14:tracePt t="25695" x="10058400" y="2162175"/>
          <p14:tracePt t="25711" x="10058400" y="2171700"/>
          <p14:tracePt t="25719" x="10067925" y="2171700"/>
        </p14:tracePtLst>
      </p14:laserTraceLst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00B1D3-D7D4-4B1E-80E3-C699D85FAF69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 and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Decrement Operators</a:t>
            </a:r>
          </a:p>
        </p:txBody>
      </p:sp>
      <p:sp>
        <p:nvSpPr>
          <p:cNvPr id="45060" name="Rectangle 9"/>
          <p:cNvSpPr>
            <a:spLocks noChangeArrowheads="1"/>
          </p:cNvSpPr>
          <p:nvPr/>
        </p:nvSpPr>
        <p:spPr bwMode="auto">
          <a:xfrm>
            <a:off x="40005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39243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2" name="Rectangle 13"/>
          <p:cNvSpPr>
            <a:spLocks noChangeArrowheads="1"/>
          </p:cNvSpPr>
          <p:nvPr/>
        </p:nvSpPr>
        <p:spPr bwMode="auto">
          <a:xfrm>
            <a:off x="38862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3" name="Rectangle 15"/>
          <p:cNvSpPr>
            <a:spLocks noChangeArrowheads="1"/>
          </p:cNvSpPr>
          <p:nvPr/>
        </p:nvSpPr>
        <p:spPr bwMode="auto">
          <a:xfrm>
            <a:off x="38100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4" name="Rectangle 17"/>
          <p:cNvSpPr>
            <a:spLocks noChangeArrowheads="1"/>
          </p:cNvSpPr>
          <p:nvPr/>
        </p:nvSpPr>
        <p:spPr bwMode="auto">
          <a:xfrm>
            <a:off x="38862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6" name="Rectangle 19"/>
          <p:cNvSpPr>
            <a:spLocks noChangeArrowheads="1"/>
          </p:cNvSpPr>
          <p:nvPr/>
        </p:nvSpPr>
        <p:spPr bwMode="auto">
          <a:xfrm>
            <a:off x="38100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5122" y="2438400"/>
            <a:ext cx="48911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i</a:t>
            </a:r>
            <a:r>
              <a:rPr lang="en-US" sz="4000" dirty="0" smtClean="0"/>
              <a:t> = 11;</a:t>
            </a:r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</a:t>
            </a:r>
            <a:r>
              <a:rPr lang="en-US" sz="4000" dirty="0" err="1" smtClean="0"/>
              <a:t>newValue</a:t>
            </a:r>
            <a:r>
              <a:rPr lang="en-US" sz="4000" dirty="0" smtClean="0"/>
              <a:t> = 5 * </a:t>
            </a:r>
            <a:r>
              <a:rPr lang="en-US" sz="4000" dirty="0" err="1" smtClean="0"/>
              <a:t>i</a:t>
            </a:r>
            <a:r>
              <a:rPr lang="en-US" sz="4000" dirty="0" smtClean="0"/>
              <a:t>++;</a:t>
            </a:r>
          </a:p>
          <a:p>
            <a:endParaRPr lang="en-US" sz="4000" dirty="0" smtClean="0"/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a = 11;</a:t>
            </a:r>
            <a:endParaRPr lang="en-US" sz="4000" dirty="0"/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</a:t>
            </a:r>
            <a:r>
              <a:rPr lang="en-US" sz="4000" dirty="0" err="1" smtClean="0"/>
              <a:t>newA</a:t>
            </a:r>
            <a:r>
              <a:rPr lang="en-US" sz="4000" dirty="0" smtClean="0"/>
              <a:t> = 5*++</a:t>
            </a:r>
            <a:r>
              <a:rPr lang="en-US" sz="4000" dirty="0"/>
              <a:t>a</a:t>
            </a:r>
            <a:r>
              <a:rPr lang="en-US" sz="4000" dirty="0" smtClean="0"/>
              <a:t>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3262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00B1D3-D7D4-4B1E-80E3-C699D85FAF69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 and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Decrement Operators</a:t>
            </a:r>
          </a:p>
        </p:txBody>
      </p:sp>
      <p:sp>
        <p:nvSpPr>
          <p:cNvPr id="45060" name="Rectangle 9"/>
          <p:cNvSpPr>
            <a:spLocks noChangeArrowheads="1"/>
          </p:cNvSpPr>
          <p:nvPr/>
        </p:nvSpPr>
        <p:spPr bwMode="auto">
          <a:xfrm>
            <a:off x="40005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39243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2" name="Rectangle 13"/>
          <p:cNvSpPr>
            <a:spLocks noChangeArrowheads="1"/>
          </p:cNvSpPr>
          <p:nvPr/>
        </p:nvSpPr>
        <p:spPr bwMode="auto">
          <a:xfrm>
            <a:off x="38862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3" name="Rectangle 15"/>
          <p:cNvSpPr>
            <a:spLocks noChangeArrowheads="1"/>
          </p:cNvSpPr>
          <p:nvPr/>
        </p:nvSpPr>
        <p:spPr bwMode="auto">
          <a:xfrm>
            <a:off x="38100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4" name="Rectangle 17"/>
          <p:cNvSpPr>
            <a:spLocks noChangeArrowheads="1"/>
          </p:cNvSpPr>
          <p:nvPr/>
        </p:nvSpPr>
        <p:spPr bwMode="auto">
          <a:xfrm>
            <a:off x="38862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6" name="Rectangle 19"/>
          <p:cNvSpPr>
            <a:spLocks noChangeArrowheads="1"/>
          </p:cNvSpPr>
          <p:nvPr/>
        </p:nvSpPr>
        <p:spPr bwMode="auto">
          <a:xfrm>
            <a:off x="3810000" y="30861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5122" y="2438400"/>
            <a:ext cx="48911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i</a:t>
            </a:r>
            <a:r>
              <a:rPr lang="en-US" sz="4000" dirty="0" smtClean="0"/>
              <a:t> = 11;</a:t>
            </a:r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</a:t>
            </a:r>
            <a:r>
              <a:rPr lang="en-US" sz="4000" dirty="0" err="1" smtClean="0"/>
              <a:t>newValue</a:t>
            </a:r>
            <a:r>
              <a:rPr lang="en-US" sz="4000" dirty="0" smtClean="0"/>
              <a:t> = 5 * </a:t>
            </a:r>
            <a:r>
              <a:rPr lang="en-US" sz="4000" dirty="0" err="1" smtClean="0"/>
              <a:t>i</a:t>
            </a:r>
            <a:r>
              <a:rPr lang="en-US" sz="4000" dirty="0" smtClean="0"/>
              <a:t>++;</a:t>
            </a:r>
          </a:p>
          <a:p>
            <a:endParaRPr lang="en-US" sz="4000" dirty="0" smtClean="0"/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a = 11;</a:t>
            </a:r>
            <a:endParaRPr lang="en-US" sz="4000" dirty="0"/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</a:t>
            </a:r>
            <a:r>
              <a:rPr lang="en-US" sz="4000" dirty="0" err="1" smtClean="0"/>
              <a:t>newA</a:t>
            </a:r>
            <a:r>
              <a:rPr lang="en-US" sz="4000" dirty="0" smtClean="0"/>
              <a:t> = 5*++a;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728315" y="1955145"/>
            <a:ext cx="43776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i</a:t>
            </a:r>
            <a:r>
              <a:rPr lang="en-US" sz="4000" dirty="0" smtClean="0"/>
              <a:t> = 11;</a:t>
            </a:r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</a:t>
            </a:r>
            <a:r>
              <a:rPr lang="en-US" sz="4000" dirty="0" err="1" smtClean="0"/>
              <a:t>newValue</a:t>
            </a:r>
            <a:r>
              <a:rPr lang="en-US" sz="4000" dirty="0" smtClean="0"/>
              <a:t> = 5 * </a:t>
            </a:r>
            <a:r>
              <a:rPr lang="en-US" sz="4000" dirty="0" err="1" smtClean="0"/>
              <a:t>i</a:t>
            </a:r>
            <a:r>
              <a:rPr lang="en-US" sz="4000" dirty="0" smtClean="0"/>
              <a:t>;</a:t>
            </a:r>
          </a:p>
          <a:p>
            <a:r>
              <a:rPr lang="en-US" sz="4000" dirty="0" err="1" smtClean="0"/>
              <a:t>i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+ 1;</a:t>
            </a:r>
          </a:p>
          <a:p>
            <a:endParaRPr lang="en-US" sz="4000" dirty="0" smtClean="0"/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a = 11;</a:t>
            </a:r>
          </a:p>
          <a:p>
            <a:r>
              <a:rPr lang="en-US" sz="4000" dirty="0"/>
              <a:t>a</a:t>
            </a:r>
            <a:r>
              <a:rPr lang="en-US" sz="4000" dirty="0" smtClean="0"/>
              <a:t> = a + 1;</a:t>
            </a:r>
            <a:endParaRPr lang="en-US" sz="4000" dirty="0"/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</a:t>
            </a:r>
            <a:r>
              <a:rPr lang="en-US" sz="4000" dirty="0" err="1" smtClean="0"/>
              <a:t>newA</a:t>
            </a:r>
            <a:r>
              <a:rPr lang="en-US" sz="4000" dirty="0" smtClean="0"/>
              <a:t> = 5*a;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1917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9273CA-D4F3-41E3-A747-9F76009AABCA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7" y="381000"/>
            <a:ext cx="12056533" cy="1295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 and Decrement Operators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65199" y="2057399"/>
            <a:ext cx="10414000" cy="397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4400" dirty="0" err="1" smtClean="0">
                <a:cs typeface="Times New Roman" panose="02020603050405020304" pitchFamily="18" charset="0"/>
              </a:rPr>
              <a:t>int</a:t>
            </a:r>
            <a:r>
              <a:rPr lang="en-US" altLang="en-US" sz="4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4400" dirty="0">
                <a:cs typeface="Times New Roman" panose="02020603050405020304" pitchFamily="18" charset="0"/>
              </a:rPr>
              <a:t>k = ++</a:t>
            </a:r>
            <a:r>
              <a:rPr lang="en-US" altLang="en-US" sz="4400" dirty="0" err="1">
                <a:cs typeface="Times New Roman" panose="02020603050405020304" pitchFamily="18" charset="0"/>
              </a:rPr>
              <a:t>i</a:t>
            </a:r>
            <a:r>
              <a:rPr lang="en-US" altLang="en-US" sz="4400" dirty="0">
                <a:cs typeface="Times New Roman" panose="02020603050405020304" pitchFamily="18" charset="0"/>
              </a:rPr>
              <a:t> + </a:t>
            </a:r>
            <a:r>
              <a:rPr lang="en-US" altLang="en-US" sz="44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4400" dirty="0" smtClean="0">
                <a:cs typeface="Times New Roman" panose="02020603050405020304" pitchFamily="18" charset="0"/>
              </a:rPr>
              <a:t>;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4400" dirty="0"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4400" dirty="0" smtClean="0">
                <a:cs typeface="Times New Roman" panose="02020603050405020304" pitchFamily="18" charset="0"/>
              </a:rPr>
              <a:t>//avoid doing this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4400" dirty="0" smtClean="0">
                <a:cs typeface="Times New Roman" panose="02020603050405020304" pitchFamily="18" charset="0"/>
              </a:rPr>
              <a:t>// how do we interpret the instruction? </a:t>
            </a:r>
            <a:endParaRPr lang="en-US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72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x = 2;</a:t>
            </a:r>
          </a:p>
          <a:p>
            <a:pPr marL="0" indent="0">
              <a:buNone/>
            </a:pPr>
            <a:r>
              <a:rPr lang="en-US" sz="4000" dirty="0" err="1" smtClean="0"/>
              <a:t>int</a:t>
            </a:r>
            <a:r>
              <a:rPr lang="en-US" sz="4000" dirty="0" smtClean="0"/>
              <a:t> a = 0;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x = ++x - --</a:t>
            </a:r>
            <a:r>
              <a:rPr lang="en-US" sz="4000" dirty="0" smtClean="0"/>
              <a:t>x;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x = ++x - --x + ++a - a--;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28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6AC863-762C-4FE1-8B5E-2306ED2FF09F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Numeric Type Conversion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1644650"/>
            <a:ext cx="8458200" cy="4495800"/>
          </a:xfrm>
          <a:noFill/>
        </p:spPr>
        <p:txBody>
          <a:bodyPr>
            <a:normAutofit/>
          </a:bodyPr>
          <a:lstStyle/>
          <a:p>
            <a:pPr algn="just"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en-US" sz="3200" dirty="0" smtClean="0">
                <a:latin typeface="Courier New" panose="02070309020205020404" pitchFamily="49" charset="0"/>
              </a:rPr>
              <a:t>short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3200" dirty="0" smtClean="0">
                <a:latin typeface="Courier New" panose="02070309020205020404" pitchFamily="49" charset="0"/>
              </a:rPr>
              <a:t> = 101;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3200" dirty="0" smtClean="0">
                <a:latin typeface="Courier New" panose="02070309020205020404" pitchFamily="49" charset="0"/>
              </a:rPr>
              <a:t>long k =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3200" dirty="0" smtClean="0">
                <a:latin typeface="Courier New" panose="02070309020205020404" pitchFamily="49" charset="0"/>
              </a:rPr>
              <a:t> * 7 + 4;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3200" dirty="0" smtClean="0">
                <a:latin typeface="Courier New" panose="02070309020205020404" pitchFamily="49" charset="0"/>
              </a:rPr>
              <a:t>double d =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3200" dirty="0" smtClean="0">
                <a:latin typeface="Courier New" panose="02070309020205020404" pitchFamily="49" charset="0"/>
              </a:rPr>
              <a:t> * 3.2 + k / 2;</a:t>
            </a:r>
          </a:p>
          <a:p>
            <a:pPr algn="just">
              <a:buFont typeface="Monotype Sorts" pitchFamily="2" charset="2"/>
              <a:buNone/>
            </a:pPr>
            <a:endParaRPr lang="en-US" altLang="en-US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36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214AA1-51C7-4C7B-8936-47FCF405A5DE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3201"/>
            <a:ext cx="12192000" cy="652463"/>
          </a:xfrm>
          <a:noFill/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 Casting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5850"/>
            <a:ext cx="12192000" cy="4186238"/>
          </a:xfrm>
          <a:noFill/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100" dirty="0">
                <a:latin typeface="Courier New" panose="02070309020205020404" pitchFamily="49" charset="0"/>
              </a:rPr>
              <a:t>Implicit casting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100" dirty="0">
                <a:latin typeface="Courier New" panose="02070309020205020404" pitchFamily="49" charset="0"/>
              </a:rPr>
              <a:t>  </a:t>
            </a:r>
            <a:r>
              <a:rPr lang="en-US" altLang="en-US" sz="3100" b="1" dirty="0">
                <a:latin typeface="Courier New" panose="02070309020205020404" pitchFamily="49" charset="0"/>
              </a:rPr>
              <a:t>double d = </a:t>
            </a:r>
            <a:r>
              <a:rPr lang="en-US" altLang="en-US" sz="3100" b="1" dirty="0" smtClean="0">
                <a:latin typeface="Courier New" panose="02070309020205020404" pitchFamily="49" charset="0"/>
              </a:rPr>
              <a:t>7</a:t>
            </a:r>
            <a:r>
              <a:rPr lang="en-US" altLang="en-US" sz="3100" b="1" dirty="0" smtClean="0">
                <a:latin typeface="Courier New" panose="02070309020205020404" pitchFamily="49" charset="0"/>
              </a:rPr>
              <a:t>; </a:t>
            </a:r>
            <a:r>
              <a:rPr lang="en-US" altLang="en-US" sz="3100" dirty="0">
                <a:latin typeface="Courier New" panose="02070309020205020404" pitchFamily="49" charset="0"/>
              </a:rPr>
              <a:t>(type widening)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1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100" dirty="0">
                <a:latin typeface="Courier New" panose="02070309020205020404" pitchFamily="49" charset="0"/>
              </a:rPr>
              <a:t>Explicit casting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100" dirty="0">
                <a:latin typeface="Courier New" panose="02070309020205020404" pitchFamily="49" charset="0"/>
              </a:rPr>
              <a:t>  </a:t>
            </a:r>
            <a:r>
              <a:rPr lang="en-US" altLang="en-US" sz="31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100" b="1" dirty="0">
                <a:latin typeface="Courier New" panose="02070309020205020404" pitchFamily="49" charset="0"/>
              </a:rPr>
              <a:t> </a:t>
            </a:r>
            <a:r>
              <a:rPr lang="en-US" altLang="en-US" sz="3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3100" b="1" dirty="0">
                <a:latin typeface="Courier New" panose="02070309020205020404" pitchFamily="49" charset="0"/>
              </a:rPr>
              <a:t> = </a:t>
            </a:r>
            <a:r>
              <a:rPr lang="en-US" altLang="en-US" sz="3100" b="1" dirty="0" err="1" smtClean="0">
                <a:latin typeface="Courier New" panose="02070309020205020404" pitchFamily="49" charset="0"/>
              </a:rPr>
              <a:t>static_cast</a:t>
            </a:r>
            <a:r>
              <a:rPr lang="en-US" altLang="en-US" sz="3100" b="1" dirty="0" smtClean="0">
                <a:latin typeface="Courier New" panose="02070309020205020404" pitchFamily="49" charset="0"/>
              </a:rPr>
              <a:t>&lt;</a:t>
            </a:r>
            <a:r>
              <a:rPr lang="en-US" altLang="en-US" sz="31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100" b="1" dirty="0" smtClean="0">
                <a:latin typeface="Courier New" panose="02070309020205020404" pitchFamily="49" charset="0"/>
              </a:rPr>
              <a:t>&gt;(</a:t>
            </a:r>
            <a:r>
              <a:rPr lang="en-US" altLang="en-US" sz="3100" b="1" dirty="0" smtClean="0">
                <a:latin typeface="Courier New" panose="02070309020205020404" pitchFamily="49" charset="0"/>
              </a:rPr>
              <a:t>7.0</a:t>
            </a:r>
            <a:r>
              <a:rPr lang="en-US" altLang="en-US" sz="3100" b="1" dirty="0">
                <a:latin typeface="Courier New" panose="02070309020205020404" pitchFamily="49" charset="0"/>
              </a:rPr>
              <a:t>);</a:t>
            </a:r>
            <a:r>
              <a:rPr lang="en-US" altLang="en-US" sz="3100" dirty="0">
                <a:latin typeface="Courier New" panose="02070309020205020404" pitchFamily="49" charset="0"/>
              </a:rPr>
              <a:t> (type narrowing)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100" dirty="0">
                <a:latin typeface="Courier New" panose="02070309020205020404" pitchFamily="49" charset="0"/>
              </a:rPr>
              <a:t>  </a:t>
            </a:r>
            <a:r>
              <a:rPr lang="en-US" altLang="en-US" sz="31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100" b="1" dirty="0">
                <a:latin typeface="Courier New" panose="02070309020205020404" pitchFamily="49" charset="0"/>
              </a:rPr>
              <a:t> </a:t>
            </a:r>
            <a:r>
              <a:rPr lang="en-US" altLang="en-US" sz="3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3100" b="1" dirty="0">
                <a:latin typeface="Courier New" panose="02070309020205020404" pitchFamily="49" charset="0"/>
              </a:rPr>
              <a:t> = (</a:t>
            </a:r>
            <a:r>
              <a:rPr lang="en-US" altLang="en-US" sz="31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100" b="1" dirty="0" smtClean="0">
                <a:latin typeface="Courier New" panose="02070309020205020404" pitchFamily="49" charset="0"/>
              </a:rPr>
              <a:t>)7.9</a:t>
            </a:r>
            <a:r>
              <a:rPr lang="en-US" altLang="en-US" sz="3100" b="1" dirty="0">
                <a:latin typeface="Courier New" panose="02070309020205020404" pitchFamily="49" charset="0"/>
              </a:rPr>
              <a:t>; </a:t>
            </a:r>
            <a:r>
              <a:rPr lang="en-US" altLang="en-US" sz="3100" dirty="0">
                <a:latin typeface="Courier New" panose="02070309020205020404" pitchFamily="49" charset="0"/>
              </a:rPr>
              <a:t>(Fraction part is truncated) </a:t>
            </a:r>
            <a:endParaRPr lang="en-US" altLang="en-US" sz="3100" dirty="0"/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1524001" y="2889836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8000" y="5770717"/>
            <a:ext cx="539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tatic_cast</a:t>
            </a:r>
            <a:r>
              <a:rPr lang="en-US" sz="2800" dirty="0" smtClean="0"/>
              <a:t>: it is a compile time cast.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9804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C849B5-7C9F-478C-BFEB-8D674FCC95A0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3201"/>
            <a:ext cx="12192000" cy="652463"/>
          </a:xfrm>
          <a:noFill/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 Casting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135271"/>
            <a:ext cx="12192000" cy="4186238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4000" dirty="0" smtClean="0"/>
              <a:t>The variable which is being cast does not change.</a:t>
            </a:r>
          </a:p>
          <a:p>
            <a:pPr>
              <a:buFont typeface="Monotype Sorts" pitchFamily="2" charset="2"/>
              <a:buNone/>
            </a:pPr>
            <a:endParaRPr lang="en-US" altLang="en-US" b="1" u="sng" dirty="0" smtClean="0"/>
          </a:p>
          <a:p>
            <a:pPr>
              <a:buFont typeface="Monotype Sorts" pitchFamily="2" charset="2"/>
              <a:buNone/>
            </a:pPr>
            <a:r>
              <a:rPr lang="en-US" altLang="en-US" sz="4000" b="1" dirty="0" smtClean="0"/>
              <a:t>double</a:t>
            </a:r>
            <a:r>
              <a:rPr lang="en-US" altLang="en-US" sz="4000" dirty="0" smtClean="0"/>
              <a:t> d = 7.5;</a:t>
            </a:r>
            <a:endParaRPr lang="en-US" altLang="en-US" sz="4000" b="1" dirty="0" smtClean="0"/>
          </a:p>
          <a:p>
            <a:pPr>
              <a:buFont typeface="Monotype Sorts" pitchFamily="2" charset="2"/>
              <a:buNone/>
            </a:pPr>
            <a:r>
              <a:rPr lang="en-US" altLang="en-US" sz="4000" b="1" dirty="0" err="1" smtClean="0"/>
              <a:t>int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i</a:t>
            </a:r>
            <a:r>
              <a:rPr lang="en-US" altLang="en-US" sz="4000" dirty="0" smtClean="0"/>
              <a:t> = </a:t>
            </a:r>
            <a:r>
              <a:rPr lang="en-US" altLang="en-US" sz="4000" b="1" dirty="0" err="1" smtClean="0"/>
              <a:t>static_cast</a:t>
            </a:r>
            <a:r>
              <a:rPr lang="en-US" altLang="en-US" sz="4000" dirty="0" smtClean="0"/>
              <a:t>&lt;</a:t>
            </a:r>
            <a:r>
              <a:rPr lang="en-US" altLang="en-US" sz="4000" b="1" dirty="0" err="1" smtClean="0"/>
              <a:t>int</a:t>
            </a:r>
            <a:r>
              <a:rPr lang="en-US" altLang="en-US" sz="4000" dirty="0" smtClean="0"/>
              <a:t>&gt;(d);  // d is not changed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524001" y="2889836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901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A09F-26B2-4290-8834-9690699190CF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Tracing a program (Dry run)</a:t>
            </a:r>
            <a:endParaRPr lang="en-US" alt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1924" y="2386011"/>
            <a:ext cx="381000" cy="3857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77362" y="178593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??????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1797990"/>
            <a:ext cx="97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/>
                </a:solidFill>
              </a:rPr>
              <a:t>height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401171" y="243840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7209" y="2450460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width</a:t>
            </a:r>
            <a:endParaRPr lang="en-US" sz="24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81000" y="923924"/>
            <a:ext cx="6319838" cy="5614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int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double height;		// declaration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double width = 4;	// declaration and initialization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// instruction 1: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height = 6;		// assignment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// instruction 2: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double area = height* width;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// instruction 3: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cout &lt;&lt; "The rectangle area is “ &lt;&lt;  area &lt;&lt; endl;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}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31793"/>
      </p:ext>
    </p:extLst>
  </p:cSld>
  <p:clrMapOvr>
    <a:masterClrMapping/>
  </p:clrMapOvr>
  <p:transition advTm="26505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49" x="10058400" y="2181225"/>
          <p14:tracePt t="1156" x="10039350" y="2200275"/>
          <p14:tracePt t="1167" x="10010775" y="2209800"/>
          <p14:tracePt t="1183" x="9896475" y="2228850"/>
          <p14:tracePt t="1200" x="9705975" y="2238375"/>
          <p14:tracePt t="1217" x="9439275" y="2247900"/>
          <p14:tracePt t="1234" x="8934450" y="2276475"/>
          <p14:tracePt t="1250" x="8210550" y="2276475"/>
          <p14:tracePt t="1267" x="7677150" y="2314575"/>
          <p14:tracePt t="1284" x="6838950" y="2371725"/>
          <p14:tracePt t="1300" x="5695950" y="2486025"/>
          <p14:tracePt t="1317" x="5267325" y="2590800"/>
          <p14:tracePt t="1334" x="5019675" y="2657475"/>
          <p14:tracePt t="1350" x="4743450" y="2695575"/>
          <p14:tracePt t="1367" x="4467225" y="2724150"/>
          <p14:tracePt t="1384" x="4238625" y="2733675"/>
          <p14:tracePt t="1400" x="4029075" y="2762250"/>
          <p14:tracePt t="1417" x="3895725" y="2790825"/>
          <p14:tracePt t="1434" x="3800475" y="2800350"/>
          <p14:tracePt t="1450" x="3676650" y="2800350"/>
          <p14:tracePt t="1467" x="3476625" y="2800350"/>
          <p14:tracePt t="1484" x="3228975" y="2828925"/>
          <p14:tracePt t="1500" x="2876550" y="2952750"/>
          <p14:tracePt t="1517" x="2733675" y="3009900"/>
          <p14:tracePt t="1534" x="2647950" y="3038475"/>
          <p14:tracePt t="1550" x="2609850" y="3038475"/>
          <p14:tracePt t="1567" x="2600325" y="3048000"/>
          <p14:tracePt t="1584" x="2581275" y="3038475"/>
          <p14:tracePt t="1600" x="2581275" y="3000375"/>
          <p14:tracePt t="1617" x="2657475" y="2924175"/>
          <p14:tracePt t="1634" x="2695575" y="2886075"/>
          <p14:tracePt t="1650" x="2695575" y="2828925"/>
          <p14:tracePt t="1667" x="2667000" y="2762250"/>
          <p14:tracePt t="1684" x="2562225" y="2705100"/>
          <p14:tracePt t="1700" x="2390775" y="2686050"/>
          <p14:tracePt t="1717" x="2333625" y="2714625"/>
          <p14:tracePt t="1734" x="2314575" y="2724150"/>
          <p14:tracePt t="1750" x="2314575" y="2743200"/>
          <p14:tracePt t="1767" x="2324100" y="2752725"/>
          <p14:tracePt t="1784" x="2362200" y="2752725"/>
          <p14:tracePt t="1800" x="2390775" y="2743200"/>
          <p14:tracePt t="1817" x="2428875" y="2724150"/>
          <p14:tracePt t="1834" x="2438400" y="2724150"/>
          <p14:tracePt t="1850" x="2447925" y="2714625"/>
          <p14:tracePt t="1909" x="2447925" y="2705100"/>
          <p14:tracePt t="1916" x="2476500" y="2705100"/>
          <p14:tracePt t="1925" x="2524125" y="2705100"/>
          <p14:tracePt t="1934" x="2619375" y="2695575"/>
          <p14:tracePt t="1950" x="2962275" y="2628900"/>
          <p14:tracePt t="1967" x="3590925" y="2533650"/>
          <p14:tracePt t="1984" x="3952875" y="2486025"/>
          <p14:tracePt t="2000" x="4276725" y="2438400"/>
          <p14:tracePt t="2017" x="4448175" y="2419350"/>
          <p14:tracePt t="2034" x="4505325" y="2409825"/>
          <p14:tracePt t="2051" x="4600575" y="2438400"/>
          <p14:tracePt t="2067" x="4876800" y="2505075"/>
          <p14:tracePt t="2084" x="5591175" y="2552700"/>
          <p14:tracePt t="2100" x="6877050" y="2552700"/>
          <p14:tracePt t="2117" x="7705725" y="2552700"/>
          <p14:tracePt t="2134" x="8353425" y="2476500"/>
          <p14:tracePt t="2150" x="8543925" y="2447925"/>
          <p14:tracePt t="2167" x="8639175" y="2438400"/>
          <p14:tracePt t="2184" x="8667750" y="2438400"/>
          <p14:tracePt t="2200" x="8677275" y="2438400"/>
          <p14:tracePt t="2217" x="8705850" y="2438400"/>
          <p14:tracePt t="2234" x="8734425" y="2438400"/>
          <p14:tracePt t="2251" x="8753475" y="2447925"/>
          <p14:tracePt t="2267" x="8791575" y="2466975"/>
          <p14:tracePt t="2284" x="8848725" y="2533650"/>
          <p14:tracePt t="2301" x="9020175" y="2676525"/>
          <p14:tracePt t="2317" x="9239250" y="2771775"/>
          <p14:tracePt t="2334" x="9486900" y="2867025"/>
          <p14:tracePt t="2350" x="9725025" y="2895600"/>
          <p14:tracePt t="2367" x="9906000" y="2895600"/>
          <p14:tracePt t="2384" x="9953625" y="2895600"/>
          <p14:tracePt t="2401" x="9963150" y="2895600"/>
          <p14:tracePt t="2434" x="9953625" y="2895600"/>
          <p14:tracePt t="2453" x="9953625" y="2905125"/>
          <p14:tracePt t="2469" x="9972675" y="2905125"/>
          <p14:tracePt t="2484" x="10010775" y="2914650"/>
          <p14:tracePt t="2501" x="10134600" y="2914650"/>
          <p14:tracePt t="2517" x="10182225" y="2914650"/>
          <p14:tracePt t="2534" x="10201275" y="2914650"/>
          <p14:tracePt t="2551" x="10210800" y="2905125"/>
          <p14:tracePt t="2567" x="10220325" y="2905125"/>
          <p14:tracePt t="2584" x="10229850" y="2857500"/>
          <p14:tracePt t="2600" x="10229850" y="2800350"/>
          <p14:tracePt t="2617" x="10229850" y="2752725"/>
          <p14:tracePt t="2634" x="10229850" y="2733675"/>
          <p14:tracePt t="2651" x="10229850" y="2714625"/>
          <p14:tracePt t="2789" x="10220325" y="2714625"/>
          <p14:tracePt t="2885" x="10210800" y="2714625"/>
          <p14:tracePt t="2901" x="10201275" y="2714625"/>
          <p14:tracePt t="2925" x="10191750" y="2714625"/>
          <p14:tracePt t="2949" x="10182225" y="2714625"/>
          <p14:tracePt t="2973" x="10172700" y="2714625"/>
          <p14:tracePt t="2989" x="10153650" y="2714625"/>
          <p14:tracePt t="3005" x="10144125" y="2705100"/>
          <p14:tracePt t="3053" x="10134600" y="2705100"/>
          <p14:tracePt t="3061" x="10125075" y="2705100"/>
          <p14:tracePt t="3109" x="10115550" y="2705100"/>
          <p14:tracePt t="3437" x="10106025" y="2705100"/>
          <p14:tracePt t="4477" x="10086975" y="2714625"/>
          <p14:tracePt t="4485" x="10058400" y="2724150"/>
          <p14:tracePt t="4493" x="9991725" y="2743200"/>
          <p14:tracePt t="4501" x="9886950" y="2762250"/>
          <p14:tracePt t="4517" x="9658350" y="2790825"/>
          <p14:tracePt t="4534" x="9334500" y="2819400"/>
          <p14:tracePt t="4551" x="9058275" y="2847975"/>
          <p14:tracePt t="4568" x="8877300" y="2895600"/>
          <p14:tracePt t="4584" x="8791575" y="2914650"/>
          <p14:tracePt t="4601" x="8753475" y="2924175"/>
          <p14:tracePt t="4618" x="8734425" y="2924175"/>
          <p14:tracePt t="4651" x="8715375" y="2924175"/>
          <p14:tracePt t="4668" x="8696325" y="2924175"/>
          <p14:tracePt t="4685" x="8677275" y="2924175"/>
          <p14:tracePt t="4717" x="8620125" y="2914650"/>
          <p14:tracePt t="4734" x="8524875" y="2905125"/>
          <p14:tracePt t="4751" x="8420100" y="2886075"/>
          <p14:tracePt t="4768" x="8391525" y="2886075"/>
          <p14:tracePt t="4784" x="8382000" y="2886075"/>
          <p14:tracePt t="4818" x="8401050" y="2876550"/>
          <p14:tracePt t="4834" x="8534400" y="2857500"/>
          <p14:tracePt t="4851" x="8686800" y="2838450"/>
          <p14:tracePt t="4867" x="8782050" y="2828925"/>
          <p14:tracePt t="4884" x="8810625" y="2819400"/>
          <p14:tracePt t="4917" x="8772525" y="2819400"/>
          <p14:tracePt t="4934" x="8696325" y="2819400"/>
          <p14:tracePt t="4951" x="8610600" y="2819400"/>
          <p14:tracePt t="4968" x="8591550" y="2819400"/>
          <p14:tracePt t="5021" x="8601075" y="2819400"/>
          <p14:tracePt t="5029" x="8620125" y="2819400"/>
          <p14:tracePt t="5597" x="8534400" y="2809875"/>
          <p14:tracePt t="5605" x="8248650" y="2809875"/>
          <p14:tracePt t="5613" x="7743825" y="2771775"/>
          <p14:tracePt t="5621" x="7038975" y="2695575"/>
          <p14:tracePt t="5634" x="6391275" y="2609850"/>
          <p14:tracePt t="5651" x="4733925" y="2552700"/>
          <p14:tracePt t="5668" x="3619500" y="2533650"/>
          <p14:tracePt t="5685" x="3409950" y="2533650"/>
          <p14:tracePt t="5701" x="3429000" y="2533650"/>
          <p14:tracePt t="5718" x="3533775" y="2533650"/>
          <p14:tracePt t="5734" x="3600450" y="2524125"/>
          <p14:tracePt t="5751" x="3609975" y="2524125"/>
          <p14:tracePt t="5768" x="3629025" y="2514600"/>
          <p14:tracePt t="5784" x="3648075" y="2505075"/>
          <p14:tracePt t="5801" x="3686175" y="2505075"/>
          <p14:tracePt t="5818" x="3705225" y="2495550"/>
          <p14:tracePt t="5835" x="3714750" y="2495550"/>
          <p14:tracePt t="5851" x="3724275" y="2495550"/>
          <p14:tracePt t="5901" x="3705225" y="2495550"/>
          <p14:tracePt t="5909" x="3657600" y="2495550"/>
          <p14:tracePt t="5918" x="3609975" y="2495550"/>
          <p14:tracePt t="5934" x="3533775" y="2505075"/>
          <p14:tracePt t="5951" x="3514725" y="2514600"/>
          <p14:tracePt t="5968" x="3514725" y="2524125"/>
          <p14:tracePt t="6001" x="3514725" y="2533650"/>
          <p14:tracePt t="6018" x="3514725" y="2543175"/>
          <p14:tracePt t="6034" x="3486150" y="2571750"/>
          <p14:tracePt t="6052" x="3429000" y="2609850"/>
          <p14:tracePt t="6068" x="3352800" y="2619375"/>
          <p14:tracePt t="6085" x="3238500" y="2667000"/>
          <p14:tracePt t="6101" x="3200400" y="2676525"/>
          <p14:tracePt t="6118" x="3162300" y="2695575"/>
          <p14:tracePt t="6134" x="3133725" y="2705100"/>
          <p14:tracePt t="6151" x="3114675" y="2714625"/>
          <p14:tracePt t="6168" x="3086100" y="2724150"/>
          <p14:tracePt t="6184" x="3067050" y="2724150"/>
          <p14:tracePt t="6201" x="3028950" y="2743200"/>
          <p14:tracePt t="6218" x="2990850" y="2743200"/>
          <p14:tracePt t="6234" x="2924175" y="2743200"/>
          <p14:tracePt t="6251" x="2857500" y="2762250"/>
          <p14:tracePt t="6268" x="2800350" y="2771775"/>
          <p14:tracePt t="6285" x="2771775" y="2771775"/>
          <p14:tracePt t="6301" x="2762250" y="2781300"/>
          <p14:tracePt t="6318" x="2743200" y="2781300"/>
          <p14:tracePt t="6334" x="2714625" y="2790825"/>
          <p14:tracePt t="6351" x="2667000" y="2790825"/>
          <p14:tracePt t="6368" x="2619375" y="2790825"/>
          <p14:tracePt t="6384" x="2562225" y="2790825"/>
          <p14:tracePt t="6401" x="2524125" y="2790825"/>
          <p14:tracePt t="6418" x="2486025" y="2781300"/>
          <p14:tracePt t="6435" x="2466975" y="2781300"/>
          <p14:tracePt t="6451" x="2457450" y="2781300"/>
          <p14:tracePt t="6468" x="2447925" y="2771775"/>
          <p14:tracePt t="6485" x="2381250" y="2771775"/>
          <p14:tracePt t="6501" x="2343150" y="2771775"/>
          <p14:tracePt t="6518" x="2333625" y="2771775"/>
          <p14:tracePt t="6551" x="2333625" y="2752725"/>
          <p14:tracePt t="6789" x="2333625" y="2743200"/>
          <p14:tracePt t="6797" x="2324100" y="2724150"/>
          <p14:tracePt t="6805" x="2314575" y="2724150"/>
          <p14:tracePt t="6818" x="2295525" y="2705100"/>
          <p14:tracePt t="6835" x="2181225" y="2695575"/>
          <p14:tracePt t="6851" x="2019300" y="2686050"/>
          <p14:tracePt t="6868" x="1838325" y="2686050"/>
          <p14:tracePt t="6885" x="1762125" y="2714625"/>
          <p14:tracePt t="7005" x="1781175" y="2705100"/>
          <p14:tracePt t="7013" x="1809750" y="2695575"/>
          <p14:tracePt t="7021" x="1819275" y="2686050"/>
          <p14:tracePt t="7035" x="1838325" y="2686050"/>
          <p14:tracePt t="7052" x="1847850" y="2686050"/>
          <p14:tracePt t="7068" x="1847850" y="2676525"/>
          <p14:tracePt t="7093" x="1857375" y="2676525"/>
          <p14:tracePt t="7109" x="1866900" y="2676525"/>
          <p14:tracePt t="7118" x="1876425" y="2676525"/>
          <p14:tracePt t="7135" x="1885950" y="2676525"/>
          <p14:tracePt t="7151" x="1895475" y="2676525"/>
          <p14:tracePt t="7168" x="1914525" y="2676525"/>
          <p14:tracePt t="7184" x="1943100" y="2676525"/>
          <p14:tracePt t="7201" x="1971675" y="2676525"/>
          <p14:tracePt t="7218" x="1990725" y="2676525"/>
          <p14:tracePt t="7254" x="2000250" y="2676525"/>
          <p14:tracePt t="7268" x="2009775" y="2676525"/>
          <p14:tracePt t="7285" x="2019300" y="2676525"/>
          <p14:tracePt t="7845" x="2028825" y="2686050"/>
          <p14:tracePt t="7853" x="2047875" y="2686050"/>
          <p14:tracePt t="7861" x="2057400" y="2686050"/>
          <p14:tracePt t="7870" x="2085975" y="2686050"/>
          <p14:tracePt t="7885" x="2124075" y="2686050"/>
          <p14:tracePt t="7901" x="2152650" y="2695575"/>
          <p14:tracePt t="7918" x="2181225" y="2705100"/>
          <p14:tracePt t="8085" x="2171700" y="2705100"/>
          <p14:tracePt t="8101" x="2152650" y="2705100"/>
          <p14:tracePt t="8109" x="2143125" y="2705100"/>
          <p14:tracePt t="8197" x="2133600" y="2705100"/>
          <p14:tracePt t="8205" x="2143125" y="2695575"/>
          <p14:tracePt t="8213" x="2181225" y="2695575"/>
          <p14:tracePt t="8221" x="2219325" y="2695575"/>
          <p14:tracePt t="8235" x="2257425" y="2695575"/>
          <p14:tracePt t="8252" x="2295525" y="2686050"/>
          <p14:tracePt t="8286" x="2257425" y="2686050"/>
          <p14:tracePt t="8302" x="2124075" y="2714625"/>
          <p14:tracePt t="8318" x="2028825" y="2733675"/>
          <p14:tracePt t="8357" x="2019300" y="2733675"/>
          <p14:tracePt t="8368" x="2028825" y="2714625"/>
          <p14:tracePt t="8385" x="2085975" y="2705100"/>
          <p14:tracePt t="8402" x="2181225" y="2686050"/>
          <p14:tracePt t="8418" x="2228850" y="2686050"/>
          <p14:tracePt t="8452" x="2238375" y="2695575"/>
          <p14:tracePt t="8468" x="2124075" y="2705100"/>
          <p14:tracePt t="8486" x="1971675" y="2714625"/>
          <p14:tracePt t="8501" x="1952625" y="2714625"/>
          <p14:tracePt t="8518" x="1943100" y="2724150"/>
          <p14:tracePt t="8552" x="1962150" y="2724150"/>
          <p14:tracePt t="8568" x="2000250" y="2714625"/>
          <p14:tracePt t="8585" x="2009775" y="2714625"/>
          <p14:tracePt t="8630" x="2019300" y="2705100"/>
          <p14:tracePt t="8661" x="2009775" y="2705100"/>
          <p14:tracePt t="9077" x="2000250" y="2695575"/>
          <p14:tracePt t="9229" x="2000250" y="2676525"/>
          <p14:tracePt t="9237" x="2000250" y="2657475"/>
          <p14:tracePt t="9245" x="2000250" y="2628900"/>
          <p14:tracePt t="9254" x="2009775" y="2619375"/>
          <p14:tracePt t="9277" x="2009775" y="2609850"/>
          <p14:tracePt t="9293" x="2019300" y="2600325"/>
          <p14:tracePt t="9302" x="2038350" y="2581275"/>
          <p14:tracePt t="9318" x="2066925" y="2495550"/>
          <p14:tracePt t="9335" x="2114550" y="2428875"/>
          <p14:tracePt t="9352" x="2124075" y="2409825"/>
          <p14:tracePt t="12294" x="2114550" y="2400300"/>
          <p14:tracePt t="12302" x="2057400" y="2390775"/>
          <p14:tracePt t="12310" x="1952625" y="2343150"/>
          <p14:tracePt t="12319" x="1857375" y="2324100"/>
          <p14:tracePt t="12335" x="1819275" y="2162175"/>
          <p14:tracePt t="12352" x="2266950" y="1685925"/>
          <p14:tracePt t="12369" x="2962275" y="1219200"/>
          <p14:tracePt t="12386" x="3876675" y="923925"/>
          <p14:tracePt t="12402" x="4705350" y="800100"/>
          <p14:tracePt t="12419" x="5000625" y="800100"/>
          <p14:tracePt t="12436" x="5114925" y="800100"/>
          <p14:tracePt t="12452" x="5191125" y="809625"/>
          <p14:tracePt t="12469" x="5314950" y="809625"/>
          <p14:tracePt t="12486" x="5514975" y="742950"/>
          <p14:tracePt t="12502" x="5591175" y="704850"/>
          <p14:tracePt t="12519" x="5648325" y="695325"/>
          <p14:tracePt t="12536" x="5715000" y="704850"/>
          <p14:tracePt t="12552" x="5867400" y="790575"/>
          <p14:tracePt t="12569" x="6124575" y="857250"/>
          <p14:tracePt t="12586" x="6477000" y="857250"/>
          <p14:tracePt t="12602" x="6705600" y="847725"/>
          <p14:tracePt t="12619" x="6800850" y="838200"/>
          <p14:tracePt t="12636" x="6838950" y="866775"/>
          <p14:tracePt t="12652" x="6962775" y="1047750"/>
          <p14:tracePt t="12669" x="7200900" y="1314450"/>
          <p14:tracePt t="12686" x="7505700" y="1476375"/>
          <p14:tracePt t="12702" x="7715250" y="1514475"/>
          <p14:tracePt t="12719" x="7848600" y="1581150"/>
          <p14:tracePt t="12736" x="7991475" y="1752600"/>
          <p14:tracePt t="12752" x="8191500" y="2009775"/>
          <p14:tracePt t="12769" x="8439150" y="2181225"/>
          <p14:tracePt t="12786" x="8601075" y="2219325"/>
          <p14:tracePt t="12802" x="8715375" y="2219325"/>
          <p14:tracePt t="12819" x="8801100" y="2209800"/>
          <p14:tracePt t="12836" x="8848725" y="2209800"/>
          <p14:tracePt t="12852" x="8934450" y="2266950"/>
          <p14:tracePt t="12869" x="9058275" y="2362200"/>
          <p14:tracePt t="12886" x="9363075" y="2419350"/>
          <p14:tracePt t="12902" x="9553575" y="2400300"/>
          <p14:tracePt t="12919" x="9686925" y="2343150"/>
          <p14:tracePt t="12936" x="9725025" y="2333625"/>
          <p14:tracePt t="12969" x="9753600" y="2362200"/>
          <p14:tracePt t="12986" x="9801225" y="2419350"/>
          <p14:tracePt t="13002" x="9877425" y="2447925"/>
          <p14:tracePt t="13019" x="9934575" y="2428875"/>
          <p14:tracePt t="13036" x="9972675" y="2400300"/>
          <p14:tracePt t="13086" x="10001250" y="2400300"/>
          <p14:tracePt t="13094" x="10048875" y="2400300"/>
          <p14:tracePt t="13102" x="10125075" y="2400300"/>
          <p14:tracePt t="13119" x="10258425" y="2362200"/>
          <p14:tracePt t="13136" x="10334625" y="2324100"/>
          <p14:tracePt t="13153" x="10344150" y="2324100"/>
          <p14:tracePt t="13190" x="10344150" y="2333625"/>
          <p14:tracePt t="13202" x="10344150" y="2381250"/>
          <p14:tracePt t="13219" x="10287000" y="2505075"/>
          <p14:tracePt t="13236" x="10220325" y="2619375"/>
          <p14:tracePt t="13252" x="10134600" y="2724150"/>
          <p14:tracePt t="13270" x="10067925" y="2752725"/>
          <p14:tracePt t="13286" x="9982200" y="2781300"/>
          <p14:tracePt t="13302" x="9953625" y="2752725"/>
          <p14:tracePt t="13319" x="9953625" y="2619375"/>
          <p14:tracePt t="13336" x="9953625" y="2438400"/>
          <p14:tracePt t="13352" x="9982200" y="2238375"/>
          <p14:tracePt t="13369" x="10001250" y="2047875"/>
          <p14:tracePt t="13386" x="10029825" y="1933575"/>
          <p14:tracePt t="13402" x="10058400" y="1857375"/>
          <p14:tracePt t="13419" x="10125075" y="1809750"/>
          <p14:tracePt t="13436" x="10210800" y="1800225"/>
          <p14:tracePt t="13453" x="10267950" y="1800225"/>
          <p14:tracePt t="13470" x="10315575" y="1857375"/>
          <p14:tracePt t="13486" x="10334625" y="2124075"/>
          <p14:tracePt t="13502" x="10334625" y="2314575"/>
          <p14:tracePt t="13519" x="10277475" y="2457450"/>
          <p14:tracePt t="13536" x="10191750" y="2552700"/>
          <p14:tracePt t="13552" x="10086975" y="2571750"/>
          <p14:tracePt t="13569" x="9963150" y="2562225"/>
          <p14:tracePt t="13586" x="9867900" y="2486025"/>
          <p14:tracePt t="13602" x="9829800" y="2390775"/>
          <p14:tracePt t="13619" x="9820275" y="2247900"/>
          <p14:tracePt t="13636" x="9858375" y="2124075"/>
          <p14:tracePt t="13653" x="9915525" y="2057400"/>
          <p14:tracePt t="13669" x="9982200" y="2028825"/>
          <p14:tracePt t="13686" x="10067925" y="2028825"/>
          <p14:tracePt t="13702" x="10134600" y="2095500"/>
          <p14:tracePt t="13719" x="10220325" y="2238375"/>
          <p14:tracePt t="13736" x="10229850" y="2352675"/>
          <p14:tracePt t="13752" x="10239375" y="2419350"/>
          <p14:tracePt t="13769" x="10172700" y="2486025"/>
          <p14:tracePt t="13786" x="10048875" y="2486025"/>
          <p14:tracePt t="13803" x="9915525" y="2486025"/>
          <p14:tracePt t="13819" x="9820275" y="2457450"/>
          <p14:tracePt t="13836" x="9772650" y="2438400"/>
          <p14:tracePt t="13853" x="9753600" y="2381250"/>
          <p14:tracePt t="13869" x="9753600" y="2305050"/>
          <p14:tracePt t="13886" x="9848850" y="2190750"/>
          <p14:tracePt t="13902" x="9944100" y="2152650"/>
          <p14:tracePt t="13919" x="10001250" y="2143125"/>
          <p14:tracePt t="13936" x="10067925" y="2171700"/>
          <p14:tracePt t="13953" x="10096500" y="2257425"/>
          <p14:tracePt t="13969" x="10077450" y="2381250"/>
          <p14:tracePt t="13986" x="9972675" y="2486025"/>
          <p14:tracePt t="14002" x="9772650" y="2552700"/>
          <p14:tracePt t="14019" x="9610725" y="2619375"/>
          <p14:tracePt t="14036" x="9582150" y="2619375"/>
          <p14:tracePt t="14053" x="9572625" y="2619375"/>
          <p14:tracePt t="14070" x="9629775" y="2562225"/>
          <p14:tracePt t="14086" x="9772650" y="2457450"/>
          <p14:tracePt t="14103" x="9934575" y="2400300"/>
          <p14:tracePt t="14119" x="10048875" y="2371725"/>
          <p14:tracePt t="14136" x="10086975" y="2362200"/>
          <p14:tracePt t="14169" x="10077450" y="2400300"/>
          <p14:tracePt t="14186" x="10020300" y="2419350"/>
          <p14:tracePt t="14203" x="9982200" y="2428875"/>
          <p14:tracePt t="14219" x="9972675" y="2438400"/>
          <p14:tracePt t="22975" x="9953625" y="2438400"/>
          <p14:tracePt t="22991" x="9934575" y="2419350"/>
          <p14:tracePt t="22999" x="9877425" y="2381250"/>
          <p14:tracePt t="23007" x="9772650" y="2352675"/>
          <p14:tracePt t="23021" x="9601200" y="2305050"/>
          <p14:tracePt t="23038" x="8715375" y="2162175"/>
          <p14:tracePt t="23055" x="7048500" y="2152650"/>
          <p14:tracePt t="23056" x="5934075" y="2190750"/>
          <p14:tracePt t="23071" x="3752850" y="2257425"/>
          <p14:tracePt t="23088" x="2143125" y="2343150"/>
          <p14:tracePt t="23104" x="1314450" y="2381250"/>
          <p14:tracePt t="23121" x="1285875" y="2352675"/>
          <p14:tracePt t="23137" x="1333500" y="2333625"/>
          <p14:tracePt t="23154" x="1362075" y="2314575"/>
          <p14:tracePt t="23171" x="1400175" y="2286000"/>
          <p14:tracePt t="23188" x="1400175" y="2181225"/>
          <p14:tracePt t="23204" x="1381125" y="2028825"/>
          <p14:tracePt t="23221" x="1257300" y="1933575"/>
          <p14:tracePt t="23238" x="1200150" y="1895475"/>
          <p14:tracePt t="23254" x="1162050" y="1895475"/>
          <p14:tracePt t="23271" x="876300" y="1971675"/>
          <p14:tracePt t="23288" x="190500" y="2362200"/>
          <p14:tracePt t="23304" x="0" y="2905125"/>
          <p14:tracePt t="23321" x="0" y="3333750"/>
          <p14:tracePt t="23338" x="0" y="3524250"/>
          <p14:tracePt t="23354" x="0" y="3581400"/>
          <p14:tracePt t="23371" x="0" y="3629025"/>
          <p14:tracePt t="23388" x="85725" y="3686175"/>
          <p14:tracePt t="23404" x="200025" y="3752850"/>
          <p14:tracePt t="23421" x="333375" y="3819525"/>
          <p14:tracePt t="23438" x="533400" y="3895725"/>
          <p14:tracePt t="23454" x="809625" y="3952875"/>
          <p14:tracePt t="23471" x="1066800" y="3990975"/>
          <p14:tracePt t="23487" x="1095375" y="4000500"/>
          <p14:tracePt t="23504" x="1104900" y="4029075"/>
          <p14:tracePt t="23521" x="1057275" y="4095750"/>
          <p14:tracePt t="23538" x="1009650" y="4152900"/>
          <p14:tracePt t="23555" x="1000125" y="4191000"/>
          <p14:tracePt t="23591" x="1019175" y="4191000"/>
          <p14:tracePt t="23599" x="1076325" y="4181475"/>
          <p14:tracePt t="23607" x="1123950" y="4133850"/>
          <p14:tracePt t="23621" x="1143000" y="4114800"/>
          <p14:tracePt t="23638" x="1181100" y="4076700"/>
          <p14:tracePt t="23655" x="1190625" y="4038600"/>
          <p14:tracePt t="23671" x="1200150" y="4000500"/>
          <p14:tracePt t="23687" x="1200150" y="3962400"/>
          <p14:tracePt t="23704" x="1200150" y="3933825"/>
          <p14:tracePt t="23721" x="1200150" y="3914775"/>
          <p14:tracePt t="23738" x="1200150" y="3905250"/>
          <p14:tracePt t="23754" x="1181100" y="3895725"/>
          <p14:tracePt t="23791" x="1171575" y="3895725"/>
          <p14:tracePt t="23807" x="1162050" y="3886200"/>
          <p14:tracePt t="23831" x="1162050" y="3876675"/>
          <p14:tracePt t="23847" x="1162050" y="3867150"/>
          <p14:tracePt t="23855" x="1162050" y="3857625"/>
          <p14:tracePt t="23871" x="1247775" y="3810000"/>
          <p14:tracePt t="23888" x="1419225" y="3752850"/>
          <p14:tracePt t="23904" x="1533525" y="3733800"/>
          <p14:tracePt t="23921" x="1581150" y="3724275"/>
          <p14:tracePt t="23991" x="1562100" y="3724275"/>
          <p14:tracePt t="23999" x="1533525" y="3724275"/>
          <p14:tracePt t="24007" x="1495425" y="3724275"/>
          <p14:tracePt t="24021" x="1457325" y="3724275"/>
          <p14:tracePt t="24038" x="1381125" y="3724275"/>
          <p14:tracePt t="24055" x="1333500" y="3733800"/>
          <p14:tracePt t="24056" x="1323975" y="3733800"/>
          <p14:tracePt t="24071" x="1314450" y="3733800"/>
          <p14:tracePt t="24127" x="1343025" y="3733800"/>
          <p14:tracePt t="24135" x="1381125" y="3733800"/>
          <p14:tracePt t="24143" x="1438275" y="3733800"/>
          <p14:tracePt t="24154" x="1504950" y="3733800"/>
          <p14:tracePt t="24171" x="1609725" y="3733800"/>
          <p14:tracePt t="24188" x="1647825" y="3733800"/>
          <p14:tracePt t="24204" x="1657350" y="3733800"/>
          <p14:tracePt t="24238" x="1638300" y="3733800"/>
          <p14:tracePt t="24254" x="1514475" y="3743325"/>
          <p14:tracePt t="24271" x="1362075" y="3743325"/>
          <p14:tracePt t="24288" x="1333500" y="3743325"/>
          <p14:tracePt t="24321" x="1323975" y="3743325"/>
          <p14:tracePt t="24338" x="1333500" y="3733800"/>
          <p14:tracePt t="24354" x="1400175" y="3724275"/>
          <p14:tracePt t="24371" x="1524000" y="3724275"/>
          <p14:tracePt t="24388" x="1590675" y="3724275"/>
          <p14:tracePt t="24405" x="1600200" y="3724275"/>
          <p14:tracePt t="24438" x="1562100" y="3724275"/>
          <p14:tracePt t="24455" x="1409700" y="3724275"/>
          <p14:tracePt t="24471" x="1304925" y="3724275"/>
          <p14:tracePt t="24519" x="1323975" y="3724275"/>
          <p14:tracePt t="24527" x="1371600" y="3724275"/>
          <p14:tracePt t="24538" x="1419225" y="3724275"/>
          <p14:tracePt t="24554" x="1504950" y="3724275"/>
          <p14:tracePt t="24571" x="1533525" y="3724275"/>
          <p14:tracePt t="24615" x="1485900" y="3743325"/>
          <p14:tracePt t="24623" x="1438275" y="3743325"/>
          <p14:tracePt t="24638" x="1400175" y="3743325"/>
          <p14:tracePt t="24655" x="1371600" y="3743325"/>
          <p14:tracePt t="24671" x="1362075" y="3743325"/>
          <p14:tracePt t="24688" x="1390650" y="3743325"/>
          <p14:tracePt t="24704" x="1524000" y="3743325"/>
          <p14:tracePt t="24721" x="1638300" y="3743325"/>
          <p14:tracePt t="24738" x="1657350" y="3743325"/>
          <p14:tracePt t="24775" x="1666875" y="3743325"/>
          <p14:tracePt t="24791" x="1628775" y="3743325"/>
          <p14:tracePt t="24805" x="1619250" y="3743325"/>
          <p14:tracePt t="24821" x="1609725" y="374332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A09F-26B2-4290-8834-9690699190CF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Tracing a program (Dry run)</a:t>
            </a:r>
            <a:endParaRPr lang="en-US" alt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23924"/>
            <a:ext cx="6319838" cy="56149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err="1">
                <a:solidFill>
                  <a:schemeClr val="tx2"/>
                </a:solidFill>
              </a:rPr>
              <a:t>int</a:t>
            </a:r>
            <a:r>
              <a:rPr lang="en-US" altLang="en-US" sz="2000" dirty="0">
                <a:solidFill>
                  <a:schemeClr val="tx2"/>
                </a:solidFill>
              </a:rPr>
              <a:t>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height;		// declaration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</a:t>
            </a:r>
            <a:r>
              <a:rPr lang="en-US" altLang="en-US" sz="2000" dirty="0" smtClean="0">
                <a:solidFill>
                  <a:schemeClr val="tx2"/>
                </a:solidFill>
              </a:rPr>
              <a:t>width = 4;	// declaration and initialization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</a:t>
            </a:r>
            <a:r>
              <a:rPr lang="en-US" altLang="en-US" sz="2000" dirty="0" smtClean="0">
                <a:solidFill>
                  <a:schemeClr val="tx2"/>
                </a:solidFill>
              </a:rPr>
              <a:t>instruction 1: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 </a:t>
            </a:r>
            <a:r>
              <a:rPr lang="en-US" altLang="en-US" sz="2000" dirty="0">
                <a:solidFill>
                  <a:schemeClr val="tx2"/>
                </a:solidFill>
              </a:rPr>
              <a:t>= </a:t>
            </a:r>
            <a:r>
              <a:rPr lang="en-US" altLang="en-US" sz="2000" dirty="0" smtClean="0">
                <a:solidFill>
                  <a:schemeClr val="tx2"/>
                </a:solidFill>
              </a:rPr>
              <a:t>6;		// assignment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// instruction 2</a:t>
            </a:r>
            <a:r>
              <a:rPr lang="en-US" altLang="en-US" sz="2000" dirty="0">
                <a:solidFill>
                  <a:schemeClr val="tx2"/>
                </a:solidFill>
              </a:rPr>
              <a:t>: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smtClean="0">
                <a:solidFill>
                  <a:schemeClr val="tx2"/>
                </a:solidFill>
              </a:rPr>
              <a:t>double area </a:t>
            </a:r>
            <a:r>
              <a:rPr lang="en-US" altLang="en-US" sz="2000" dirty="0">
                <a:solidFill>
                  <a:schemeClr val="tx2"/>
                </a:solidFill>
              </a:rPr>
              <a:t>=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height* width;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</a:t>
            </a:r>
            <a:r>
              <a:rPr lang="en-US" altLang="en-US" sz="2000" dirty="0" smtClean="0">
                <a:solidFill>
                  <a:schemeClr val="tx2"/>
                </a:solidFill>
              </a:rPr>
              <a:t>instruction 3</a:t>
            </a:r>
            <a:r>
              <a:rPr lang="en-US" altLang="en-US" sz="2000" dirty="0">
                <a:solidFill>
                  <a:schemeClr val="tx2"/>
                </a:solidFill>
              </a:rPr>
              <a:t>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"The </a:t>
            </a:r>
            <a:r>
              <a:rPr lang="en-US" altLang="en-US" sz="2000" dirty="0" smtClean="0">
                <a:solidFill>
                  <a:schemeClr val="tx2"/>
                </a:solidFill>
              </a:rPr>
              <a:t>rectangle area </a:t>
            </a:r>
            <a:r>
              <a:rPr lang="en-US" altLang="en-US" sz="2000" dirty="0">
                <a:solidFill>
                  <a:schemeClr val="tx2"/>
                </a:solidFill>
              </a:rPr>
              <a:t>is </a:t>
            </a:r>
            <a:r>
              <a:rPr lang="en-US" altLang="en-US" sz="2000" dirty="0" smtClean="0">
                <a:solidFill>
                  <a:schemeClr val="tx2"/>
                </a:solidFill>
              </a:rPr>
              <a:t>“ &lt;&lt;  </a:t>
            </a:r>
            <a:r>
              <a:rPr lang="en-US" altLang="en-US" sz="2000" dirty="0">
                <a:solidFill>
                  <a:schemeClr val="tx2"/>
                </a:solidFill>
              </a:rPr>
              <a:t>area &lt;&lt; 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864" y="3481384"/>
            <a:ext cx="381000" cy="3857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77362" y="178593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1797990"/>
            <a:ext cx="97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/>
                </a:solidFill>
              </a:rPr>
              <a:t>height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401171" y="243840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7209" y="2450460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width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228274"/>
      </p:ext>
    </p:extLst>
  </p:cSld>
  <p:clrMapOvr>
    <a:masterClrMapping/>
  </p:clrMapOvr>
  <p:transition advTm="12462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222" x="1590675" y="3752850"/>
          <p14:tracePt t="3254" x="1581150" y="3762375"/>
          <p14:tracePt t="3262" x="1628775" y="3771900"/>
          <p14:tracePt t="3270" x="1752600" y="3781425"/>
          <p14:tracePt t="3283" x="1866900" y="3781425"/>
          <p14:tracePt t="3299" x="2047875" y="3781425"/>
          <p14:tracePt t="3316" x="2105025" y="3781425"/>
          <p14:tracePt t="3333" x="2124075" y="3781425"/>
          <p14:tracePt t="3350" x="2143125" y="3790950"/>
          <p14:tracePt t="3366" x="2143125" y="3800475"/>
          <p14:tracePt t="3399" x="2143125" y="3810000"/>
          <p14:tracePt t="3446" x="2133600" y="3810000"/>
          <p14:tracePt t="3462" x="2124075" y="3810000"/>
          <p14:tracePt t="3526" x="2114550" y="3810000"/>
          <p14:tracePt t="3542" x="2105025" y="3810000"/>
          <p14:tracePt t="3550" x="2095500" y="3810000"/>
          <p14:tracePt t="3558" x="2085975" y="3810000"/>
          <p14:tracePt t="3574" x="2076450" y="3810000"/>
          <p14:tracePt t="3694" x="2076450" y="3790950"/>
          <p14:tracePt t="3702" x="2085975" y="3781425"/>
          <p14:tracePt t="3718" x="2085975" y="3771900"/>
          <p14:tracePt t="3726" x="2095500" y="3752850"/>
          <p14:tracePt t="4502" x="2095500" y="3743325"/>
          <p14:tracePt t="4510" x="2066925" y="3733800"/>
          <p14:tracePt t="4518" x="2028825" y="3724275"/>
          <p14:tracePt t="4533" x="2000250" y="3705225"/>
          <p14:tracePt t="4550" x="1981200" y="3695700"/>
          <p14:tracePt t="4606" x="1962150" y="3695700"/>
          <p14:tracePt t="4614" x="1952625" y="3695700"/>
          <p14:tracePt t="4622" x="1933575" y="3676650"/>
          <p14:tracePt t="4633" x="1914525" y="3676650"/>
          <p14:tracePt t="4650" x="1885950" y="3667125"/>
          <p14:tracePt t="4666" x="1866900" y="3667125"/>
          <p14:tracePt t="4700" x="1857375" y="3667125"/>
          <p14:tracePt t="4716" x="1847850" y="3667125"/>
          <p14:tracePt t="4733" x="1838325" y="3667125"/>
          <p14:tracePt t="4750" x="1809750" y="3657600"/>
          <p14:tracePt t="4766" x="1790700" y="3657600"/>
          <p14:tracePt t="4783" x="1762125" y="3657600"/>
          <p14:tracePt t="4800" x="1752600" y="3657600"/>
          <p14:tracePt t="4833" x="1743075" y="3657600"/>
          <p14:tracePt t="4862" x="1733550" y="3657600"/>
          <p14:tracePt t="4886" x="1724025" y="3667125"/>
          <p14:tracePt t="4926" x="1724025" y="3676650"/>
          <p14:tracePt t="4998" x="1724025" y="3686175"/>
          <p14:tracePt t="5022" x="1724025" y="3695700"/>
          <p14:tracePt t="5110" x="1724025" y="3705225"/>
          <p14:tracePt t="5174" x="1733550" y="3705225"/>
          <p14:tracePt t="5182" x="1733550" y="3714750"/>
          <p14:tracePt t="5302" x="1743075" y="3714750"/>
          <p14:tracePt t="5438" x="1752600" y="3705225"/>
          <p14:tracePt t="5454" x="1762125" y="3705225"/>
          <p14:tracePt t="5510" x="1762125" y="3695700"/>
          <p14:tracePt t="5798" x="1762125" y="3686175"/>
          <p14:tracePt t="6062" x="1762125" y="3676650"/>
          <p14:tracePt t="6118" x="1743075" y="3676650"/>
          <p14:tracePt t="6126" x="1733550" y="3676650"/>
          <p14:tracePt t="6142" x="1724025" y="3676650"/>
          <p14:tracePt t="6158" x="1714500" y="3676650"/>
          <p14:tracePt t="6510" x="1704975" y="3676650"/>
          <p14:tracePt t="6518" x="1695450" y="3676650"/>
          <p14:tracePt t="6526" x="1685925" y="3676650"/>
          <p14:tracePt t="6535" x="1676400" y="3686175"/>
          <p14:tracePt t="6550" x="1628775" y="3695700"/>
          <p14:tracePt t="6567" x="1543050" y="3714750"/>
          <p14:tracePt t="6584" x="1466850" y="3733800"/>
          <p14:tracePt t="6600" x="1409700" y="3733800"/>
          <p14:tracePt t="6617" x="1381125" y="3733800"/>
          <p14:tracePt t="6633" x="1362075" y="3733800"/>
          <p14:tracePt t="6667" x="1352550" y="3733800"/>
          <p14:tracePt t="6683" x="1343025" y="3733800"/>
          <p14:tracePt t="6726" x="1333500" y="3733800"/>
          <p14:tracePt t="6766" x="1362075" y="3733800"/>
          <p14:tracePt t="6774" x="1400175" y="3733800"/>
          <p14:tracePt t="6783" x="1476375" y="3733800"/>
          <p14:tracePt t="6800" x="1685925" y="3733800"/>
          <p14:tracePt t="6817" x="2000250" y="3733800"/>
          <p14:tracePt t="6834" x="2505075" y="3705225"/>
          <p14:tracePt t="6850" x="3095625" y="3648075"/>
          <p14:tracePt t="6867" x="3800475" y="3533775"/>
          <p14:tracePt t="6883" x="4514850" y="3343275"/>
          <p14:tracePt t="6900" x="5114925" y="3162300"/>
          <p14:tracePt t="6917" x="5495925" y="3019425"/>
          <p14:tracePt t="6934" x="5772150" y="2847975"/>
          <p14:tracePt t="6950" x="6105525" y="2552700"/>
          <p14:tracePt t="6967" x="6248400" y="2409825"/>
          <p14:tracePt t="6983" x="6391275" y="2238375"/>
          <p14:tracePt t="7000" x="6467475" y="2133600"/>
          <p14:tracePt t="7017" x="6524625" y="2047875"/>
          <p14:tracePt t="7033" x="6524625" y="2038350"/>
          <p14:tracePt t="7054" x="6534150" y="2028825"/>
          <p14:tracePt t="7070" x="6543675" y="2019300"/>
          <p14:tracePt t="7083" x="6553200" y="2000250"/>
          <p14:tracePt t="7100" x="6619875" y="1971675"/>
          <p14:tracePt t="7117" x="6800850" y="1895475"/>
          <p14:tracePt t="7133" x="6924675" y="1847850"/>
          <p14:tracePt t="7150" x="7105650" y="1828800"/>
          <p14:tracePt t="7167" x="7305675" y="1866900"/>
          <p14:tracePt t="7183" x="7667625" y="1952625"/>
          <p14:tracePt t="7200" x="8077200" y="2028825"/>
          <p14:tracePt t="7217" x="8382000" y="2114550"/>
          <p14:tracePt t="7233" x="8753475" y="2162175"/>
          <p14:tracePt t="7250" x="9134475" y="2200275"/>
          <p14:tracePt t="7267" x="9401175" y="2200275"/>
          <p14:tracePt t="7283" x="9525000" y="2200275"/>
          <p14:tracePt t="7300" x="9582150" y="2181225"/>
          <p14:tracePt t="7317" x="9620250" y="2171700"/>
          <p14:tracePt t="7333" x="9658350" y="2143125"/>
          <p14:tracePt t="7350" x="9925050" y="2057400"/>
          <p14:tracePt t="7367" x="10191750" y="2000250"/>
          <p14:tracePt t="7384" x="10372725" y="1943100"/>
          <p14:tracePt t="7400" x="10401300" y="1924050"/>
          <p14:tracePt t="7433" x="10410825" y="1914525"/>
          <p14:tracePt t="7450" x="10448925" y="1905000"/>
          <p14:tracePt t="7467" x="10477500" y="1885950"/>
          <p14:tracePt t="7503" x="10477500" y="1876425"/>
          <p14:tracePt t="7517" x="10467975" y="1876425"/>
          <p14:tracePt t="7533" x="10448925" y="1876425"/>
          <p14:tracePt t="7535" x="10439400" y="1876425"/>
          <p14:tracePt t="7550" x="10410825" y="1876425"/>
          <p14:tracePt t="7567" x="10372725" y="1895475"/>
          <p14:tracePt t="7584" x="10344150" y="1924050"/>
          <p14:tracePt t="7600" x="10315575" y="1962150"/>
          <p14:tracePt t="7617" x="10277475" y="1990725"/>
          <p14:tracePt t="7633" x="10210800" y="2028825"/>
          <p14:tracePt t="7650" x="10125075" y="2095500"/>
          <p14:tracePt t="7667" x="10077450" y="2114550"/>
          <p14:tracePt t="7683" x="10048875" y="2124075"/>
          <p14:tracePt t="7700" x="10001250" y="2124075"/>
          <p14:tracePt t="7717" x="9944100" y="2095500"/>
          <p14:tracePt t="7734" x="9877425" y="2076450"/>
          <p14:tracePt t="7750" x="9848850" y="2057400"/>
          <p14:tracePt t="7767" x="9839325" y="2047875"/>
          <p14:tracePt t="7784" x="9829800" y="2038350"/>
          <p14:tracePt t="7800" x="9829800" y="2000250"/>
          <p14:tracePt t="7817" x="9820275" y="1990725"/>
          <p14:tracePt t="7834" x="9829800" y="1952625"/>
          <p14:tracePt t="7850" x="9858375" y="1905000"/>
          <p14:tracePt t="7867" x="9877425" y="1895475"/>
          <p14:tracePt t="7884" x="9915525" y="1895475"/>
          <p14:tracePt t="7900" x="9953625" y="1895475"/>
          <p14:tracePt t="7917" x="9982200" y="1895475"/>
          <p14:tracePt t="7934" x="10001250" y="1905000"/>
          <p14:tracePt t="7950" x="10020300" y="1943100"/>
          <p14:tracePt t="7967" x="10020300" y="2009775"/>
          <p14:tracePt t="7984" x="10020300" y="2047875"/>
          <p14:tracePt t="8000" x="9991725" y="2095500"/>
          <p14:tracePt t="8017" x="9982200" y="2095500"/>
          <p14:tracePt t="8034" x="9972675" y="2095500"/>
          <p14:tracePt t="8050" x="9953625" y="2095500"/>
          <p14:tracePt t="8067" x="9896475" y="2066925"/>
          <p14:tracePt t="8084" x="9848850" y="2038350"/>
          <p14:tracePt t="8100" x="9820275" y="2019300"/>
          <p14:tracePt t="8117" x="9810750" y="2019300"/>
          <p14:tracePt t="8134" x="9810750" y="1990725"/>
          <p14:tracePt t="8150" x="9820275" y="1962150"/>
          <p14:tracePt t="8167" x="9848850" y="1952625"/>
          <p14:tracePt t="8184" x="9867900" y="1952625"/>
          <p14:tracePt t="8200" x="9906000" y="2000250"/>
          <p14:tracePt t="8217" x="9934575" y="2057400"/>
          <p14:tracePt t="8234" x="9944100" y="2095500"/>
          <p14:tracePt t="8250" x="9944100" y="2114550"/>
          <p14:tracePt t="8267" x="9934575" y="2124075"/>
          <p14:tracePt t="8284" x="9915525" y="2124075"/>
          <p14:tracePt t="8300" x="9877425" y="2105025"/>
          <p14:tracePt t="8317" x="9867900" y="2095500"/>
          <p14:tracePt t="8334" x="9867900" y="2085975"/>
          <p14:tracePt t="8350" x="9896475" y="2066925"/>
          <p14:tracePt t="8367" x="9925050" y="2057400"/>
          <p14:tracePt t="8384" x="9934575" y="2057400"/>
          <p14:tracePt t="8417" x="9944100" y="2047875"/>
          <p14:tracePt t="8446" x="9953625" y="2047875"/>
          <p14:tracePt t="8470" x="9963150" y="2047875"/>
          <p14:tracePt t="8478" x="9972675" y="2047875"/>
          <p14:tracePt t="8495" x="9991725" y="2047875"/>
          <p14:tracePt t="8606" x="9972675" y="2038350"/>
          <p14:tracePt t="8615" x="9877425" y="2019300"/>
          <p14:tracePt t="8622" x="9744075" y="1981200"/>
          <p14:tracePt t="8634" x="9582150" y="1952625"/>
          <p14:tracePt t="8650" x="9153525" y="1905000"/>
          <p14:tracePt t="8667" x="8848725" y="1905000"/>
          <p14:tracePt t="8684" x="8696325" y="1933575"/>
          <p14:tracePt t="8700" x="8648700" y="1952625"/>
          <p14:tracePt t="8717" x="8620125" y="1962150"/>
          <p14:tracePt t="8734" x="8572500" y="1981200"/>
          <p14:tracePt t="8751" x="8543925" y="1990725"/>
          <p14:tracePt t="8767" x="8496300" y="2019300"/>
          <p14:tracePt t="8784" x="8467725" y="2038350"/>
          <p14:tracePt t="8817" x="8458200" y="2047875"/>
          <p14:tracePt t="8846" x="8477250" y="2047875"/>
          <p14:tracePt t="8855" x="8496300" y="2047875"/>
          <p14:tracePt t="8867" x="8515350" y="2057400"/>
          <p14:tracePt t="8884" x="8572500" y="2066925"/>
          <p14:tracePt t="8900" x="8705850" y="2085975"/>
          <p14:tracePt t="8917" x="8896350" y="2114550"/>
          <p14:tracePt t="8935" x="9210675" y="2143125"/>
          <p14:tracePt t="8951" x="9353550" y="2162175"/>
          <p14:tracePt t="8967" x="9477375" y="2162175"/>
          <p14:tracePt t="8984" x="9572625" y="2152650"/>
          <p14:tracePt t="9000" x="9639300" y="2133600"/>
          <p14:tracePt t="9017" x="9705975" y="2124075"/>
          <p14:tracePt t="9034" x="9772650" y="2124075"/>
          <p14:tracePt t="9051" x="9810750" y="2105025"/>
          <p14:tracePt t="9067" x="9839325" y="2095500"/>
          <p14:tracePt t="9084" x="9867900" y="2095500"/>
          <p14:tracePt t="9100" x="9896475" y="2076450"/>
          <p14:tracePt t="9117" x="9906000" y="2066925"/>
          <p14:tracePt t="9190" x="9915525" y="2066925"/>
          <p14:tracePt t="9198" x="9915525" y="2057400"/>
          <p14:tracePt t="9423" x="9915525" y="2047875"/>
          <p14:tracePt t="9430" x="9915525" y="2038350"/>
          <p14:tracePt t="9439" x="9906000" y="2028825"/>
          <p14:tracePt t="9451" x="9906000" y="2000250"/>
          <p14:tracePt t="9467" x="9886950" y="1981200"/>
          <p14:tracePt t="9484" x="9886950" y="1952625"/>
          <p14:tracePt t="9501" x="9886950" y="1933575"/>
          <p14:tracePt t="9518" x="9896475" y="1914525"/>
          <p14:tracePt t="9534" x="9915525" y="1876425"/>
          <p14:tracePt t="9551" x="9934575" y="1857375"/>
          <p14:tracePt t="9567" x="9963150" y="1838325"/>
          <p14:tracePt t="9600" x="9982200" y="1838325"/>
          <p14:tracePt t="9617" x="10039350" y="1876425"/>
          <p14:tracePt t="9634" x="10086975" y="1943100"/>
          <p14:tracePt t="9651" x="10106025" y="1971675"/>
          <p14:tracePt t="9667" x="10115550" y="1981200"/>
          <p14:tracePt t="9684" x="10115550" y="1990725"/>
          <p14:tracePt t="9701" x="10077450" y="2028825"/>
          <p14:tracePt t="9717" x="10039350" y="2076450"/>
          <p14:tracePt t="9734" x="10010775" y="2105025"/>
          <p14:tracePt t="9751" x="9991725" y="2105025"/>
          <p14:tracePt t="9767" x="9934575" y="2076450"/>
          <p14:tracePt t="9784" x="9906000" y="2047875"/>
          <p14:tracePt t="9801" x="9896475" y="2038350"/>
          <p14:tracePt t="9817" x="9886950" y="2028825"/>
          <p14:tracePt t="9851" x="9944100" y="2028825"/>
          <p14:tracePt t="9867" x="10058400" y="2057400"/>
          <p14:tracePt t="9884" x="10172700" y="2105025"/>
          <p14:tracePt t="9901" x="10182225" y="2105025"/>
          <p14:tracePt t="9917" x="10182225" y="2114550"/>
          <p14:tracePt t="9935" x="10125075" y="2171700"/>
          <p14:tracePt t="9951" x="10086975" y="2200275"/>
          <p14:tracePt t="9967" x="10058400" y="2209800"/>
          <p14:tracePt t="10001" x="10058400" y="2171700"/>
          <p14:tracePt t="10017" x="10058400" y="2124075"/>
          <p14:tracePt t="10034" x="10058400" y="2105025"/>
          <p14:tracePt t="10055" x="10058400" y="2095500"/>
          <p14:tracePt t="10071" x="10067925" y="2095500"/>
          <p14:tracePt t="10095" x="10077450" y="2095500"/>
          <p14:tracePt t="10143" x="10067925" y="2085975"/>
          <p14:tracePt t="10183" x="10058400" y="2076450"/>
          <p14:tracePt t="11095" x="10048875" y="2057400"/>
          <p14:tracePt t="11103" x="10029825" y="2047875"/>
          <p14:tracePt t="11111" x="10001250" y="2038350"/>
          <p14:tracePt t="11119" x="9982200" y="2028825"/>
          <p14:tracePt t="11135" x="9953625" y="2028825"/>
          <p14:tracePt t="11151" x="9925050" y="2028825"/>
          <p14:tracePt t="11167" x="9906000" y="2028825"/>
          <p14:tracePt t="11184" x="9896475" y="2028825"/>
          <p14:tracePt t="11201" x="9877425" y="2028825"/>
          <p14:tracePt t="11217" x="9867900" y="2028825"/>
          <p14:tracePt t="11234" x="9858375" y="2028825"/>
          <p14:tracePt t="11251" x="9858375" y="2019300"/>
          <p14:tracePt t="11284" x="9839325" y="2019300"/>
          <p14:tracePt t="11301" x="9820275" y="2028825"/>
          <p14:tracePt t="11318" x="9791700" y="2057400"/>
          <p14:tracePt t="11335" x="9715500" y="2114550"/>
          <p14:tracePt t="11351" x="9563100" y="2190750"/>
          <p14:tracePt t="11367" x="9267825" y="2314575"/>
          <p14:tracePt t="11384" x="8829675" y="2447925"/>
          <p14:tracePt t="11401" x="8277225" y="2619375"/>
          <p14:tracePt t="11417" x="7839075" y="2752725"/>
          <p14:tracePt t="11434" x="7439025" y="2867025"/>
          <p14:tracePt t="11451" x="7077075" y="2971800"/>
          <p14:tracePt t="11468" x="6762750" y="3076575"/>
          <p14:tracePt t="11484" x="6296025" y="3267075"/>
          <p14:tracePt t="11501" x="5943600" y="3409950"/>
          <p14:tracePt t="11518" x="5600700" y="3581400"/>
          <p14:tracePt t="11535" x="5210175" y="3781425"/>
          <p14:tracePt t="11551" x="4962525" y="3924300"/>
          <p14:tracePt t="11568" x="4800600" y="4019550"/>
          <p14:tracePt t="11584" x="4743450" y="4067175"/>
          <p14:tracePt t="11601" x="4733925" y="4086225"/>
          <p14:tracePt t="11618" x="4733925" y="4114800"/>
          <p14:tracePt t="11634" x="4743450" y="4162425"/>
          <p14:tracePt t="11651" x="4752975" y="4229100"/>
          <p14:tracePt t="11668" x="4762500" y="4333875"/>
          <p14:tracePt t="11684" x="4810125" y="4448175"/>
          <p14:tracePt t="11701" x="4886325" y="4543425"/>
          <p14:tracePt t="11718" x="5010150" y="4619625"/>
          <p14:tracePt t="11735" x="5286375" y="4724400"/>
          <p14:tracePt t="11751" x="5391150" y="4743450"/>
          <p14:tracePt t="11768" x="5429250" y="4743450"/>
          <p14:tracePt t="11784" x="5448300" y="4695825"/>
          <p14:tracePt t="11801" x="5476875" y="4619625"/>
          <p14:tracePt t="11818" x="5505450" y="458152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A09F-26B2-4290-8834-9690699190CF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Tracing a program (Dry run)</a:t>
            </a:r>
            <a:endParaRPr lang="en-US" alt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23924"/>
            <a:ext cx="6319838" cy="56149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err="1">
                <a:solidFill>
                  <a:schemeClr val="tx2"/>
                </a:solidFill>
              </a:rPr>
              <a:t>int</a:t>
            </a:r>
            <a:r>
              <a:rPr lang="en-US" altLang="en-US" sz="2000" dirty="0">
                <a:solidFill>
                  <a:schemeClr val="tx2"/>
                </a:solidFill>
              </a:rPr>
              <a:t>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height;		// declaration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</a:t>
            </a:r>
            <a:r>
              <a:rPr lang="en-US" altLang="en-US" sz="2000" dirty="0" smtClean="0">
                <a:solidFill>
                  <a:schemeClr val="tx2"/>
                </a:solidFill>
              </a:rPr>
              <a:t>width = 4;	// declaration and initialization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</a:t>
            </a:r>
            <a:r>
              <a:rPr lang="en-US" altLang="en-US" sz="2000" dirty="0" smtClean="0">
                <a:solidFill>
                  <a:schemeClr val="tx2"/>
                </a:solidFill>
              </a:rPr>
              <a:t>instruction 1: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 </a:t>
            </a:r>
            <a:r>
              <a:rPr lang="en-US" altLang="en-US" sz="2000" dirty="0">
                <a:solidFill>
                  <a:schemeClr val="tx2"/>
                </a:solidFill>
              </a:rPr>
              <a:t>= </a:t>
            </a:r>
            <a:r>
              <a:rPr lang="en-US" altLang="en-US" sz="2000" dirty="0" smtClean="0">
                <a:solidFill>
                  <a:schemeClr val="tx2"/>
                </a:solidFill>
              </a:rPr>
              <a:t>6;		// assignment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// instruction 2</a:t>
            </a:r>
            <a:r>
              <a:rPr lang="en-US" altLang="en-US" sz="2000" dirty="0">
                <a:solidFill>
                  <a:schemeClr val="tx2"/>
                </a:solidFill>
              </a:rPr>
              <a:t>: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smtClean="0">
                <a:solidFill>
                  <a:schemeClr val="tx2"/>
                </a:solidFill>
              </a:rPr>
              <a:t>double area </a:t>
            </a:r>
            <a:r>
              <a:rPr lang="en-US" altLang="en-US" sz="2000" dirty="0">
                <a:solidFill>
                  <a:schemeClr val="tx2"/>
                </a:solidFill>
              </a:rPr>
              <a:t>=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height* width;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</a:t>
            </a:r>
            <a:r>
              <a:rPr lang="en-US" altLang="en-US" sz="2000" dirty="0" smtClean="0">
                <a:solidFill>
                  <a:schemeClr val="tx2"/>
                </a:solidFill>
              </a:rPr>
              <a:t>instruction 3</a:t>
            </a:r>
            <a:r>
              <a:rPr lang="en-US" altLang="en-US" sz="2000" dirty="0">
                <a:solidFill>
                  <a:schemeClr val="tx2"/>
                </a:solidFill>
              </a:rPr>
              <a:t>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"The </a:t>
            </a:r>
            <a:r>
              <a:rPr lang="en-US" altLang="en-US" sz="2000" dirty="0" smtClean="0">
                <a:solidFill>
                  <a:schemeClr val="tx2"/>
                </a:solidFill>
              </a:rPr>
              <a:t>rectangle area </a:t>
            </a:r>
            <a:r>
              <a:rPr lang="en-US" altLang="en-US" sz="2000" dirty="0">
                <a:solidFill>
                  <a:schemeClr val="tx2"/>
                </a:solidFill>
              </a:rPr>
              <a:t>is </a:t>
            </a:r>
            <a:r>
              <a:rPr lang="en-US" altLang="en-US" sz="2000" dirty="0" smtClean="0">
                <a:solidFill>
                  <a:schemeClr val="tx2"/>
                </a:solidFill>
              </a:rPr>
              <a:t>“ &lt;&lt;  </a:t>
            </a:r>
            <a:r>
              <a:rPr lang="en-US" altLang="en-US" sz="2000" dirty="0">
                <a:solidFill>
                  <a:schemeClr val="tx2"/>
                </a:solidFill>
              </a:rPr>
              <a:t>area &lt;&lt; 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80962" y="4610097"/>
            <a:ext cx="381000" cy="3857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77362" y="178593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1797990"/>
            <a:ext cx="97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/>
                </a:solidFill>
              </a:rPr>
              <a:t>height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401171" y="243840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7209" y="2450460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width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377362" y="3121993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53400" y="3134047"/>
            <a:ext cx="73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area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8801" y="4170445"/>
            <a:ext cx="42565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Declare area with initialization.</a:t>
            </a:r>
          </a:p>
          <a:p>
            <a:r>
              <a:rPr lang="en-US" sz="2400" dirty="0" smtClean="0"/>
              <a:t>Compute the product and store the result to area.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4278013"/>
      </p:ext>
    </p:extLst>
  </p:cSld>
  <p:clrMapOvr>
    <a:masterClrMapping/>
  </p:clrMapOvr>
  <p:transition advTm="68616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64" x="5505450" y="4533900"/>
          <p14:tracePt t="672" x="5505450" y="4419600"/>
          <p14:tracePt t="680" x="5505450" y="4267200"/>
          <p14:tracePt t="688" x="5486400" y="4019550"/>
          <p14:tracePt t="705" x="5362575" y="3771900"/>
          <p14:tracePt t="721" x="5248275" y="3705225"/>
          <p14:tracePt t="738" x="5057775" y="3705225"/>
          <p14:tracePt t="755" x="4781550" y="3838575"/>
          <p14:tracePt t="772" x="4619625" y="3981450"/>
          <p14:tracePt t="788" x="4600575" y="4029075"/>
          <p14:tracePt t="805" x="4619625" y="4048125"/>
          <p14:tracePt t="880" x="4629150" y="4048125"/>
          <p14:tracePt t="896" x="4638675" y="4048125"/>
          <p14:tracePt t="920" x="4657725" y="4057650"/>
          <p14:tracePt t="928" x="4714875" y="4095750"/>
          <p14:tracePt t="938" x="4810125" y="4210050"/>
          <p14:tracePt t="955" x="5076825" y="4457700"/>
          <p14:tracePt t="972" x="5124450" y="4524375"/>
          <p14:tracePt t="988" x="5124450" y="4600575"/>
          <p14:tracePt t="1005" x="5124450" y="4610100"/>
          <p14:tracePt t="1022" x="5124450" y="4629150"/>
          <p14:tracePt t="1038" x="5048250" y="4629150"/>
          <p14:tracePt t="1055" x="4714875" y="4629150"/>
          <p14:tracePt t="1072" x="3686175" y="4629150"/>
          <p14:tracePt t="1088" x="3086100" y="4629150"/>
          <p14:tracePt t="1105" x="2714625" y="4629150"/>
          <p14:tracePt t="1122" x="2600325" y="4629150"/>
          <p14:tracePt t="1138" x="2571750" y="4629150"/>
          <p14:tracePt t="1155" x="2552700" y="4629150"/>
          <p14:tracePt t="1172" x="2533650" y="4638675"/>
          <p14:tracePt t="1188" x="2495550" y="4648200"/>
          <p14:tracePt t="1205" x="2438400" y="4648200"/>
          <p14:tracePt t="1222" x="2343150" y="4648200"/>
          <p14:tracePt t="1238" x="2181225" y="4657725"/>
          <p14:tracePt t="1255" x="1990725" y="4657725"/>
          <p14:tracePt t="1272" x="1695450" y="4676775"/>
          <p14:tracePt t="1288" x="1552575" y="4724400"/>
          <p14:tracePt t="1305" x="1438275" y="4762500"/>
          <p14:tracePt t="1322" x="1419225" y="4762500"/>
          <p14:tracePt t="1376" x="1428750" y="4762500"/>
          <p14:tracePt t="1392" x="1457325" y="4762500"/>
          <p14:tracePt t="1400" x="1514475" y="4772025"/>
          <p14:tracePt t="1408" x="1609725" y="4791075"/>
          <p14:tracePt t="1422" x="1733550" y="4819650"/>
          <p14:tracePt t="1438" x="2057400" y="4838700"/>
          <p14:tracePt t="1455" x="2286000" y="4848225"/>
          <p14:tracePt t="1472" x="2362200" y="4848225"/>
          <p14:tracePt t="1488" x="2371725" y="4838700"/>
          <p14:tracePt t="1505" x="2295525" y="4810125"/>
          <p14:tracePt t="1522" x="2152650" y="4810125"/>
          <p14:tracePt t="1538" x="2000250" y="4819650"/>
          <p14:tracePt t="1555" x="1895475" y="4819650"/>
          <p14:tracePt t="1572" x="1838325" y="4819650"/>
          <p14:tracePt t="1632" x="1876425" y="4819650"/>
          <p14:tracePt t="1640" x="1962150" y="4819650"/>
          <p14:tracePt t="1648" x="2057400" y="4829175"/>
          <p14:tracePt t="1656" x="2152650" y="4829175"/>
          <p14:tracePt t="1672" x="2343150" y="4838700"/>
          <p14:tracePt t="1688" x="2466975" y="4838700"/>
          <p14:tracePt t="1722" x="2457450" y="4838700"/>
          <p14:tracePt t="1738" x="2276475" y="4848225"/>
          <p14:tracePt t="1755" x="2019300" y="4876800"/>
          <p14:tracePt t="1772" x="1809750" y="4914900"/>
          <p14:tracePt t="1788" x="1714500" y="4943475"/>
          <p14:tracePt t="1822" x="1714500" y="4953000"/>
          <p14:tracePt t="1839" x="1885950" y="4991100"/>
          <p14:tracePt t="1855" x="2114550" y="5067300"/>
          <p14:tracePt t="1872" x="2343150" y="5105400"/>
          <p14:tracePt t="1888" x="2381250" y="5114925"/>
          <p14:tracePt t="2264" x="2381250" y="5105400"/>
          <p14:tracePt t="2288" x="2390775" y="5095875"/>
          <p14:tracePt t="2296" x="2390775" y="5086350"/>
          <p14:tracePt t="2305" x="2400300" y="5076825"/>
          <p14:tracePt t="2322" x="2419350" y="5038725"/>
          <p14:tracePt t="2338" x="2428875" y="5029200"/>
          <p14:tracePt t="2355" x="2428875" y="5010150"/>
          <p14:tracePt t="2372" x="2447925" y="4991100"/>
          <p14:tracePt t="2389" x="2447925" y="4962525"/>
          <p14:tracePt t="2405" x="2447925" y="4933950"/>
          <p14:tracePt t="2422" x="2457450" y="4914900"/>
          <p14:tracePt t="2439" x="2466975" y="4905375"/>
          <p14:tracePt t="2480" x="2466975" y="4886325"/>
          <p14:tracePt t="2504" x="2466975" y="4876800"/>
          <p14:tracePt t="2520" x="2466975" y="4867275"/>
          <p14:tracePt t="2536" x="2457450" y="4867275"/>
          <p14:tracePt t="2544" x="2447925" y="4867275"/>
          <p14:tracePt t="2555" x="2438400" y="4867275"/>
          <p14:tracePt t="2572" x="2409825" y="4867275"/>
          <p14:tracePt t="2589" x="2381250" y="4867275"/>
          <p14:tracePt t="2605" x="2371725" y="4867275"/>
          <p14:tracePt t="2622" x="2362200" y="4867275"/>
          <p14:tracePt t="2657" x="2352675" y="4867275"/>
          <p14:tracePt t="2680" x="2343150" y="4848225"/>
          <p14:tracePt t="2688" x="2333625" y="4848225"/>
          <p14:tracePt t="2705" x="2333625" y="4810125"/>
          <p14:tracePt t="2722" x="2333625" y="4781550"/>
          <p14:tracePt t="2738" x="2324100" y="4752975"/>
          <p14:tracePt t="2755" x="2324100" y="4733925"/>
          <p14:tracePt t="2789" x="2324100" y="4724400"/>
          <p14:tracePt t="2805" x="2324100" y="4714875"/>
          <p14:tracePt t="2824" x="2324100" y="4705350"/>
          <p14:tracePt t="2839" x="2324100" y="4695825"/>
          <p14:tracePt t="2855" x="2352675" y="4676775"/>
          <p14:tracePt t="2872" x="2419350" y="4638675"/>
          <p14:tracePt t="2889" x="2447925" y="4619625"/>
          <p14:tracePt t="2905" x="2476500" y="4619625"/>
          <p14:tracePt t="2922" x="2514600" y="4610100"/>
          <p14:tracePt t="2939" x="2533650" y="4610100"/>
          <p14:tracePt t="2955" x="2571750" y="4600575"/>
          <p14:tracePt t="2972" x="2609850" y="4591050"/>
          <p14:tracePt t="2989" x="2657475" y="4591050"/>
          <p14:tracePt t="3005" x="2705100" y="4591050"/>
          <p14:tracePt t="3022" x="2733675" y="4591050"/>
          <p14:tracePt t="3039" x="2790825" y="4591050"/>
          <p14:tracePt t="3055" x="2819400" y="4610100"/>
          <p14:tracePt t="3072" x="2857500" y="4629150"/>
          <p14:tracePt t="3096" x="2867025" y="4638675"/>
          <p14:tracePt t="3120" x="2867025" y="4648200"/>
          <p14:tracePt t="3128" x="2867025" y="4667250"/>
          <p14:tracePt t="3138" x="2867025" y="4686300"/>
          <p14:tracePt t="3155" x="2876550" y="4733925"/>
          <p14:tracePt t="3172" x="2876550" y="4781550"/>
          <p14:tracePt t="3189" x="2876550" y="4838700"/>
          <p14:tracePt t="3205" x="2876550" y="4867275"/>
          <p14:tracePt t="3239" x="2876550" y="4876800"/>
          <p14:tracePt t="3256" x="2857500" y="4905375"/>
          <p14:tracePt t="3272" x="2781300" y="4914900"/>
          <p14:tracePt t="3289" x="2676525" y="4914900"/>
          <p14:tracePt t="3305" x="2590800" y="4905375"/>
          <p14:tracePt t="3322" x="2524125" y="4886325"/>
          <p14:tracePt t="3339" x="2476500" y="4867275"/>
          <p14:tracePt t="3355" x="2457450" y="4857750"/>
          <p14:tracePt t="3372" x="2447925" y="4848225"/>
          <p14:tracePt t="3389" x="2447925" y="4838700"/>
          <p14:tracePt t="3405" x="2447925" y="4800600"/>
          <p14:tracePt t="3422" x="2466975" y="4752975"/>
          <p14:tracePt t="3439" x="2514600" y="4686300"/>
          <p14:tracePt t="3455" x="2571750" y="4629150"/>
          <p14:tracePt t="3472" x="2657475" y="4591050"/>
          <p14:tracePt t="3489" x="2724150" y="4562475"/>
          <p14:tracePt t="3505" x="2819400" y="4562475"/>
          <p14:tracePt t="3522" x="2895600" y="4562475"/>
          <p14:tracePt t="3539" x="2924175" y="4572000"/>
          <p14:tracePt t="3555" x="2924175" y="4581525"/>
          <p14:tracePt t="3572" x="2933700" y="4610100"/>
          <p14:tracePt t="3589" x="2943225" y="4667250"/>
          <p14:tracePt t="3605" x="2943225" y="4762500"/>
          <p14:tracePt t="3622" x="2943225" y="4838700"/>
          <p14:tracePt t="3639" x="2943225" y="4876800"/>
          <p14:tracePt t="3655" x="2933700" y="4886325"/>
          <p14:tracePt t="3672" x="2867025" y="4886325"/>
          <p14:tracePt t="3689" x="2762250" y="4886325"/>
          <p14:tracePt t="3705" x="2695575" y="4886325"/>
          <p14:tracePt t="3722" x="2638425" y="4886325"/>
          <p14:tracePt t="3739" x="2609850" y="4848225"/>
          <p14:tracePt t="3756" x="2590800" y="4810125"/>
          <p14:tracePt t="3772" x="2590800" y="4752975"/>
          <p14:tracePt t="3789" x="2619375" y="4705350"/>
          <p14:tracePt t="3805" x="2686050" y="4657725"/>
          <p14:tracePt t="3822" x="2800350" y="4629150"/>
          <p14:tracePt t="3839" x="2981325" y="4610100"/>
          <p14:tracePt t="3856" x="3124200" y="4610100"/>
          <p14:tracePt t="3872" x="3200400" y="4610100"/>
          <p14:tracePt t="3912" x="3190875" y="4619625"/>
          <p14:tracePt t="3922" x="3143250" y="4667250"/>
          <p14:tracePt t="3939" x="3076575" y="4752975"/>
          <p14:tracePt t="3955" x="2990850" y="4810125"/>
          <p14:tracePt t="3972" x="2933700" y="4829175"/>
          <p14:tracePt t="3989" x="2876550" y="4829175"/>
          <p14:tracePt t="4005" x="2838450" y="4810125"/>
          <p14:tracePt t="4022" x="2819400" y="4781550"/>
          <p14:tracePt t="4039" x="2800350" y="4724400"/>
          <p14:tracePt t="4056" x="2809875" y="4667250"/>
          <p14:tracePt t="4072" x="2867025" y="4591050"/>
          <p14:tracePt t="4089" x="2924175" y="4552950"/>
          <p14:tracePt t="4105" x="2971800" y="4543425"/>
          <p14:tracePt t="4122" x="3009900" y="4543425"/>
          <p14:tracePt t="4139" x="3048000" y="4562475"/>
          <p14:tracePt t="4155" x="3076575" y="4629150"/>
          <p14:tracePt t="4172" x="3067050" y="4714875"/>
          <p14:tracePt t="4189" x="2990850" y="4800600"/>
          <p14:tracePt t="4206" x="2924175" y="4848225"/>
          <p14:tracePt t="4222" x="2819400" y="4867275"/>
          <p14:tracePt t="4239" x="2752725" y="4867275"/>
          <p14:tracePt t="4256" x="2695575" y="4857750"/>
          <p14:tracePt t="4272" x="2676525" y="4829175"/>
          <p14:tracePt t="4289" x="2676525" y="4810125"/>
          <p14:tracePt t="4305" x="2676525" y="4762500"/>
          <p14:tracePt t="4322" x="2676525" y="4733925"/>
          <p14:tracePt t="4339" x="2695575" y="4705350"/>
          <p14:tracePt t="4355" x="2752725" y="4695825"/>
          <p14:tracePt t="4372" x="2800350" y="4695825"/>
          <p14:tracePt t="4389" x="2838450" y="4695825"/>
          <p14:tracePt t="4405" x="2857500" y="4733925"/>
          <p14:tracePt t="4422" x="2857500" y="4800600"/>
          <p14:tracePt t="4439" x="2809875" y="4857750"/>
          <p14:tracePt t="4456" x="2714625" y="4895850"/>
          <p14:tracePt t="4472" x="2600325" y="4867275"/>
          <p14:tracePt t="4489" x="2581275" y="4838700"/>
          <p14:tracePt t="4506" x="2571750" y="4810125"/>
          <p14:tracePt t="4522" x="2581275" y="4772025"/>
          <p14:tracePt t="4539" x="2619375" y="4743450"/>
          <p14:tracePt t="4555" x="2676525" y="4733925"/>
          <p14:tracePt t="4572" x="2743200" y="4724400"/>
          <p14:tracePt t="4589" x="2800350" y="4724400"/>
          <p14:tracePt t="4606" x="2857500" y="4762500"/>
          <p14:tracePt t="4622" x="2867025" y="4791075"/>
          <p14:tracePt t="4639" x="2867025" y="4848225"/>
          <p14:tracePt t="4656" x="2809875" y="4933950"/>
          <p14:tracePt t="4672" x="2724150" y="4991100"/>
          <p14:tracePt t="4689" x="2695575" y="5010150"/>
          <p14:tracePt t="4753" x="2695575" y="4991100"/>
          <p14:tracePt t="4768" x="2724150" y="4991100"/>
          <p14:tracePt t="4777" x="2752725" y="4981575"/>
          <p14:tracePt t="4784" x="2771775" y="4981575"/>
          <p14:tracePt t="4792" x="2790825" y="4972050"/>
          <p14:tracePt t="4808" x="2800350" y="4972050"/>
          <p14:tracePt t="4896" x="2809875" y="4972050"/>
          <p14:tracePt t="4904" x="2819400" y="4972050"/>
          <p14:tracePt t="4912" x="2828925" y="4962525"/>
          <p14:tracePt t="4922" x="2838450" y="4953000"/>
          <p14:tracePt t="4939" x="2876550" y="4924425"/>
          <p14:tracePt t="4956" x="2895600" y="4905375"/>
          <p14:tracePt t="4972" x="2924175" y="4886325"/>
          <p14:tracePt t="4989" x="2933700" y="4848225"/>
          <p14:tracePt t="5006" x="2943225" y="4829175"/>
          <p14:tracePt t="5022" x="2943225" y="4810125"/>
          <p14:tracePt t="5039" x="2943225" y="4791075"/>
          <p14:tracePt t="5056" x="2943225" y="4772025"/>
          <p14:tracePt t="5136" x="2952750" y="4781550"/>
          <p14:tracePt t="5144" x="2962275" y="4819650"/>
          <p14:tracePt t="5156" x="2962275" y="4857750"/>
          <p14:tracePt t="5172" x="2990850" y="4943475"/>
          <p14:tracePt t="5189" x="3000375" y="4991100"/>
          <p14:tracePt t="5206" x="3019425" y="5038725"/>
          <p14:tracePt t="5222" x="3000375" y="5095875"/>
          <p14:tracePt t="5239" x="2943225" y="5133975"/>
          <p14:tracePt t="5257" x="2724150" y="5181600"/>
          <p14:tracePt t="5272" x="2581275" y="5191125"/>
          <p14:tracePt t="5289" x="2486025" y="5191125"/>
          <p14:tracePt t="5306" x="2400300" y="5162550"/>
          <p14:tracePt t="5322" x="2324100" y="5114925"/>
          <p14:tracePt t="5339" x="2266950" y="5067300"/>
          <p14:tracePt t="5356" x="2228850" y="5029200"/>
          <p14:tracePt t="5372" x="2219325" y="5000625"/>
          <p14:tracePt t="5389" x="2219325" y="4972050"/>
          <p14:tracePt t="5406" x="2219325" y="4962525"/>
          <p14:tracePt t="5422" x="2219325" y="4953000"/>
          <p14:tracePt t="5439" x="2219325" y="4933950"/>
          <p14:tracePt t="5528" x="2209800" y="4943475"/>
          <p14:tracePt t="5536" x="2209800" y="4953000"/>
          <p14:tracePt t="5544" x="2200275" y="4953000"/>
          <p14:tracePt t="5556" x="2181225" y="4953000"/>
          <p14:tracePt t="5572" x="2152650" y="4953000"/>
          <p14:tracePt t="5589" x="2114550" y="4953000"/>
          <p14:tracePt t="5606" x="2066925" y="4914900"/>
          <p14:tracePt t="5623" x="2057400" y="4905375"/>
          <p14:tracePt t="5639" x="2038350" y="4895850"/>
          <p14:tracePt t="5657" x="2028825" y="4876800"/>
          <p14:tracePt t="5689" x="2019300" y="4876800"/>
          <p14:tracePt t="5713" x="2009775" y="4876800"/>
          <p14:tracePt t="5728" x="2000250" y="4876800"/>
          <p14:tracePt t="5739" x="1990725" y="4886325"/>
          <p14:tracePt t="5756" x="1971675" y="4886325"/>
          <p14:tracePt t="5773" x="1943100" y="4895850"/>
          <p14:tracePt t="5789" x="1914525" y="4895850"/>
          <p14:tracePt t="5822" x="1905000" y="4905375"/>
          <p14:tracePt t="5841" x="1895475" y="4905375"/>
          <p14:tracePt t="5857" x="1876425" y="4905375"/>
          <p14:tracePt t="5873" x="1866900" y="4905375"/>
          <p14:tracePt t="5889" x="1857375" y="4905375"/>
          <p14:tracePt t="5906" x="1838325" y="4905375"/>
          <p14:tracePt t="5922" x="1828800" y="4905375"/>
          <p14:tracePt t="5939" x="1781175" y="4905375"/>
          <p14:tracePt t="5956" x="1762125" y="4905375"/>
          <p14:tracePt t="5972" x="1743075" y="4914900"/>
          <p14:tracePt t="5989" x="1733550" y="4914900"/>
          <p14:tracePt t="6225" x="1724025" y="4924425"/>
          <p14:tracePt t="8377" x="1733550" y="4914900"/>
          <p14:tracePt t="8385" x="1752600" y="4905375"/>
          <p14:tracePt t="8393" x="1771650" y="4895850"/>
          <p14:tracePt t="8601" x="1771650" y="4876800"/>
          <p14:tracePt t="8609" x="1743075" y="4838700"/>
          <p14:tracePt t="8617" x="1704975" y="4781550"/>
          <p14:tracePt t="8625" x="1647825" y="4762500"/>
          <p14:tracePt t="8640" x="1562100" y="4705350"/>
          <p14:tracePt t="8657" x="1381125" y="4638675"/>
          <p14:tracePt t="8673" x="1333500" y="4629150"/>
          <p14:tracePt t="8690" x="1323975" y="4629150"/>
          <p14:tracePt t="8723" x="1390650" y="4562475"/>
          <p14:tracePt t="8740" x="1485900" y="4476750"/>
          <p14:tracePt t="8756" x="1590675" y="4371975"/>
          <p14:tracePt t="8773" x="1647825" y="4286250"/>
          <p14:tracePt t="8790" x="1685925" y="4229100"/>
          <p14:tracePt t="8806" x="1704975" y="4210050"/>
          <p14:tracePt t="8823" x="1724025" y="4181475"/>
          <p14:tracePt t="8840" x="1762125" y="4171950"/>
          <p14:tracePt t="8857" x="1952625" y="4076700"/>
          <p14:tracePt t="8873" x="2200275" y="3971925"/>
          <p14:tracePt t="8890" x="2676525" y="3886200"/>
          <p14:tracePt t="8906" x="3219450" y="3829050"/>
          <p14:tracePt t="8923" x="3905250" y="3762375"/>
          <p14:tracePt t="8940" x="4762500" y="3619500"/>
          <p14:tracePt t="8956" x="5734050" y="3390900"/>
          <p14:tracePt t="8973" x="6629400" y="3171825"/>
          <p14:tracePt t="8990" x="7115175" y="3057525"/>
          <p14:tracePt t="9006" x="7334250" y="2981325"/>
          <p14:tracePt t="9023" x="7448550" y="2943225"/>
          <p14:tracePt t="9040" x="7581900" y="2876550"/>
          <p14:tracePt t="9057" x="7762875" y="2743200"/>
          <p14:tracePt t="9073" x="7848600" y="2657475"/>
          <p14:tracePt t="9090" x="7915275" y="2600325"/>
          <p14:tracePt t="9106" x="7924800" y="2590800"/>
          <p14:tracePt t="9145" x="7934325" y="2600325"/>
          <p14:tracePt t="9156" x="7934325" y="2609850"/>
          <p14:tracePt t="9173" x="7905750" y="2714625"/>
          <p14:tracePt t="9190" x="7848600" y="2838450"/>
          <p14:tracePt t="9206" x="7781925" y="3009900"/>
          <p14:tracePt t="9223" x="7743825" y="3133725"/>
          <p14:tracePt t="9240" x="7743825" y="3181350"/>
          <p14:tracePt t="9257" x="7791450" y="3219450"/>
          <p14:tracePt t="9273" x="7839075" y="3238500"/>
          <p14:tracePt t="9290" x="7886700" y="3257550"/>
          <p14:tracePt t="9306" x="7905750" y="3276600"/>
          <p14:tracePt t="9323" x="7915275" y="3286125"/>
          <p14:tracePt t="9340" x="7943850" y="3324225"/>
          <p14:tracePt t="9356" x="7981950" y="3381375"/>
          <p14:tracePt t="9373" x="7991475" y="3409950"/>
          <p14:tracePt t="9390" x="8001000" y="3448050"/>
          <p14:tracePt t="9406" x="8001000" y="3486150"/>
          <p14:tracePt t="9423" x="7953375" y="3552825"/>
          <p14:tracePt t="9440" x="7829550" y="3609975"/>
          <p14:tracePt t="9457" x="7448550" y="3705225"/>
          <p14:tracePt t="9473" x="6915150" y="3810000"/>
          <p14:tracePt t="9490" x="6315075" y="3905250"/>
          <p14:tracePt t="9506" x="5743575" y="3981450"/>
          <p14:tracePt t="9523" x="5257800" y="4038600"/>
          <p14:tracePt t="9540" x="5029200" y="4067175"/>
          <p14:tracePt t="9556" x="4895850" y="4067175"/>
          <p14:tracePt t="9573" x="4819650" y="4076700"/>
          <p14:tracePt t="9590" x="4752975" y="4086225"/>
          <p14:tracePt t="9607" x="4619625" y="4114800"/>
          <p14:tracePt t="9623" x="4400550" y="4152900"/>
          <p14:tracePt t="9640" x="4048125" y="4267200"/>
          <p14:tracePt t="9657" x="3438525" y="4457700"/>
          <p14:tracePt t="9673" x="3114675" y="4543425"/>
          <p14:tracePt t="9690" x="2981325" y="4581525"/>
          <p14:tracePt t="9706" x="2914650" y="4600575"/>
          <p14:tracePt t="9723" x="2867025" y="4610100"/>
          <p14:tracePt t="9740" x="2771775" y="4619625"/>
          <p14:tracePt t="9756" x="2590800" y="4676775"/>
          <p14:tracePt t="9773" x="2352675" y="4724400"/>
          <p14:tracePt t="9790" x="2124075" y="4791075"/>
          <p14:tracePt t="9807" x="1971675" y="4819650"/>
          <p14:tracePt t="9823" x="1895475" y="4829175"/>
          <p14:tracePt t="9840" x="1866900" y="4838700"/>
          <p14:tracePt t="9857" x="1838325" y="4838700"/>
          <p14:tracePt t="9873" x="1828800" y="4838700"/>
          <p14:tracePt t="9890" x="1828800" y="4848225"/>
          <p14:tracePt t="9929" x="1819275" y="4848225"/>
          <p14:tracePt t="9945" x="1800225" y="4848225"/>
          <p14:tracePt t="9956" x="1790700" y="4848225"/>
          <p14:tracePt t="9973" x="1762125" y="4848225"/>
          <p14:tracePt t="9990" x="1714500" y="4857750"/>
          <p14:tracePt t="10007" x="1695450" y="4867275"/>
          <p14:tracePt t="10023" x="1685925" y="4867275"/>
          <p14:tracePt t="10040" x="1666875" y="4867275"/>
          <p14:tracePt t="10057" x="1619250" y="4867275"/>
          <p14:tracePt t="10073" x="1581150" y="4867275"/>
          <p14:tracePt t="10090" x="1552575" y="4867275"/>
          <p14:tracePt t="10106" x="1514475" y="4867275"/>
          <p14:tracePt t="10123" x="1485900" y="4857750"/>
          <p14:tracePt t="10140" x="1457325" y="4848225"/>
          <p14:tracePt t="10157" x="1419225" y="4848225"/>
          <p14:tracePt t="10173" x="1371600" y="4848225"/>
          <p14:tracePt t="10190" x="1323975" y="4848225"/>
          <p14:tracePt t="10207" x="1295400" y="4857750"/>
          <p14:tracePt t="10223" x="1276350" y="4857750"/>
          <p14:tracePt t="10240" x="1257300" y="4857750"/>
          <p14:tracePt t="10257" x="1238250" y="4857750"/>
          <p14:tracePt t="10290" x="1228725" y="4857750"/>
          <p14:tracePt t="10369" x="1219200" y="4857750"/>
          <p14:tracePt t="10377" x="1209675" y="4857750"/>
          <p14:tracePt t="10385" x="1200150" y="4857750"/>
          <p14:tracePt t="10393" x="1181100" y="4857750"/>
          <p14:tracePt t="10407" x="1152525" y="4819650"/>
          <p14:tracePt t="10423" x="1104900" y="4772025"/>
          <p14:tracePt t="10440" x="1047750" y="4705350"/>
          <p14:tracePt t="10457" x="1028700" y="4657725"/>
          <p14:tracePt t="10473" x="990600" y="4638675"/>
          <p14:tracePt t="10490" x="942975" y="4638675"/>
          <p14:tracePt t="10507" x="904875" y="4638675"/>
          <p14:tracePt t="10523" x="885825" y="4638675"/>
          <p14:tracePt t="10557" x="876300" y="4629150"/>
          <p14:tracePt t="11033" x="866775" y="4629150"/>
          <p14:tracePt t="11561" x="857250" y="4629150"/>
          <p14:tracePt t="11569" x="847725" y="4629150"/>
          <p14:tracePt t="11577" x="819150" y="4629150"/>
          <p14:tracePt t="11590" x="781050" y="4610100"/>
          <p14:tracePt t="11607" x="695325" y="4581525"/>
          <p14:tracePt t="11624" x="638175" y="4562475"/>
          <p14:tracePt t="11640" x="600075" y="4552950"/>
          <p14:tracePt t="11657" x="590550" y="4543425"/>
          <p14:tracePt t="11673" x="561975" y="4552950"/>
          <p14:tracePt t="11690" x="523875" y="4581525"/>
          <p14:tracePt t="11707" x="466725" y="4610100"/>
          <p14:tracePt t="11723" x="419100" y="4610100"/>
          <p14:tracePt t="11740" x="400050" y="4619625"/>
          <p14:tracePt t="11757" x="371475" y="4629150"/>
          <p14:tracePt t="11773" x="352425" y="4638675"/>
          <p14:tracePt t="11790" x="333375" y="4676775"/>
          <p14:tracePt t="11807" x="333375" y="4724400"/>
          <p14:tracePt t="11823" x="333375" y="4762500"/>
          <p14:tracePt t="11840" x="333375" y="4781550"/>
          <p14:tracePt t="11857" x="342900" y="4800600"/>
          <p14:tracePt t="11873" x="390525" y="4819650"/>
          <p14:tracePt t="11890" x="466725" y="4886325"/>
          <p14:tracePt t="11907" x="571500" y="5000625"/>
          <p14:tracePt t="11923" x="628650" y="5124450"/>
          <p14:tracePt t="11940" x="676275" y="5191125"/>
          <p14:tracePt t="11957" x="714375" y="5210175"/>
          <p14:tracePt t="11974" x="733425" y="5210175"/>
          <p14:tracePt t="11990" x="762000" y="5210175"/>
          <p14:tracePt t="12007" x="781050" y="5200650"/>
          <p14:tracePt t="12024" x="790575" y="5200650"/>
          <p14:tracePt t="12040" x="809625" y="5210175"/>
          <p14:tracePt t="12057" x="819150" y="5210175"/>
          <p14:tracePt t="12074" x="847725" y="5210175"/>
          <p14:tracePt t="12090" x="895350" y="5191125"/>
          <p14:tracePt t="12107" x="914400" y="5162550"/>
          <p14:tracePt t="12140" x="923925" y="5153025"/>
          <p14:tracePt t="12177" x="942975" y="5153025"/>
          <p14:tracePt t="12185" x="971550" y="5133975"/>
          <p14:tracePt t="12193" x="990600" y="5124450"/>
          <p14:tracePt t="12207" x="1009650" y="5095875"/>
          <p14:tracePt t="12224" x="1066800" y="5029200"/>
          <p14:tracePt t="12240" x="1085850" y="4981575"/>
          <p14:tracePt t="12257" x="1085850" y="4962525"/>
          <p14:tracePt t="12297" x="1085850" y="4943475"/>
          <p14:tracePt t="12307" x="1085850" y="4933950"/>
          <p14:tracePt t="12324" x="1085850" y="4886325"/>
          <p14:tracePt t="12340" x="1038225" y="4819650"/>
          <p14:tracePt t="12357" x="1000125" y="4791075"/>
          <p14:tracePt t="12373" x="971550" y="4791075"/>
          <p14:tracePt t="12390" x="952500" y="4791075"/>
          <p14:tracePt t="12407" x="942975" y="4791075"/>
          <p14:tracePt t="12424" x="933450" y="4791075"/>
          <p14:tracePt t="12457" x="904875" y="4791075"/>
          <p14:tracePt t="12474" x="895350" y="4791075"/>
          <p14:tracePt t="12490" x="885825" y="4791075"/>
          <p14:tracePt t="12524" x="876300" y="4791075"/>
          <p14:tracePt t="12540" x="857250" y="4791075"/>
          <p14:tracePt t="12557" x="819150" y="4791075"/>
          <p14:tracePt t="12574" x="771525" y="4762500"/>
          <p14:tracePt t="12590" x="742950" y="4752975"/>
          <p14:tracePt t="12607" x="714375" y="4752975"/>
          <p14:tracePt t="12624" x="685800" y="4752975"/>
          <p14:tracePt t="12640" x="676275" y="4762500"/>
          <p14:tracePt t="12657" x="676275" y="4772025"/>
          <p14:tracePt t="12674" x="676275" y="4791075"/>
          <p14:tracePt t="12690" x="704850" y="4819650"/>
          <p14:tracePt t="12707" x="742950" y="4848225"/>
          <p14:tracePt t="12724" x="800100" y="4886325"/>
          <p14:tracePt t="12740" x="819150" y="4895850"/>
          <p14:tracePt t="12757" x="828675" y="4905375"/>
          <p14:tracePt t="12790" x="847725" y="4905375"/>
          <p14:tracePt t="12807" x="857250" y="4895850"/>
          <p14:tracePt t="12849" x="866775" y="4895850"/>
          <p14:tracePt t="12953" x="876300" y="4895850"/>
          <p14:tracePt t="12961" x="895350" y="4905375"/>
          <p14:tracePt t="12969" x="904875" y="4914900"/>
          <p14:tracePt t="12977" x="933450" y="4924425"/>
          <p14:tracePt t="12990" x="962025" y="4933950"/>
          <p14:tracePt t="13007" x="1000125" y="4933950"/>
          <p14:tracePt t="13024" x="1047750" y="4914900"/>
          <p14:tracePt t="13041" x="1076325" y="4905375"/>
          <p14:tracePt t="13057" x="1114425" y="4895850"/>
          <p14:tracePt t="13074" x="1171575" y="4895850"/>
          <p14:tracePt t="13090" x="1219200" y="4876800"/>
          <p14:tracePt t="13107" x="1247775" y="4876800"/>
          <p14:tracePt t="13124" x="1257300" y="4876800"/>
          <p14:tracePt t="13140" x="1285875" y="4857750"/>
          <p14:tracePt t="13157" x="1304925" y="4857750"/>
          <p14:tracePt t="13174" x="1333500" y="4857750"/>
          <p14:tracePt t="13190" x="1362075" y="4857750"/>
          <p14:tracePt t="13207" x="1371600" y="4857750"/>
          <p14:tracePt t="13224" x="1381125" y="4857750"/>
          <p14:tracePt t="13241" x="1409700" y="4857750"/>
          <p14:tracePt t="13257" x="1466850" y="4867275"/>
          <p14:tracePt t="13274" x="1495425" y="4886325"/>
          <p14:tracePt t="13290" x="1514475" y="4886325"/>
          <p14:tracePt t="13307" x="1514475" y="4895850"/>
          <p14:tracePt t="13324" x="1514475" y="4905375"/>
          <p14:tracePt t="13340" x="1514475" y="4914900"/>
          <p14:tracePt t="13357" x="1514475" y="4933950"/>
          <p14:tracePt t="13374" x="1514475" y="4953000"/>
          <p14:tracePt t="13391" x="1495425" y="4972050"/>
          <p14:tracePt t="13407" x="1466850" y="4981575"/>
          <p14:tracePt t="13424" x="1419225" y="5000625"/>
          <p14:tracePt t="13441" x="1371600" y="5000625"/>
          <p14:tracePt t="13457" x="1323975" y="5010150"/>
          <p14:tracePt t="13474" x="1266825" y="5000625"/>
          <p14:tracePt t="13490" x="1219200" y="4972050"/>
          <p14:tracePt t="13507" x="1171575" y="4933950"/>
          <p14:tracePt t="13524" x="1171575" y="4895850"/>
          <p14:tracePt t="13540" x="1171575" y="4848225"/>
          <p14:tracePt t="13557" x="1190625" y="4800600"/>
          <p14:tracePt t="13574" x="1228725" y="4772025"/>
          <p14:tracePt t="13590" x="1257300" y="4772025"/>
          <p14:tracePt t="13607" x="1304925" y="4762500"/>
          <p14:tracePt t="13624" x="1352550" y="4762500"/>
          <p14:tracePt t="13641" x="1419225" y="4791075"/>
          <p14:tracePt t="13657" x="1495425" y="4848225"/>
          <p14:tracePt t="13690" x="1495425" y="4867275"/>
          <p14:tracePt t="13707" x="1495425" y="4895850"/>
          <p14:tracePt t="13724" x="1485900" y="4924425"/>
          <p14:tracePt t="13740" x="1466850" y="4943475"/>
          <p14:tracePt t="13757" x="1457325" y="4962525"/>
          <p14:tracePt t="13791" x="1447800" y="4962525"/>
          <p14:tracePt t="13807" x="1438275" y="4943475"/>
          <p14:tracePt t="13824" x="1438275" y="4914900"/>
          <p14:tracePt t="13841" x="1457325" y="4876800"/>
          <p14:tracePt t="13857" x="1504950" y="4838700"/>
          <p14:tracePt t="13874" x="1562100" y="4829175"/>
          <p14:tracePt t="13891" x="1581150" y="4829175"/>
          <p14:tracePt t="13907" x="1590675" y="4829175"/>
          <p14:tracePt t="13924" x="1590675" y="4857750"/>
          <p14:tracePt t="13941" x="1581150" y="4886325"/>
          <p14:tracePt t="13957" x="1571625" y="4905375"/>
          <p14:tracePt t="13974" x="1571625" y="4914900"/>
          <p14:tracePt t="14007" x="1571625" y="4924425"/>
          <p14:tracePt t="14024" x="1619250" y="4933950"/>
          <p14:tracePt t="14041" x="1695450" y="4953000"/>
          <p14:tracePt t="14058" x="1771650" y="4953000"/>
          <p14:tracePt t="14074" x="1857375" y="4953000"/>
          <p14:tracePt t="14091" x="1981200" y="4953000"/>
          <p14:tracePt t="14107" x="2076450" y="4953000"/>
          <p14:tracePt t="14124" x="2105025" y="4953000"/>
          <p14:tracePt t="14354" x="2114550" y="4962525"/>
          <p14:tracePt t="14506" x="2114550" y="4953000"/>
          <p14:tracePt t="14513" x="2114550" y="4943475"/>
          <p14:tracePt t="14524" x="2114550" y="4933950"/>
          <p14:tracePt t="14541" x="2124075" y="4914900"/>
          <p14:tracePt t="14557" x="2133600" y="4895850"/>
          <p14:tracePt t="14574" x="2133600" y="4886325"/>
          <p14:tracePt t="14591" x="2143125" y="4876800"/>
          <p14:tracePt t="14607" x="2152650" y="4857750"/>
          <p14:tracePt t="14624" x="2162175" y="4857750"/>
          <p14:tracePt t="14641" x="2162175" y="4838700"/>
          <p14:tracePt t="14658" x="2171700" y="4829175"/>
          <p14:tracePt t="14674" x="2181225" y="4819650"/>
          <p14:tracePt t="14691" x="2190750" y="4810125"/>
          <p14:tracePt t="14724" x="2200275" y="4800600"/>
          <p14:tracePt t="14741" x="2209800" y="4791075"/>
          <p14:tracePt t="14757" x="2228850" y="4762500"/>
          <p14:tracePt t="14774" x="2247900" y="4752975"/>
          <p14:tracePt t="14791" x="2266950" y="4733925"/>
          <p14:tracePt t="14807" x="2286000" y="4714875"/>
          <p14:tracePt t="14824" x="2314575" y="4705350"/>
          <p14:tracePt t="14841" x="2343150" y="4695825"/>
          <p14:tracePt t="14858" x="2381250" y="4686300"/>
          <p14:tracePt t="14874" x="2409825" y="4686300"/>
          <p14:tracePt t="14891" x="2438400" y="4686300"/>
          <p14:tracePt t="14907" x="2486025" y="4686300"/>
          <p14:tracePt t="14924" x="2543175" y="4667250"/>
          <p14:tracePt t="14941" x="2647950" y="4667250"/>
          <p14:tracePt t="14957" x="2781300" y="4648200"/>
          <p14:tracePt t="14974" x="2867025" y="4629150"/>
          <p14:tracePt t="14991" x="2905125" y="4629150"/>
          <p14:tracePt t="15008" x="2933700" y="4629150"/>
          <p14:tracePt t="15041" x="2952750" y="4638675"/>
          <p14:tracePt t="15058" x="2981325" y="4657725"/>
          <p14:tracePt t="15074" x="3009900" y="4676775"/>
          <p14:tracePt t="15091" x="3038475" y="4695825"/>
          <p14:tracePt t="15107" x="3057525" y="4714875"/>
          <p14:tracePt t="15124" x="3076575" y="4733925"/>
          <p14:tracePt t="15141" x="3086100" y="4752975"/>
          <p14:tracePt t="15157" x="3105150" y="4781550"/>
          <p14:tracePt t="15174" x="3114675" y="4800600"/>
          <p14:tracePt t="15207" x="3114675" y="4819650"/>
          <p14:tracePt t="15224" x="3114675" y="4829175"/>
          <p14:tracePt t="15241" x="3114675" y="4876800"/>
          <p14:tracePt t="15258" x="3105150" y="4914900"/>
          <p14:tracePt t="15274" x="3095625" y="4924425"/>
          <p14:tracePt t="15291" x="3086100" y="4933950"/>
          <p14:tracePt t="15307" x="3076575" y="4933950"/>
          <p14:tracePt t="15324" x="3048000" y="4933950"/>
          <p14:tracePt t="15341" x="3000375" y="4933950"/>
          <p14:tracePt t="15357" x="2952750" y="4933950"/>
          <p14:tracePt t="15374" x="2895600" y="4933950"/>
          <p14:tracePt t="15391" x="2847975" y="4933950"/>
          <p14:tracePt t="15408" x="2819400" y="4933950"/>
          <p14:tracePt t="15424" x="2771775" y="4933950"/>
          <p14:tracePt t="15441" x="2705100" y="4924425"/>
          <p14:tracePt t="15458" x="2600325" y="4895850"/>
          <p14:tracePt t="15474" x="2562225" y="4886325"/>
          <p14:tracePt t="15491" x="2543175" y="4876800"/>
          <p14:tracePt t="15524" x="2533650" y="4876800"/>
          <p14:tracePt t="15541" x="2524125" y="4876800"/>
          <p14:tracePt t="15558" x="2505075" y="4857750"/>
          <p14:tracePt t="15574" x="2495550" y="4857750"/>
          <p14:tracePt t="15617" x="2486025" y="4848225"/>
          <p14:tracePt t="15649" x="2486025" y="4829175"/>
          <p14:tracePt t="15665" x="2495550" y="4829175"/>
          <p14:tracePt t="15681" x="2495550" y="4819650"/>
          <p14:tracePt t="15697" x="2495550" y="4810125"/>
          <p14:tracePt t="15770" x="2505075" y="4810125"/>
          <p14:tracePt t="15794" x="2505075" y="4800600"/>
          <p14:tracePt t="15810" x="2514600" y="4791075"/>
          <p14:tracePt t="15858" x="2514600" y="4781550"/>
          <p14:tracePt t="15874" x="2514600" y="4772025"/>
          <p14:tracePt t="15882" x="2514600" y="4762500"/>
          <p14:tracePt t="15891" x="2514600" y="4752975"/>
          <p14:tracePt t="15908" x="2514600" y="4733925"/>
          <p14:tracePt t="15924" x="2514600" y="4714875"/>
          <p14:tracePt t="15941" x="2524125" y="4705350"/>
          <p14:tracePt t="15958" x="2524125" y="4686300"/>
          <p14:tracePt t="15974" x="2533650" y="4686300"/>
          <p14:tracePt t="16008" x="2543175" y="4676775"/>
          <p14:tracePt t="16024" x="2571750" y="4667250"/>
          <p14:tracePt t="16041" x="2600325" y="4657725"/>
          <p14:tracePt t="16058" x="2619375" y="4657725"/>
          <p14:tracePt t="16074" x="2686050" y="4648200"/>
          <p14:tracePt t="16091" x="2743200" y="4648200"/>
          <p14:tracePt t="16108" x="2781300" y="4648200"/>
          <p14:tracePt t="16124" x="2809875" y="4648200"/>
          <p14:tracePt t="16141" x="2857500" y="4648200"/>
          <p14:tracePt t="16158" x="2876550" y="4648200"/>
          <p14:tracePt t="16174" x="2924175" y="4648200"/>
          <p14:tracePt t="16191" x="2962275" y="4648200"/>
          <p14:tracePt t="16208" x="3000375" y="4648200"/>
          <p14:tracePt t="16224" x="3038475" y="4657725"/>
          <p14:tracePt t="16242" x="3095625" y="4686300"/>
          <p14:tracePt t="16258" x="3114675" y="4695825"/>
          <p14:tracePt t="16274" x="3124200" y="4695825"/>
          <p14:tracePt t="16307" x="3133725" y="4705350"/>
          <p14:tracePt t="16324" x="3143250" y="4714875"/>
          <p14:tracePt t="16341" x="3143250" y="4743450"/>
          <p14:tracePt t="16358" x="3143250" y="4781550"/>
          <p14:tracePt t="16374" x="3143250" y="4829175"/>
          <p14:tracePt t="16391" x="3124200" y="4857750"/>
          <p14:tracePt t="16408" x="3114675" y="4867275"/>
          <p14:tracePt t="16424" x="3105150" y="4876800"/>
          <p14:tracePt t="16442" x="3048000" y="4886325"/>
          <p14:tracePt t="16458" x="3000375" y="4905375"/>
          <p14:tracePt t="16474" x="2943225" y="4914900"/>
          <p14:tracePt t="16491" x="2867025" y="4943475"/>
          <p14:tracePt t="16508" x="2819400" y="4943475"/>
          <p14:tracePt t="16524" x="2762250" y="4943475"/>
          <p14:tracePt t="16541" x="2705100" y="4943475"/>
          <p14:tracePt t="16558" x="2667000" y="4943475"/>
          <p14:tracePt t="16574" x="2619375" y="4933950"/>
          <p14:tracePt t="16591" x="2600325" y="4924425"/>
          <p14:tracePt t="16608" x="2581275" y="4924425"/>
          <p14:tracePt t="16625" x="2552700" y="4905375"/>
          <p14:tracePt t="16642" x="2514600" y="4886325"/>
          <p14:tracePt t="16658" x="2466975" y="4829175"/>
          <p14:tracePt t="16674" x="2419350" y="4791075"/>
          <p14:tracePt t="16691" x="2400300" y="4772025"/>
          <p14:tracePt t="16708" x="2390775" y="4762500"/>
          <p14:tracePt t="16725" x="2390775" y="4752975"/>
          <p14:tracePt t="16741" x="2390775" y="4724400"/>
          <p14:tracePt t="16758" x="2390775" y="4705350"/>
          <p14:tracePt t="16775" x="2390775" y="4686300"/>
          <p14:tracePt t="16791" x="2409825" y="4657725"/>
          <p14:tracePt t="16808" x="2447925" y="4638675"/>
          <p14:tracePt t="16824" x="2514600" y="4610100"/>
          <p14:tracePt t="16842" x="2695575" y="4572000"/>
          <p14:tracePt t="16858" x="2771775" y="4572000"/>
          <p14:tracePt t="16874" x="2857500" y="4562475"/>
          <p14:tracePt t="16891" x="2895600" y="4562475"/>
          <p14:tracePt t="16908" x="2933700" y="4581525"/>
          <p14:tracePt t="16924" x="2952750" y="4619625"/>
          <p14:tracePt t="16941" x="2962275" y="4638675"/>
          <p14:tracePt t="16958" x="3000375" y="4657725"/>
          <p14:tracePt t="16975" x="3019425" y="4705350"/>
          <p14:tracePt t="16991" x="3028950" y="4733925"/>
          <p14:tracePt t="17008" x="3028950" y="4772025"/>
          <p14:tracePt t="17024" x="3028950" y="4791075"/>
          <p14:tracePt t="17042" x="3028950" y="4848225"/>
          <p14:tracePt t="17058" x="2981325" y="4924425"/>
          <p14:tracePt t="17074" x="2924175" y="4943475"/>
          <p14:tracePt t="17091" x="2886075" y="4953000"/>
          <p14:tracePt t="17108" x="2819400" y="4953000"/>
          <p14:tracePt t="17124" x="2733675" y="4914900"/>
          <p14:tracePt t="17141" x="2676525" y="4886325"/>
          <p14:tracePt t="17158" x="2638425" y="4867275"/>
          <p14:tracePt t="17175" x="2619375" y="4857750"/>
          <p14:tracePt t="17191" x="2609850" y="4838700"/>
          <p14:tracePt t="17208" x="2609850" y="4810125"/>
          <p14:tracePt t="17225" x="2600325" y="4781550"/>
          <p14:tracePt t="17242" x="2600325" y="4733925"/>
          <p14:tracePt t="17258" x="2657475" y="4705350"/>
          <p14:tracePt t="17275" x="2762250" y="4686300"/>
          <p14:tracePt t="17291" x="2905125" y="4686300"/>
          <p14:tracePt t="17308" x="2981325" y="4686300"/>
          <p14:tracePt t="17324" x="3009900" y="4695825"/>
          <p14:tracePt t="17341" x="3038475" y="4705350"/>
          <p14:tracePt t="17358" x="3048000" y="4733925"/>
          <p14:tracePt t="17375" x="3048000" y="4772025"/>
          <p14:tracePt t="17391" x="3048000" y="4791075"/>
          <p14:tracePt t="17408" x="3028950" y="4838700"/>
          <p14:tracePt t="17425" x="2914650" y="4876800"/>
          <p14:tracePt t="17442" x="2714625" y="4876800"/>
          <p14:tracePt t="17458" x="2600325" y="4867275"/>
          <p14:tracePt t="17475" x="2552700" y="4838700"/>
          <p14:tracePt t="17491" x="2533650" y="4810125"/>
          <p14:tracePt t="17508" x="2533650" y="4762500"/>
          <p14:tracePt t="17525" x="2552700" y="4705350"/>
          <p14:tracePt t="17541" x="2600325" y="4667250"/>
          <p14:tracePt t="17558" x="2638425" y="4657725"/>
          <p14:tracePt t="17575" x="2676525" y="4638675"/>
          <p14:tracePt t="17591" x="2771775" y="4667250"/>
          <p14:tracePt t="17608" x="2886075" y="4714875"/>
          <p14:tracePt t="17625" x="2952750" y="4772025"/>
          <p14:tracePt t="17642" x="2952750" y="4819650"/>
          <p14:tracePt t="17658" x="2933700" y="4857750"/>
          <p14:tracePt t="17675" x="2876550" y="4876800"/>
          <p14:tracePt t="17691" x="2838450" y="4876800"/>
          <p14:tracePt t="17708" x="2819400" y="4876800"/>
          <p14:tracePt t="17725" x="2800350" y="4876800"/>
          <p14:tracePt t="17741" x="2790825" y="4848225"/>
          <p14:tracePt t="17758" x="2790825" y="4819650"/>
          <p14:tracePt t="17791" x="2790825" y="4800600"/>
          <p14:tracePt t="17808" x="2800350" y="4800600"/>
          <p14:tracePt t="17825" x="2828925" y="4800600"/>
          <p14:tracePt t="17842" x="2867025" y="4829175"/>
          <p14:tracePt t="18034" x="2867025" y="4838700"/>
          <p14:tracePt t="18426" x="2876550" y="4829175"/>
          <p14:tracePt t="18570" x="2876550" y="4819650"/>
          <p14:tracePt t="18618" x="2886075" y="4810125"/>
          <p14:tracePt t="18666" x="2895600" y="4800600"/>
          <p14:tracePt t="18858" x="2876550" y="4800600"/>
          <p14:tracePt t="18866" x="2847975" y="4800600"/>
          <p14:tracePt t="18875" x="2819400" y="4800600"/>
          <p14:tracePt t="18891" x="2790825" y="4810125"/>
          <p14:tracePt t="18908" x="2771775" y="4810125"/>
          <p14:tracePt t="18925" x="2762250" y="4810125"/>
          <p14:tracePt t="18942" x="2743200" y="4810125"/>
          <p14:tracePt t="18958" x="2714625" y="4819650"/>
          <p14:tracePt t="18975" x="2705100" y="4819650"/>
          <p14:tracePt t="18992" x="2686050" y="4819650"/>
          <p14:tracePt t="19008" x="2667000" y="4819650"/>
          <p14:tracePt t="19025" x="2657475" y="4819650"/>
          <p14:tracePt t="19042" x="2619375" y="4819650"/>
          <p14:tracePt t="19058" x="2581275" y="4819650"/>
          <p14:tracePt t="19075" x="2533650" y="4810125"/>
          <p14:tracePt t="19091" x="2514600" y="4810125"/>
          <p14:tracePt t="19125" x="2495550" y="4800600"/>
          <p14:tracePt t="19158" x="2466975" y="4791075"/>
          <p14:tracePt t="19175" x="2457450" y="4781550"/>
          <p14:tracePt t="19192" x="2438400" y="4772025"/>
          <p14:tracePt t="19208" x="2428875" y="4772025"/>
          <p14:tracePt t="19241" x="2428875" y="4762500"/>
          <p14:tracePt t="19258" x="2419350" y="4752975"/>
          <p14:tracePt t="19275" x="2419350" y="4743450"/>
          <p14:tracePt t="19292" x="2419350" y="4714875"/>
          <p14:tracePt t="19308" x="2419350" y="4695825"/>
          <p14:tracePt t="19325" x="2419350" y="4676775"/>
          <p14:tracePt t="19342" x="2428875" y="4667250"/>
          <p14:tracePt t="19358" x="2438400" y="4657725"/>
          <p14:tracePt t="19375" x="2457450" y="4638675"/>
          <p14:tracePt t="19392" x="2476500" y="4629150"/>
          <p14:tracePt t="19408" x="2486025" y="4629150"/>
          <p14:tracePt t="19425" x="2524125" y="4619625"/>
          <p14:tracePt t="19442" x="2562225" y="4610100"/>
          <p14:tracePt t="19458" x="2581275" y="4600575"/>
          <p14:tracePt t="19475" x="2590800" y="4600575"/>
          <p14:tracePt t="19492" x="2600325" y="4600575"/>
          <p14:tracePt t="19508" x="2619375" y="4591050"/>
          <p14:tracePt t="19525" x="2647950" y="4591050"/>
          <p14:tracePt t="19542" x="2676525" y="4591050"/>
          <p14:tracePt t="19558" x="2733675" y="4591050"/>
          <p14:tracePt t="19575" x="2828925" y="4591050"/>
          <p14:tracePt t="19592" x="2943225" y="4638675"/>
          <p14:tracePt t="19609" x="3019425" y="4676775"/>
          <p14:tracePt t="19625" x="3038475" y="4686300"/>
          <p14:tracePt t="19642" x="3086100" y="4733925"/>
          <p14:tracePt t="19658" x="3095625" y="4762500"/>
          <p14:tracePt t="19675" x="3105150" y="4800600"/>
          <p14:tracePt t="19692" x="3105150" y="4838700"/>
          <p14:tracePt t="19708" x="3095625" y="4857750"/>
          <p14:tracePt t="19725" x="3057525" y="4886325"/>
          <p14:tracePt t="19742" x="3000375" y="4895850"/>
          <p14:tracePt t="19758" x="2914650" y="4914900"/>
          <p14:tracePt t="19775" x="2857500" y="4924425"/>
          <p14:tracePt t="19792" x="2838450" y="4924425"/>
          <p14:tracePt t="19808" x="2800350" y="4905375"/>
          <p14:tracePt t="19825" x="2781300" y="4886325"/>
          <p14:tracePt t="19842" x="2762250" y="4848225"/>
          <p14:tracePt t="19858" x="2762250" y="4810125"/>
          <p14:tracePt t="19875" x="2762250" y="4762500"/>
          <p14:tracePt t="19892" x="2800350" y="4743450"/>
          <p14:tracePt t="19908" x="2847975" y="4733925"/>
          <p14:tracePt t="19925" x="2867025" y="4733925"/>
          <p14:tracePt t="19942" x="2886075" y="4733925"/>
          <p14:tracePt t="19958" x="2886075" y="4772025"/>
          <p14:tracePt t="19975" x="2886075" y="4791075"/>
          <p14:tracePt t="19992" x="2886075" y="4800600"/>
          <p14:tracePt t="20210" x="2886075" y="4791075"/>
          <p14:tracePt t="20227" x="2886075" y="4781550"/>
          <p14:tracePt t="20234" x="2886075" y="4772025"/>
          <p14:tracePt t="20274" x="2886075" y="4762500"/>
          <p14:tracePt t="20306" x="2886075" y="4752975"/>
          <p14:tracePt t="20354" x="2886075" y="4743450"/>
          <p14:tracePt t="20386" x="2886075" y="4733925"/>
          <p14:tracePt t="20450" x="2886075" y="4724400"/>
          <p14:tracePt t="20466" x="2876550" y="4705350"/>
          <p14:tracePt t="20474" x="2876550" y="4695825"/>
          <p14:tracePt t="20483" x="2867025" y="4676775"/>
          <p14:tracePt t="20498" x="2867025" y="4657725"/>
          <p14:tracePt t="20508" x="2857500" y="4638675"/>
          <p14:tracePt t="20525" x="2838450" y="4610100"/>
          <p14:tracePt t="20542" x="2828925" y="4600575"/>
          <p14:tracePt t="20558" x="2819400" y="4591050"/>
          <p14:tracePt t="20575" x="2819400" y="4581525"/>
          <p14:tracePt t="20592" x="2809875" y="4581525"/>
          <p14:tracePt t="20609" x="2790825" y="4572000"/>
          <p14:tracePt t="20625" x="2762250" y="4562475"/>
          <p14:tracePt t="20642" x="2733675" y="4552950"/>
          <p14:tracePt t="20659" x="2695575" y="4533900"/>
          <p14:tracePt t="20675" x="2667000" y="4533900"/>
          <p14:tracePt t="20692" x="2628900" y="4524375"/>
          <p14:tracePt t="20708" x="2600325" y="4524375"/>
          <p14:tracePt t="20725" x="2562225" y="4524375"/>
          <p14:tracePt t="20742" x="2552700" y="4524375"/>
          <p14:tracePt t="20759" x="2533650" y="4524375"/>
          <p14:tracePt t="20775" x="2533650" y="4562475"/>
          <p14:tracePt t="20792" x="2524125" y="4629150"/>
          <p14:tracePt t="20808" x="2524125" y="4695825"/>
          <p14:tracePt t="20825" x="2524125" y="4733925"/>
          <p14:tracePt t="20842" x="2590800" y="4800600"/>
          <p14:tracePt t="20859" x="2647950" y="4810125"/>
          <p14:tracePt t="20875" x="2733675" y="4829175"/>
          <p14:tracePt t="20892" x="2781300" y="4829175"/>
          <p14:tracePt t="20908" x="2781300" y="4838700"/>
          <p14:tracePt t="20946" x="2771775" y="4838700"/>
          <p14:tracePt t="20958" x="2733675" y="4848225"/>
          <p14:tracePt t="20975" x="2619375" y="4857750"/>
          <p14:tracePt t="20992" x="2476500" y="4876800"/>
          <p14:tracePt t="21009" x="2343150" y="4886325"/>
          <p14:tracePt t="21025" x="2276475" y="4895850"/>
          <p14:tracePt t="21042" x="2247900" y="4895850"/>
          <p14:tracePt t="21058" x="2190750" y="4905375"/>
          <p14:tracePt t="21075" x="2143125" y="4914900"/>
          <p14:tracePt t="21092" x="2076450" y="4914900"/>
          <p14:tracePt t="21108" x="2009775" y="4914900"/>
          <p14:tracePt t="21125" x="1971675" y="4924425"/>
          <p14:tracePt t="21142" x="1962150" y="4924425"/>
          <p14:tracePt t="21159" x="1952625" y="4924425"/>
          <p14:tracePt t="21175" x="1943100" y="4924425"/>
          <p14:tracePt t="21192" x="1924050" y="4924425"/>
          <p14:tracePt t="21209" x="1914525" y="4924425"/>
          <p14:tracePt t="21266" x="1905000" y="4924425"/>
          <p14:tracePt t="21274" x="1895475" y="4924425"/>
          <p14:tracePt t="21290" x="1885950" y="4924425"/>
          <p14:tracePt t="21459" x="1895475" y="4933950"/>
          <p14:tracePt t="21466" x="1905000" y="4943475"/>
          <p14:tracePt t="21475" x="1914525" y="4953000"/>
          <p14:tracePt t="21492" x="1990725" y="4962525"/>
          <p14:tracePt t="21509" x="2133600" y="4981575"/>
          <p14:tracePt t="21525" x="2362200" y="4991100"/>
          <p14:tracePt t="21542" x="2733675" y="4991100"/>
          <p14:tracePt t="21558" x="3352800" y="4991100"/>
          <p14:tracePt t="21575" x="4057650" y="4991100"/>
          <p14:tracePt t="21592" x="4705350" y="4991100"/>
          <p14:tracePt t="21609" x="5400675" y="4991100"/>
          <p14:tracePt t="21625" x="6067425" y="4991100"/>
          <p14:tracePt t="21642" x="6534150" y="4962525"/>
          <p14:tracePt t="21659" x="6677025" y="4933950"/>
          <p14:tracePt t="21675" x="6743700" y="4905375"/>
          <p14:tracePt t="21692" x="6762750" y="4886325"/>
          <p14:tracePt t="21709" x="6810375" y="4867275"/>
          <p14:tracePt t="21725" x="6858000" y="4829175"/>
          <p14:tracePt t="21742" x="6924675" y="4791075"/>
          <p14:tracePt t="21759" x="6991350" y="4743450"/>
          <p14:tracePt t="21775" x="7038975" y="4695825"/>
          <p14:tracePt t="21792" x="7105650" y="4619625"/>
          <p14:tracePt t="21809" x="7200900" y="4533900"/>
          <p14:tracePt t="21825" x="7324725" y="4457700"/>
          <p14:tracePt t="21842" x="7505700" y="4362450"/>
          <p14:tracePt t="21859" x="7629525" y="4295775"/>
          <p14:tracePt t="21875" x="7781925" y="4229100"/>
          <p14:tracePt t="21892" x="7934325" y="4181475"/>
          <p14:tracePt t="21909" x="8172450" y="4133850"/>
          <p14:tracePt t="21925" x="8410575" y="4086225"/>
          <p14:tracePt t="21942" x="8629650" y="4057650"/>
          <p14:tracePt t="21959" x="8877300" y="4010025"/>
          <p14:tracePt t="21975" x="9048750" y="3990975"/>
          <p14:tracePt t="21992" x="9124950" y="3981450"/>
          <p14:tracePt t="22009" x="9172575" y="3962400"/>
          <p14:tracePt t="22050" x="9191625" y="3943350"/>
          <p14:tracePt t="22066" x="9210675" y="3924300"/>
          <p14:tracePt t="22075" x="9220200" y="3895725"/>
          <p14:tracePt t="22092" x="9277350" y="3867150"/>
          <p14:tracePt t="22109" x="9344025" y="3810000"/>
          <p14:tracePt t="22125" x="9448800" y="3724275"/>
          <p14:tracePt t="22142" x="9591675" y="3638550"/>
          <p14:tracePt t="22159" x="9705975" y="3590925"/>
          <p14:tracePt t="22175" x="9744075" y="3571875"/>
          <p14:tracePt t="22259" x="9763125" y="3552825"/>
          <p14:tracePt t="22266" x="9772650" y="3543300"/>
          <p14:tracePt t="22275" x="9810750" y="3514725"/>
          <p14:tracePt t="22292" x="9848850" y="3486150"/>
          <p14:tracePt t="22309" x="9886950" y="3457575"/>
          <p14:tracePt t="22325" x="9915525" y="3438525"/>
          <p14:tracePt t="22342" x="9953625" y="3429000"/>
          <p14:tracePt t="22359" x="9982200" y="3409950"/>
          <p14:tracePt t="22499" x="9982200" y="3419475"/>
          <p14:tracePt t="22506" x="9982200" y="3448050"/>
          <p14:tracePt t="22514" x="9982200" y="3476625"/>
          <p14:tracePt t="22525" x="9982200" y="3495675"/>
          <p14:tracePt t="22542" x="9991725" y="3543300"/>
          <p14:tracePt t="22559" x="10020300" y="3562350"/>
          <p14:tracePt t="22576" x="10039350" y="3562350"/>
          <p14:tracePt t="48501" x="10048875" y="3562350"/>
          <p14:tracePt t="48509" x="10067925" y="3562350"/>
          <p14:tracePt t="48517" x="10096500" y="3571875"/>
          <p14:tracePt t="48530" x="10153650" y="3581400"/>
          <p14:tracePt t="48547" x="10287000" y="3581400"/>
          <p14:tracePt t="48563" x="10429875" y="3581400"/>
          <p14:tracePt t="48580" x="10525125" y="3571875"/>
          <p14:tracePt t="48582" x="10553700" y="3571875"/>
          <p14:tracePt t="48598" x="10610850" y="3552825"/>
          <p14:tracePt t="48614" x="10668000" y="3533775"/>
          <p14:tracePt t="48630" x="10715625" y="3533775"/>
          <p14:tracePt t="48647" x="10772775" y="3514725"/>
          <p14:tracePt t="48663" x="10839450" y="3505200"/>
          <p14:tracePt t="48680" x="10906125" y="3505200"/>
          <p14:tracePt t="48697" x="10934700" y="3505200"/>
          <p14:tracePt t="48714" x="10953750" y="3514725"/>
          <p14:tracePt t="48730" x="10963275" y="3533775"/>
          <p14:tracePt t="48747" x="10963275" y="3552825"/>
          <p14:tracePt t="48764" x="10972800" y="3571875"/>
          <p14:tracePt t="48798" x="10972800" y="3581400"/>
          <p14:tracePt t="48862" x="10972800" y="3590925"/>
          <p14:tracePt t="48901" x="10963275" y="3590925"/>
          <p14:tracePt t="48910" x="10944225" y="3590925"/>
          <p14:tracePt t="48918" x="10925175" y="3590925"/>
          <p14:tracePt t="48965" x="10915650" y="3590925"/>
          <p14:tracePt t="48973" x="10906125" y="3590925"/>
          <p14:tracePt t="48982" x="10868025" y="3590925"/>
          <p14:tracePt t="48998" x="10744200" y="3590925"/>
          <p14:tracePt t="49014" x="10591800" y="3590925"/>
          <p14:tracePt t="49030" x="10477500" y="3619500"/>
          <p14:tracePt t="49047" x="10439400" y="3629025"/>
          <p14:tracePt t="49064" x="10420350" y="3629025"/>
          <p14:tracePt t="49080" x="10363200" y="3619500"/>
          <p14:tracePt t="49097" x="10306050" y="3581400"/>
          <p14:tracePt t="49114" x="10248900" y="3552825"/>
          <p14:tracePt t="49130" x="10229850" y="3533775"/>
          <p14:tracePt t="49147" x="10210800" y="3514725"/>
          <p14:tracePt t="49237" x="10201275" y="3514725"/>
          <p14:tracePt t="49262" x="10191750" y="3514725"/>
          <p14:tracePt t="49277" x="10172700" y="3505200"/>
          <p14:tracePt t="49293" x="10163175" y="3495675"/>
          <p14:tracePt t="49302" x="10144125" y="3476625"/>
          <p14:tracePt t="49314" x="10125075" y="3457575"/>
          <p14:tracePt t="49330" x="10086975" y="3429000"/>
          <p14:tracePt t="49347" x="10058400" y="3409950"/>
          <p14:tracePt t="49364" x="10029825" y="3409950"/>
          <p14:tracePt t="49380" x="10020300" y="3409950"/>
          <p14:tracePt t="49397" x="10010775" y="3409950"/>
          <p14:tracePt t="49414" x="10010775" y="3429000"/>
          <p14:tracePt t="49430" x="10010775" y="3448050"/>
          <p14:tracePt t="49447" x="10001250" y="3495675"/>
          <p14:tracePt t="49464" x="10001250" y="3514725"/>
          <p14:tracePt t="49481" x="9982200" y="3533775"/>
          <p14:tracePt t="49758" x="9982200" y="3524250"/>
          <p14:tracePt t="49765" x="9991725" y="3495675"/>
          <p14:tracePt t="49774" x="9991725" y="3476625"/>
          <p14:tracePt t="49782" x="9991725" y="3467100"/>
          <p14:tracePt t="49798" x="9991725" y="3438525"/>
          <p14:tracePt t="49814" x="9991725" y="3409950"/>
          <p14:tracePt t="49830" x="9991725" y="3390900"/>
          <p14:tracePt t="49847" x="9991725" y="3381375"/>
          <p14:tracePt t="49880" x="9991725" y="3371850"/>
          <p14:tracePt t="49918" x="9982200" y="3371850"/>
          <p14:tracePt t="49925" x="9972675" y="3381375"/>
          <p14:tracePt t="49933" x="9963150" y="3390900"/>
          <p14:tracePt t="49947" x="9934575" y="3400425"/>
          <p14:tracePt t="49964" x="9915525" y="3429000"/>
          <p14:tracePt t="49981" x="9886950" y="3448050"/>
          <p14:tracePt t="49998" x="9848850" y="3467100"/>
          <p14:tracePt t="50014" x="9839325" y="3476625"/>
          <p14:tracePt t="50030" x="9810750" y="3495675"/>
          <p14:tracePt t="50047" x="9782175" y="3514725"/>
          <p14:tracePt t="50064" x="9772650" y="3524250"/>
          <p14:tracePt t="50157" x="9782175" y="3514725"/>
          <p14:tracePt t="50166" x="9820275" y="3486150"/>
          <p14:tracePt t="50174" x="9877425" y="3467100"/>
          <p14:tracePt t="50182" x="9925050" y="3448050"/>
          <p14:tracePt t="50198" x="10077450" y="3409950"/>
          <p14:tracePt t="50214" x="10172700" y="3390900"/>
          <p14:tracePt t="50231" x="10201275" y="3390900"/>
          <p14:tracePt t="50278" x="10210800" y="3390900"/>
          <p14:tracePt t="50286" x="10210800" y="3400425"/>
          <p14:tracePt t="50297" x="10210800" y="3419475"/>
          <p14:tracePt t="50314" x="10191750" y="3438525"/>
          <p14:tracePt t="50330" x="10182225" y="3448050"/>
          <p14:tracePt t="50364" x="10172700" y="3448050"/>
          <p14:tracePt t="50381" x="10163175" y="3448050"/>
          <p14:tracePt t="50421" x="10153650" y="3448050"/>
          <p14:tracePt t="50438" x="10153650" y="3438525"/>
          <p14:tracePt t="50445" x="10153650" y="3429000"/>
          <p14:tracePt t="50454" x="10153650" y="3409950"/>
          <p14:tracePt t="50470" x="10153650" y="3400425"/>
          <p14:tracePt t="50566" x="10153650" y="3390900"/>
          <p14:tracePt t="50574" x="10153650" y="3371850"/>
          <p14:tracePt t="50598" x="10153650" y="3352800"/>
          <p14:tracePt t="50606" x="10153650" y="3333750"/>
          <p14:tracePt t="50614" x="10153650" y="3314700"/>
          <p14:tracePt t="50630" x="10153650" y="3276600"/>
          <p14:tracePt t="50647" x="10144125" y="3257550"/>
          <p14:tracePt t="50664" x="10144125" y="3228975"/>
          <p14:tracePt t="50681" x="10134600" y="3200400"/>
          <p14:tracePt t="50697" x="10134600" y="3171825"/>
          <p14:tracePt t="50714" x="10134600" y="3162300"/>
          <p14:tracePt t="50750" x="10134600" y="3152775"/>
          <p14:tracePt t="50942" x="10134600" y="3162300"/>
          <p14:tracePt t="50950" x="10134600" y="3181350"/>
          <p14:tracePt t="50958" x="10134600" y="3190875"/>
          <p14:tracePt t="50966" x="10134600" y="3209925"/>
          <p14:tracePt t="50981" x="10134600" y="3228975"/>
          <p14:tracePt t="50998" x="10144125" y="3324225"/>
          <p14:tracePt t="51014" x="10182225" y="3362325"/>
          <p14:tracePt t="51031" x="10201275" y="3381375"/>
          <p14:tracePt t="51047" x="10201275" y="3390900"/>
          <p14:tracePt t="51117" x="10201275" y="3400425"/>
          <p14:tracePt t="51125" x="10201275" y="3419475"/>
          <p14:tracePt t="51134" x="10172700" y="3457575"/>
          <p14:tracePt t="51147" x="10096500" y="3495675"/>
          <p14:tracePt t="51164" x="9829800" y="3562350"/>
          <p14:tracePt t="51181" x="9324975" y="3600450"/>
          <p14:tracePt t="51198" x="8782050" y="3619500"/>
          <p14:tracePt t="51214" x="8667750" y="3629025"/>
          <p14:tracePt t="51231" x="8639175" y="3629025"/>
          <p14:tracePt t="51342" x="8620125" y="3629025"/>
          <p14:tracePt t="51350" x="8601075" y="3629025"/>
          <p14:tracePt t="51358" x="8562975" y="3629025"/>
          <p14:tracePt t="51366" x="8524875" y="3629025"/>
          <p14:tracePt t="51381" x="8486775" y="3629025"/>
          <p14:tracePt t="51398" x="8410575" y="3629025"/>
          <p14:tracePt t="51414" x="8391525" y="3629025"/>
          <p14:tracePt t="51494" x="8401050" y="3629025"/>
          <p14:tracePt t="51502" x="8420100" y="3619500"/>
          <p14:tracePt t="51510" x="8448675" y="3600450"/>
          <p14:tracePt t="51526" x="8467725" y="3600450"/>
          <p14:tracePt t="51534" x="8486775" y="3600450"/>
          <p14:tracePt t="51566" x="8496300" y="3600450"/>
          <p14:tracePt t="51870" x="8505825" y="3590925"/>
          <p14:tracePt t="52206" x="8505825" y="3581400"/>
          <p14:tracePt t="52246" x="8505825" y="3571875"/>
          <p14:tracePt t="52254" x="8505825" y="3562350"/>
          <p14:tracePt t="52264" x="8505825" y="3552825"/>
          <p14:tracePt t="52281" x="8505825" y="3543300"/>
          <p14:tracePt t="52297" x="8505825" y="3524250"/>
          <p14:tracePt t="52390" x="8496300" y="3514725"/>
          <p14:tracePt t="52406" x="8486775" y="3505200"/>
          <p14:tracePt t="52910" x="8477250" y="3495675"/>
          <p14:tracePt t="52926" x="8458200" y="3495675"/>
          <p14:tracePt t="52934" x="8429625" y="3495675"/>
          <p14:tracePt t="52942" x="8410575" y="3495675"/>
          <p14:tracePt t="52950" x="8401050" y="3495675"/>
          <p14:tracePt t="52964" x="8382000" y="3495675"/>
          <p14:tracePt t="52981" x="8372475" y="3486150"/>
          <p14:tracePt t="52998" x="8362950" y="3429000"/>
          <p14:tracePt t="53014" x="8362950" y="3314700"/>
          <p14:tracePt t="53031" x="8439150" y="3181350"/>
          <p14:tracePt t="53048" x="8534400" y="3095625"/>
          <p14:tracePt t="53064" x="8610600" y="3067050"/>
          <p14:tracePt t="53081" x="8648700" y="3067050"/>
          <p14:tracePt t="53098" x="8658225" y="3190875"/>
          <p14:tracePt t="53114" x="8629650" y="3371850"/>
          <p14:tracePt t="53131" x="8477250" y="3543300"/>
          <p14:tracePt t="53148" x="8372475" y="3657600"/>
          <p14:tracePt t="53164" x="8315325" y="3695700"/>
          <p14:tracePt t="53181" x="8305800" y="3695700"/>
          <p14:tracePt t="53198" x="8315325" y="3705225"/>
          <p14:tracePt t="53214" x="8439150" y="3752850"/>
          <p14:tracePt t="53231" x="8553450" y="3819525"/>
          <p14:tracePt t="53248" x="8610600" y="3895725"/>
          <p14:tracePt t="53264" x="8620125" y="4029075"/>
          <p14:tracePt t="53281" x="8677275" y="4181475"/>
          <p14:tracePt t="53298" x="8743950" y="4343400"/>
          <p14:tracePt t="53314" x="8839200" y="4495800"/>
          <p14:tracePt t="53331" x="8896350" y="4610100"/>
          <p14:tracePt t="53348" x="8943975" y="4695825"/>
          <p14:tracePt t="53365" x="8953500" y="4733925"/>
          <p14:tracePt t="53381" x="8953500" y="4752975"/>
          <p14:tracePt t="53398" x="8953500" y="4762500"/>
          <p14:tracePt t="53414" x="8963025" y="4762500"/>
          <p14:tracePt t="53431" x="8991600" y="4752975"/>
          <p14:tracePt t="53448" x="9029700" y="4705350"/>
          <p14:tracePt t="53464" x="9086850" y="4648200"/>
          <p14:tracePt t="53481" x="9105900" y="4629150"/>
          <p14:tracePt t="55294" x="9105900" y="4619625"/>
          <p14:tracePt t="55302" x="9039225" y="4610100"/>
          <p14:tracePt t="55315" x="8924925" y="4562475"/>
          <p14:tracePt t="55332" x="8429625" y="4524375"/>
          <p14:tracePt t="55348" x="7781925" y="4514850"/>
          <p14:tracePt t="55365" x="6905625" y="4514850"/>
          <p14:tracePt t="55382" x="5724525" y="4638675"/>
          <p14:tracePt t="55398" x="3495675" y="4962525"/>
          <p14:tracePt t="55415" x="2466975" y="5095875"/>
          <p14:tracePt t="55431" x="1809750" y="5114925"/>
          <p14:tracePt t="55448" x="1438275" y="5095875"/>
          <p14:tracePt t="55465" x="1143000" y="5048250"/>
          <p14:tracePt t="55481" x="942975" y="5048250"/>
          <p14:tracePt t="55498" x="866775" y="5048250"/>
          <p14:tracePt t="55550" x="857250" y="5048250"/>
          <p14:tracePt t="55558" x="838200" y="5048250"/>
          <p14:tracePt t="55567" x="809625" y="5048250"/>
          <p14:tracePt t="55581" x="762000" y="5048250"/>
          <p14:tracePt t="55598" x="600075" y="5076825"/>
          <p14:tracePt t="55615" x="533400" y="5067300"/>
          <p14:tracePt t="55631" x="495300" y="5038725"/>
          <p14:tracePt t="55648" x="438150" y="4981575"/>
          <p14:tracePt t="55665" x="419100" y="4953000"/>
          <p14:tracePt t="55681" x="419100" y="4943475"/>
          <p14:tracePt t="55698" x="419100" y="4933950"/>
          <p14:tracePt t="55715" x="447675" y="4876800"/>
          <p14:tracePt t="55732" x="571500" y="4819650"/>
          <p14:tracePt t="55748" x="723900" y="4724400"/>
          <p14:tracePt t="55765" x="809625" y="4657725"/>
          <p14:tracePt t="55782" x="838200" y="4619625"/>
          <p14:tracePt t="55950" x="838200" y="4610100"/>
          <p14:tracePt t="55974" x="828675" y="4600575"/>
          <p14:tracePt t="55983" x="819150" y="4591050"/>
          <p14:tracePt t="55990" x="809625" y="4572000"/>
          <p14:tracePt t="55998" x="809625" y="4562475"/>
          <p14:tracePt t="56015" x="800100" y="4543425"/>
          <p14:tracePt t="56032" x="790575" y="4524375"/>
          <p14:tracePt t="56048" x="781050" y="4524375"/>
          <p14:tracePt t="56081" x="781050" y="4514850"/>
          <p14:tracePt t="56118" x="762000" y="4514850"/>
          <p14:tracePt t="56126" x="752475" y="4505325"/>
          <p14:tracePt t="56134" x="742950" y="4495800"/>
          <p14:tracePt t="56150" x="733425" y="4495800"/>
          <p14:tracePt t="56494" x="742950" y="4486275"/>
          <p14:tracePt t="56502" x="762000" y="4467225"/>
          <p14:tracePt t="56510" x="781050" y="4467225"/>
          <p14:tracePt t="56518" x="809625" y="4457700"/>
          <p14:tracePt t="56532" x="838200" y="4448175"/>
          <p14:tracePt t="56548" x="847725" y="4448175"/>
          <p14:tracePt t="56758" x="857250" y="4448175"/>
          <p14:tracePt t="56767" x="866775" y="4448175"/>
          <p14:tracePt t="56774" x="876300" y="4448175"/>
          <p14:tracePt t="56783" x="885825" y="4448175"/>
          <p14:tracePt t="56798" x="895350" y="4448175"/>
          <p14:tracePt t="56822" x="904875" y="4448175"/>
          <p14:tracePt t="57046" x="914400" y="4457700"/>
          <p14:tracePt t="57054" x="923925" y="4457700"/>
          <p14:tracePt t="57078" x="933450" y="4457700"/>
          <p14:tracePt t="57086" x="952500" y="4457700"/>
          <p14:tracePt t="57102" x="962025" y="4457700"/>
          <p14:tracePt t="57115" x="981075" y="4457700"/>
          <p14:tracePt t="57132" x="1009650" y="4457700"/>
          <p14:tracePt t="57148" x="1057275" y="4467225"/>
          <p14:tracePt t="57165" x="1085850" y="4467225"/>
          <p14:tracePt t="57183" x="1133475" y="4467225"/>
          <p14:tracePt t="57198" x="1190625" y="4457700"/>
          <p14:tracePt t="57215" x="1247775" y="4457700"/>
          <p14:tracePt t="57232" x="1314450" y="4448175"/>
          <p14:tracePt t="57248" x="1352550" y="4448175"/>
          <p14:tracePt t="57265" x="1390650" y="4448175"/>
          <p14:tracePt t="57298" x="1419225" y="4448175"/>
          <p14:tracePt t="57315" x="1438275" y="4448175"/>
          <p14:tracePt t="57332" x="1524000" y="4429125"/>
          <p14:tracePt t="57349" x="1628775" y="4419600"/>
          <p14:tracePt t="57365" x="1714500" y="4410075"/>
          <p14:tracePt t="57383" x="1781175" y="4410075"/>
          <p14:tracePt t="57399" x="1800225" y="4410075"/>
          <p14:tracePt t="57415" x="1828800" y="4410075"/>
          <p14:tracePt t="57432" x="1866900" y="4410075"/>
          <p14:tracePt t="57448" x="1933575" y="4419600"/>
          <p14:tracePt t="57465" x="2057400" y="4419600"/>
          <p14:tracePt t="57482" x="2133600" y="4438650"/>
          <p14:tracePt t="57498" x="2190750" y="4438650"/>
          <p14:tracePt t="57515" x="2266950" y="4457700"/>
          <p14:tracePt t="57532" x="2324100" y="4467225"/>
          <p14:tracePt t="57549" x="2390775" y="4476750"/>
          <p14:tracePt t="57565" x="2457450" y="4476750"/>
          <p14:tracePt t="57582" x="2524125" y="4486275"/>
          <p14:tracePt t="57599" x="2552700" y="4505325"/>
          <p14:tracePt t="57615" x="2571750" y="4505325"/>
          <p14:tracePt t="57632" x="2609850" y="4524375"/>
          <p14:tracePt t="57648" x="2695575" y="4543425"/>
          <p14:tracePt t="57665" x="2790825" y="4562475"/>
          <p14:tracePt t="57682" x="2867025" y="4562475"/>
          <p14:tracePt t="57699" x="2924175" y="4562475"/>
          <p14:tracePt t="57715" x="2990850" y="4543425"/>
          <p14:tracePt t="57732" x="3028950" y="4543425"/>
          <p14:tracePt t="57749" x="3057525" y="4533900"/>
          <p14:tracePt t="57765" x="3105150" y="4533900"/>
          <p14:tracePt t="57782" x="3181350" y="4514850"/>
          <p14:tracePt t="57799" x="3219450" y="4514850"/>
          <p14:tracePt t="57815" x="3276600" y="4495800"/>
          <p14:tracePt t="57832" x="3324225" y="4476750"/>
          <p14:tracePt t="57848" x="3371850" y="4467225"/>
          <p14:tracePt t="57865" x="3409950" y="4467225"/>
          <p14:tracePt t="57882" x="3419475" y="4467225"/>
          <p14:tracePt t="57899" x="3429000" y="4467225"/>
          <p14:tracePt t="57932" x="3438525" y="4467225"/>
          <p14:tracePt t="57948" x="3457575" y="4467225"/>
          <p14:tracePt t="57965" x="3486150" y="4467225"/>
          <p14:tracePt t="57982" x="3514725" y="4457700"/>
          <p14:tracePt t="57998" x="3533775" y="4448175"/>
          <p14:tracePt t="58071" x="3543300" y="4448175"/>
          <p14:tracePt t="58079" x="3552825" y="4448175"/>
          <p14:tracePt t="58087" x="3562350" y="4448175"/>
          <p14:tracePt t="58098" x="3571875" y="4448175"/>
          <p14:tracePt t="58115" x="3600450" y="4448175"/>
          <p14:tracePt t="58132" x="3629025" y="4448175"/>
          <p14:tracePt t="58149" x="3657600" y="4448175"/>
          <p14:tracePt t="58165" x="3676650" y="4438650"/>
          <p14:tracePt t="58182" x="3686175" y="4438650"/>
          <p14:tracePt t="58399" x="3657600" y="4438650"/>
          <p14:tracePt t="58406" x="3638550" y="4438650"/>
          <p14:tracePt t="58415" x="3609975" y="4438650"/>
          <p14:tracePt t="58432" x="3552825" y="4438650"/>
          <p14:tracePt t="58449" x="3486150" y="4429125"/>
          <p14:tracePt t="58465" x="3390900" y="4410075"/>
          <p14:tracePt t="58482" x="3276600" y="4400550"/>
          <p14:tracePt t="58499" x="3162300" y="4400550"/>
          <p14:tracePt t="58515" x="3028950" y="4391025"/>
          <p14:tracePt t="58532" x="2886075" y="4371975"/>
          <p14:tracePt t="58549" x="2733675" y="4343400"/>
          <p14:tracePt t="58565" x="2600325" y="4324350"/>
          <p14:tracePt t="58582" x="2362200" y="4286250"/>
          <p14:tracePt t="58599" x="2209800" y="4276725"/>
          <p14:tracePt t="58615" x="2057400" y="4267200"/>
          <p14:tracePt t="58632" x="1952625" y="4257675"/>
          <p14:tracePt t="58649" x="1866900" y="4257675"/>
          <p14:tracePt t="58665" x="1809750" y="4248150"/>
          <p14:tracePt t="58682" x="1771650" y="4238625"/>
          <p14:tracePt t="58699" x="1704975" y="4238625"/>
          <p14:tracePt t="58715" x="1600200" y="4248150"/>
          <p14:tracePt t="58732" x="1438275" y="4295775"/>
          <p14:tracePt t="58749" x="1304925" y="4333875"/>
          <p14:tracePt t="58765" x="1190625" y="4371975"/>
          <p14:tracePt t="58783" x="1143000" y="4381500"/>
          <p14:tracePt t="58799" x="1133475" y="4381500"/>
          <p14:tracePt t="58815" x="1123950" y="4391025"/>
          <p14:tracePt t="58832" x="1114425" y="4391025"/>
          <p14:tracePt t="58849" x="1085850" y="4400550"/>
          <p14:tracePt t="58865" x="1057275" y="4429125"/>
          <p14:tracePt t="58882" x="1000125" y="4448175"/>
          <p14:tracePt t="58899" x="952500" y="4457700"/>
          <p14:tracePt t="58916" x="933450" y="4467225"/>
          <p14:tracePt t="58932" x="923925" y="4467225"/>
          <p14:tracePt t="59015" x="923925" y="4476750"/>
          <p14:tracePt t="59023" x="914400" y="4476750"/>
          <p14:tracePt t="59127" x="904875" y="4476750"/>
          <p14:tracePt t="59134" x="895350" y="4476750"/>
          <p14:tracePt t="59175" x="885825" y="4476750"/>
          <p14:tracePt t="59183" x="876300" y="4476750"/>
          <p14:tracePt t="59191" x="866775" y="4467225"/>
          <p14:tracePt t="59199" x="847725" y="4467225"/>
          <p14:tracePt t="59215" x="819150" y="4438650"/>
          <p14:tracePt t="59351" x="828675" y="4438650"/>
          <p14:tracePt t="59359" x="857250" y="4438650"/>
          <p14:tracePt t="59367" x="885825" y="4438650"/>
          <p14:tracePt t="59383" x="942975" y="4438650"/>
          <p14:tracePt t="59399" x="1000125" y="4438650"/>
          <p14:tracePt t="59415" x="1066800" y="4438650"/>
          <p14:tracePt t="59432" x="1123950" y="4438650"/>
          <p14:tracePt t="59449" x="1171575" y="4438650"/>
          <p14:tracePt t="59465" x="1228725" y="4438650"/>
          <p14:tracePt t="59482" x="1285875" y="4438650"/>
          <p14:tracePt t="59499" x="1343025" y="4448175"/>
          <p14:tracePt t="59516" x="1409700" y="4457700"/>
          <p14:tracePt t="59532" x="1457325" y="4467225"/>
          <p14:tracePt t="59549" x="1514475" y="4467225"/>
          <p14:tracePt t="59565" x="1552575" y="4467225"/>
          <p14:tracePt t="59583" x="1619250" y="4467225"/>
          <p14:tracePt t="59599" x="1676400" y="4467225"/>
          <p14:tracePt t="59615" x="1704975" y="4467225"/>
          <p14:tracePt t="59632" x="1743075" y="4467225"/>
          <p14:tracePt t="59649" x="1800225" y="4467225"/>
          <p14:tracePt t="59665" x="1847850" y="4467225"/>
          <p14:tracePt t="59682" x="1895475" y="4467225"/>
          <p14:tracePt t="59699" x="1943100" y="4467225"/>
          <p14:tracePt t="59716" x="1990725" y="4467225"/>
          <p14:tracePt t="59732" x="2038350" y="4467225"/>
          <p14:tracePt t="59749" x="2114550" y="4467225"/>
          <p14:tracePt t="59766" x="2190750" y="4467225"/>
          <p14:tracePt t="59783" x="2314575" y="4457700"/>
          <p14:tracePt t="59799" x="2362200" y="4448175"/>
          <p14:tracePt t="59816" x="2438400" y="4438650"/>
          <p14:tracePt t="59832" x="2466975" y="4429125"/>
          <p14:tracePt t="59849" x="2514600" y="4429125"/>
          <p14:tracePt t="59866" x="2562225" y="4419600"/>
          <p14:tracePt t="59882" x="2609850" y="4419600"/>
          <p14:tracePt t="59899" x="2657475" y="4419600"/>
          <p14:tracePt t="59916" x="2714625" y="4419600"/>
          <p14:tracePt t="59932" x="2771775" y="4419600"/>
          <p14:tracePt t="59949" x="2838450" y="4419600"/>
          <p14:tracePt t="59966" x="2895600" y="4419600"/>
          <p14:tracePt t="59983" x="2990850" y="4419600"/>
          <p14:tracePt t="59999" x="3057525" y="4419600"/>
          <p14:tracePt t="60016" x="3086100" y="4419600"/>
          <p14:tracePt t="60032" x="3124200" y="4419600"/>
          <p14:tracePt t="60049" x="3152775" y="4419600"/>
          <p14:tracePt t="60066" x="3190875" y="4419600"/>
          <p14:tracePt t="60082" x="3228975" y="4419600"/>
          <p14:tracePt t="60099" x="3267075" y="4419600"/>
          <p14:tracePt t="60116" x="3295650" y="4419600"/>
          <p14:tracePt t="60132" x="3314700" y="4419600"/>
          <p14:tracePt t="60149" x="3333750" y="4419600"/>
          <p14:tracePt t="60166" x="3362325" y="4419600"/>
          <p14:tracePt t="60183" x="3409950" y="4419600"/>
          <p14:tracePt t="60199" x="3438525" y="4419600"/>
          <p14:tracePt t="60216" x="3476625" y="4419600"/>
          <p14:tracePt t="60232" x="3486150" y="4419600"/>
          <p14:tracePt t="60249" x="3495675" y="4419600"/>
          <p14:tracePt t="60266" x="3505200" y="4419600"/>
          <p14:tracePt t="60282" x="3514725" y="4419600"/>
          <p14:tracePt t="60316" x="3524250" y="4419600"/>
          <p14:tracePt t="60332" x="3543300" y="4419600"/>
          <p14:tracePt t="60349" x="3562350" y="4419600"/>
          <p14:tracePt t="60382" x="3571875" y="4419600"/>
          <p14:tracePt t="60423" x="3581400" y="4419600"/>
          <p14:tracePt t="60431" x="3590925" y="4419600"/>
          <p14:tracePt t="60463" x="3600450" y="4419600"/>
          <p14:tracePt t="60695" x="3600450" y="4429125"/>
          <p14:tracePt t="60767" x="3590925" y="4429125"/>
          <p14:tracePt t="60831" x="3581400" y="4429125"/>
          <p14:tracePt t="60855" x="3571875" y="4429125"/>
          <p14:tracePt t="60863" x="3562350" y="4429125"/>
          <p14:tracePt t="60879" x="3552825" y="4429125"/>
          <p14:tracePt t="60887" x="3543300" y="4429125"/>
          <p14:tracePt t="60899" x="3533775" y="4429125"/>
          <p14:tracePt t="60916" x="3524250" y="4429125"/>
          <p14:tracePt t="60935" x="3514725" y="4429125"/>
          <p14:tracePt t="60975" x="3505200" y="4429125"/>
          <p14:tracePt t="60983" x="3495675" y="4429125"/>
          <p14:tracePt t="60999" x="3486150" y="4429125"/>
          <p14:tracePt t="61015" x="3476625" y="4429125"/>
          <p14:tracePt t="61023" x="3457575" y="4429125"/>
          <p14:tracePt t="61032" x="3429000" y="4429125"/>
          <p14:tracePt t="61049" x="3381375" y="4429125"/>
          <p14:tracePt t="61066" x="3286125" y="4410075"/>
          <p14:tracePt t="61082" x="3171825" y="4391025"/>
          <p14:tracePt t="61099" x="3057525" y="4381500"/>
          <p14:tracePt t="61116" x="2981325" y="4371975"/>
          <p14:tracePt t="61133" x="2914650" y="4371975"/>
          <p14:tracePt t="61149" x="2847975" y="4362450"/>
          <p14:tracePt t="61166" x="2762250" y="4352925"/>
          <p14:tracePt t="61183" x="2600325" y="4324350"/>
          <p14:tracePt t="61199" x="2505075" y="4305300"/>
          <p14:tracePt t="61216" x="2419350" y="4305300"/>
          <p14:tracePt t="61232" x="2362200" y="4305300"/>
          <p14:tracePt t="61249" x="2305050" y="4305300"/>
          <p14:tracePt t="61266" x="2257425" y="4305300"/>
          <p14:tracePt t="61282" x="2200275" y="4305300"/>
          <p14:tracePt t="61299" x="2124075" y="4305300"/>
          <p14:tracePt t="61316" x="2019300" y="4305300"/>
          <p14:tracePt t="61333" x="1943100" y="4305300"/>
          <p14:tracePt t="61349" x="1866900" y="4305300"/>
          <p14:tracePt t="61366" x="1809750" y="4314825"/>
          <p14:tracePt t="61383" x="1743075" y="4324350"/>
          <p14:tracePt t="61399" x="1704975" y="4324350"/>
          <p14:tracePt t="61416" x="1666875" y="4324350"/>
          <p14:tracePt t="61432" x="1600200" y="4324350"/>
          <p14:tracePt t="61449" x="1543050" y="4343400"/>
          <p14:tracePt t="61466" x="1504950" y="4352925"/>
          <p14:tracePt t="61482" x="1466850" y="4352925"/>
          <p14:tracePt t="61499" x="1438275" y="4362450"/>
          <p14:tracePt t="61516" x="1409700" y="4371975"/>
          <p14:tracePt t="61533" x="1390650" y="4371975"/>
          <p14:tracePt t="61549" x="1371600" y="4371975"/>
          <p14:tracePt t="61566" x="1352550" y="4371975"/>
          <p14:tracePt t="61583" x="1333500" y="4371975"/>
          <p14:tracePt t="61599" x="1314450" y="4371975"/>
          <p14:tracePt t="61616" x="1285875" y="4371975"/>
          <p14:tracePt t="61632" x="1257300" y="4381500"/>
          <p14:tracePt t="61649" x="1238250" y="4391025"/>
          <p14:tracePt t="61666" x="1219200" y="4400550"/>
          <p14:tracePt t="61719" x="1209675" y="4410075"/>
          <p14:tracePt t="61727" x="1200150" y="4410075"/>
          <p14:tracePt t="61735" x="1190625" y="4410075"/>
          <p14:tracePt t="61749" x="1181100" y="4410075"/>
          <p14:tracePt t="61766" x="1162050" y="4419600"/>
          <p14:tracePt t="61855" x="1152525" y="4419600"/>
          <p14:tracePt t="61879" x="1143000" y="4419600"/>
          <p14:tracePt t="61943" x="1133475" y="4419600"/>
          <p14:tracePt t="61975" x="1133475" y="4429125"/>
          <p14:tracePt t="62183" x="1143000" y="4438650"/>
          <p14:tracePt t="62191" x="1200150" y="4438650"/>
          <p14:tracePt t="62199" x="1266825" y="4457700"/>
          <p14:tracePt t="62216" x="1409700" y="4476750"/>
          <p14:tracePt t="62233" x="1533525" y="4495800"/>
          <p14:tracePt t="62249" x="1666875" y="4495800"/>
          <p14:tracePt t="62266" x="1743075" y="4495800"/>
          <p14:tracePt t="62283" x="1781175" y="4495800"/>
          <p14:tracePt t="62299" x="1800225" y="4495800"/>
          <p14:tracePt t="62316" x="1809750" y="4495800"/>
          <p14:tracePt t="62333" x="1828800" y="4514850"/>
          <p14:tracePt t="62349" x="1838325" y="4524375"/>
          <p14:tracePt t="62366" x="1847850" y="4524375"/>
          <p14:tracePt t="62383" x="1857375" y="4562475"/>
          <p14:tracePt t="62399" x="1838325" y="4619625"/>
          <p14:tracePt t="62416" x="1819275" y="4705350"/>
          <p14:tracePt t="62433" x="1809750" y="4762500"/>
          <p14:tracePt t="62449" x="1809750" y="4791075"/>
          <p14:tracePt t="62466" x="1809750" y="4810125"/>
          <p14:tracePt t="62499" x="1819275" y="4829175"/>
          <p14:tracePt t="62516" x="1838325" y="4857750"/>
          <p14:tracePt t="62533" x="1847850" y="4876800"/>
          <p14:tracePt t="62549" x="1866900" y="4895850"/>
          <p14:tracePt t="62566" x="1885950" y="4905375"/>
          <p14:tracePt t="62583" x="1905000" y="4905375"/>
          <p14:tracePt t="62600" x="1924050" y="4905375"/>
          <p14:tracePt t="62616" x="1943100" y="4905375"/>
          <p14:tracePt t="62633" x="1952625" y="4905375"/>
          <p14:tracePt t="62649" x="1962150" y="4905375"/>
          <p14:tracePt t="63687" x="1981200" y="4905375"/>
          <p14:tracePt t="63695" x="2019300" y="4905375"/>
          <p14:tracePt t="63703" x="2095500" y="4876800"/>
          <p14:tracePt t="63716" x="2162175" y="4857750"/>
          <p14:tracePt t="63733" x="2333625" y="4781550"/>
          <p14:tracePt t="63750" x="2505075" y="4714875"/>
          <p14:tracePt t="63766" x="2600325" y="4676775"/>
          <p14:tracePt t="63784" x="2695575" y="4667250"/>
          <p14:tracePt t="63799" x="2733675" y="4667250"/>
          <p14:tracePt t="63816" x="2790825" y="4648200"/>
          <p14:tracePt t="63833" x="2895600" y="4629150"/>
          <p14:tracePt t="63850" x="3028950" y="4581525"/>
          <p14:tracePt t="63866" x="3152775" y="4543425"/>
          <p14:tracePt t="63883" x="3238500" y="4514850"/>
          <p14:tracePt t="63900" x="3276600" y="4514850"/>
          <p14:tracePt t="63916" x="3305175" y="4505325"/>
          <p14:tracePt t="63933" x="3324225" y="4505325"/>
          <p14:tracePt t="63950" x="3324225" y="4495800"/>
          <p14:tracePt t="63966" x="3362325" y="4495800"/>
          <p14:tracePt t="63983" x="3400425" y="4457700"/>
          <p14:tracePt t="64000" x="3438525" y="4429125"/>
          <p14:tracePt t="64016" x="3457575" y="4419600"/>
          <p14:tracePt t="64063" x="3467100" y="4419600"/>
          <p14:tracePt t="64079" x="3486150" y="4410075"/>
          <p14:tracePt t="64087" x="3505200" y="4410075"/>
          <p14:tracePt t="64100" x="3505200" y="4400550"/>
          <p14:tracePt t="64116" x="3543300" y="4381500"/>
          <p14:tracePt t="64319" x="3552825" y="4381500"/>
          <p14:tracePt t="64335" x="3562350" y="4381500"/>
          <p14:tracePt t="64351" x="3571875" y="4381500"/>
          <p14:tracePt t="64375" x="3581400" y="4381500"/>
          <p14:tracePt t="64391" x="3590925" y="4391025"/>
          <p14:tracePt t="64399" x="3600450" y="4400550"/>
          <p14:tracePt t="64415" x="3609975" y="4410075"/>
          <p14:tracePt t="64423" x="3619500" y="4429125"/>
          <p14:tracePt t="64439" x="3619500" y="4438650"/>
          <p14:tracePt t="64455" x="3629025" y="4448175"/>
          <p14:tracePt t="64543" x="3648075" y="4448175"/>
          <p14:tracePt t="64575" x="3657600" y="4448175"/>
          <p14:tracePt t="64639" x="3667125" y="4448175"/>
          <p14:tracePt t="66624" x="3724275" y="4448175"/>
          <p14:tracePt t="66631" x="3790950" y="4495800"/>
          <p14:tracePt t="66640" x="3838575" y="4562475"/>
          <p14:tracePt t="66650" x="3867150" y="4686300"/>
          <p14:tracePt t="66667" x="3867150" y="4848225"/>
          <p14:tracePt t="66684" x="3867150" y="4857750"/>
          <p14:tracePt t="66720" x="3848100" y="4867275"/>
          <p14:tracePt t="66733" x="3676650" y="4914900"/>
          <p14:tracePt t="66750" x="3648075" y="4914900"/>
          <p14:tracePt t="66768" x="3638550" y="4914900"/>
          <p14:tracePt t="66864" x="3648075" y="4914900"/>
          <p14:tracePt t="66872" x="3676650" y="4895850"/>
          <p14:tracePt t="66879" x="3686175" y="4876800"/>
          <p14:tracePt t="66888" x="3695700" y="4867275"/>
          <p14:tracePt t="66952" x="3657600" y="4848225"/>
          <p14:tracePt t="66959" x="3457575" y="4810125"/>
          <p14:tracePt t="66968" x="3057525" y="4743450"/>
          <p14:tracePt t="66983" x="2324100" y="4610100"/>
          <p14:tracePt t="67000" x="2228850" y="4600575"/>
          <p14:tracePt t="67017" x="2238375" y="4762500"/>
          <p14:tracePt t="67034" x="2533650" y="5124450"/>
          <p14:tracePt t="67050" x="3181350" y="5676900"/>
          <p14:tracePt t="67067" x="3714750" y="6105525"/>
          <p14:tracePt t="67083" x="4076700" y="6419850"/>
          <p14:tracePt t="67100" x="4152900" y="6610350"/>
          <p14:tracePt t="67117" x="4191000" y="6734175"/>
          <p14:tracePt t="67134" x="4210050" y="6800850"/>
          <p14:tracePt t="67150" x="4219575" y="6819900"/>
          <p14:tracePt t="67167" x="4229100" y="6829425"/>
          <p14:tracePt t="67200" x="4229100" y="6838950"/>
          <p14:tracePt t="67217" x="4295775" y="6848475"/>
          <p14:tracePt t="67234" x="4438650" y="6848475"/>
          <p14:tracePt t="67250" x="4514850" y="6848475"/>
          <p14:tracePt t="67267" x="4581525" y="6838950"/>
          <p14:tracePt t="67284" x="4619625" y="6829425"/>
          <p14:tracePt t="67300" x="4648200" y="6819900"/>
          <p14:tracePt t="67317" x="4686300" y="6753225"/>
          <p14:tracePt t="67334" x="4762500" y="6562725"/>
          <p14:tracePt t="67350" x="4848225" y="6353175"/>
          <p14:tracePt t="67367" x="5000625" y="6096000"/>
          <p14:tracePt t="67384" x="5133975" y="5991225"/>
          <p14:tracePt t="67400" x="5305425" y="5915025"/>
          <p14:tracePt t="67417" x="5438775" y="5895975"/>
          <p14:tracePt t="67434" x="5486400" y="5895975"/>
          <p14:tracePt t="67450" x="5495925" y="5895975"/>
          <p14:tracePt t="67467" x="5495925" y="5905500"/>
          <p14:tracePt t="67544" x="5495925" y="5924550"/>
          <p14:tracePt t="67552" x="5495925" y="5943600"/>
          <p14:tracePt t="67560" x="5495925" y="5972175"/>
          <p14:tracePt t="67568" x="5495925" y="5981700"/>
          <p14:tracePt t="67584" x="5543550" y="6000750"/>
          <p14:tracePt t="67600" x="5610225" y="6000750"/>
          <p14:tracePt t="67617" x="5657850" y="5981700"/>
          <p14:tracePt t="67634" x="5676900" y="5962650"/>
          <p14:tracePt t="67650" x="5686425" y="595312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A09F-26B2-4290-8834-9690699190CF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Tracing a program (Dry run)</a:t>
            </a:r>
            <a:endParaRPr lang="en-US" alt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23924"/>
            <a:ext cx="6319838" cy="56149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#include &lt;</a:t>
            </a:r>
            <a:r>
              <a:rPr lang="en-US" altLang="en-US" sz="2000" dirty="0" err="1">
                <a:solidFill>
                  <a:schemeClr val="tx2"/>
                </a:solidFill>
              </a:rPr>
              <a:t>iostream</a:t>
            </a:r>
            <a:r>
              <a:rPr lang="en-US" altLang="en-US" sz="20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using namespace </a:t>
            </a:r>
            <a:r>
              <a:rPr lang="en-US" altLang="en-US" sz="2000" dirty="0" err="1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err="1">
                <a:solidFill>
                  <a:schemeClr val="tx2"/>
                </a:solidFill>
              </a:rPr>
              <a:t>int</a:t>
            </a:r>
            <a:r>
              <a:rPr lang="en-US" altLang="en-US" sz="2000" dirty="0">
                <a:solidFill>
                  <a:schemeClr val="tx2"/>
                </a:solidFill>
              </a:rPr>
              <a:t>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height;		// declaration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double </a:t>
            </a:r>
            <a:r>
              <a:rPr lang="en-US" altLang="en-US" sz="2000" dirty="0" smtClean="0">
                <a:solidFill>
                  <a:schemeClr val="tx2"/>
                </a:solidFill>
              </a:rPr>
              <a:t>width = 4;	// declaration and initialization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</a:t>
            </a:r>
            <a:r>
              <a:rPr lang="en-US" altLang="en-US" sz="2000" dirty="0" smtClean="0">
                <a:solidFill>
                  <a:schemeClr val="tx2"/>
                </a:solidFill>
              </a:rPr>
              <a:t>instruction 1: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 </a:t>
            </a:r>
            <a:r>
              <a:rPr lang="en-US" altLang="en-US" sz="2000" dirty="0">
                <a:solidFill>
                  <a:schemeClr val="tx2"/>
                </a:solidFill>
              </a:rPr>
              <a:t>= </a:t>
            </a:r>
            <a:r>
              <a:rPr lang="en-US" altLang="en-US" sz="2000" dirty="0" smtClean="0">
                <a:solidFill>
                  <a:schemeClr val="tx2"/>
                </a:solidFill>
              </a:rPr>
              <a:t>6;		// assignment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// instruction 2</a:t>
            </a:r>
            <a:r>
              <a:rPr lang="en-US" altLang="en-US" sz="2000" dirty="0">
                <a:solidFill>
                  <a:schemeClr val="tx2"/>
                </a:solidFill>
              </a:rPr>
              <a:t>: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smtClean="0">
                <a:solidFill>
                  <a:schemeClr val="tx2"/>
                </a:solidFill>
              </a:rPr>
              <a:t>double area </a:t>
            </a:r>
            <a:r>
              <a:rPr lang="en-US" altLang="en-US" sz="2000" dirty="0">
                <a:solidFill>
                  <a:schemeClr val="tx2"/>
                </a:solidFill>
              </a:rPr>
              <a:t>= </a:t>
            </a:r>
            <a:r>
              <a:rPr lang="en-US" altLang="en-US" sz="2000" dirty="0" smtClean="0">
                <a:solidFill>
                  <a:schemeClr val="tx2"/>
                </a:solidFill>
              </a:rPr>
              <a:t>height* width;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// </a:t>
            </a:r>
            <a:r>
              <a:rPr lang="en-US" altLang="en-US" sz="2000" dirty="0" smtClean="0">
                <a:solidFill>
                  <a:schemeClr val="tx2"/>
                </a:solidFill>
              </a:rPr>
              <a:t>instruction 3</a:t>
            </a:r>
            <a:r>
              <a:rPr lang="en-US" altLang="en-US" sz="2000" dirty="0">
                <a:solidFill>
                  <a:schemeClr val="tx2"/>
                </a:solidFill>
              </a:rPr>
              <a:t>: Display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"The </a:t>
            </a:r>
            <a:r>
              <a:rPr lang="en-US" altLang="en-US" sz="2000" dirty="0" smtClean="0">
                <a:solidFill>
                  <a:schemeClr val="tx2"/>
                </a:solidFill>
              </a:rPr>
              <a:t>rectangle area </a:t>
            </a:r>
            <a:r>
              <a:rPr lang="en-US" altLang="en-US" sz="2000" dirty="0">
                <a:solidFill>
                  <a:schemeClr val="tx2"/>
                </a:solidFill>
              </a:rPr>
              <a:t>is </a:t>
            </a:r>
            <a:r>
              <a:rPr lang="en-US" altLang="en-US" sz="2000" dirty="0" smtClean="0">
                <a:solidFill>
                  <a:schemeClr val="tx2"/>
                </a:solidFill>
              </a:rPr>
              <a:t>“ &lt;&lt;  </a:t>
            </a:r>
            <a:r>
              <a:rPr lang="en-US" altLang="en-US" sz="2000" dirty="0">
                <a:solidFill>
                  <a:schemeClr val="tx2"/>
                </a:solidFill>
              </a:rPr>
              <a:t>area &lt;&lt; 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80962" y="4610097"/>
            <a:ext cx="381000" cy="3857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00222" y="178593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1797990"/>
            <a:ext cx="97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/>
                </a:solidFill>
              </a:rPr>
              <a:t>height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401171" y="2281241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7209" y="2293295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width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399270" y="2756226"/>
            <a:ext cx="1209675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6264" y="2848290"/>
            <a:ext cx="73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area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177209" y="3829690"/>
            <a:ext cx="3474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allocate memory beforehand.</a:t>
            </a:r>
          </a:p>
          <a:p>
            <a:r>
              <a:rPr lang="en-US" sz="2400" dirty="0" smtClean="0"/>
              <a:t>They are local variables stored in the run-time stack.</a:t>
            </a:r>
          </a:p>
          <a:p>
            <a:r>
              <a:rPr lang="en-US" sz="2400" dirty="0" smtClean="0"/>
              <a:t>Each variable has an address.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71715" y="1981197"/>
            <a:ext cx="381000" cy="3857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0962" y="2438396"/>
            <a:ext cx="381000" cy="3857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91433" y="1844156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FF000020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680373" y="2353749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FF000018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89894" y="2849055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FF000010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44317"/>
      </p:ext>
    </p:extLst>
  </p:cSld>
  <p:clrMapOvr>
    <a:masterClrMapping/>
  </p:clrMapOvr>
  <p:transition advTm="99113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88" x="5638800" y="5867400"/>
          <p14:tracePt t="3696" x="5495925" y="5667375"/>
          <p14:tracePt t="3705" x="5343525" y="5457825"/>
          <p14:tracePt t="3719" x="5267325" y="5362575"/>
          <p14:tracePt t="3735" x="5133975" y="5229225"/>
          <p14:tracePt t="3752" x="5038725" y="4895850"/>
          <p14:tracePt t="3768" x="5029200" y="4676775"/>
          <p14:tracePt t="3785" x="5076825" y="4448175"/>
          <p14:tracePt t="3802" x="5133975" y="4295775"/>
          <p14:tracePt t="5408" x="5143500" y="4295775"/>
          <p14:tracePt t="5441" x="5143500" y="4286250"/>
          <p14:tracePt t="5488" x="5143500" y="4276725"/>
          <p14:tracePt t="5496" x="5153025" y="4267200"/>
          <p14:tracePt t="5505" x="5162550" y="4248150"/>
          <p14:tracePt t="5519" x="5172075" y="4219575"/>
          <p14:tracePt t="5536" x="5181600" y="4171950"/>
          <p14:tracePt t="5552" x="5219700" y="4114800"/>
          <p14:tracePt t="5569" x="5229225" y="4086225"/>
          <p14:tracePt t="5586" x="5267325" y="4029075"/>
          <p14:tracePt t="5602" x="5353050" y="3971925"/>
          <p14:tracePt t="5619" x="5448300" y="3905250"/>
          <p14:tracePt t="5635" x="5581650" y="3790950"/>
          <p14:tracePt t="5652" x="5743575" y="3667125"/>
          <p14:tracePt t="5669" x="5905500" y="3571875"/>
          <p14:tracePt t="5686" x="6048375" y="3495675"/>
          <p14:tracePt t="5702" x="6191250" y="3429000"/>
          <p14:tracePt t="5719" x="6315075" y="3371850"/>
          <p14:tracePt t="5736" x="6343650" y="3362325"/>
          <p14:tracePt t="5752" x="6343650" y="3314700"/>
          <p14:tracePt t="5769" x="6343650" y="3257550"/>
          <p14:tracePt t="5785" x="6353175" y="3190875"/>
          <p14:tracePt t="5802" x="6353175" y="3143250"/>
          <p14:tracePt t="5819" x="6353175" y="3114675"/>
          <p14:tracePt t="5836" x="6334125" y="3076575"/>
          <p14:tracePt t="6192" x="6362700" y="3076575"/>
          <p14:tracePt t="6200" x="6400800" y="3076575"/>
          <p14:tracePt t="6208" x="6448425" y="3076575"/>
          <p14:tracePt t="6219" x="6505575" y="3076575"/>
          <p14:tracePt t="6235" x="6705600" y="3076575"/>
          <p14:tracePt t="6252" x="7067550" y="3076575"/>
          <p14:tracePt t="6269" x="7648575" y="3057525"/>
          <p14:tracePt t="6286" x="8420100" y="3057525"/>
          <p14:tracePt t="6302" x="9172575" y="3057525"/>
          <p14:tracePt t="6319" x="9848850" y="3057525"/>
          <p14:tracePt t="6336" x="10582275" y="3057525"/>
          <p14:tracePt t="6352" x="10896600" y="3057525"/>
          <p14:tracePt t="6369" x="11125200" y="3057525"/>
          <p14:tracePt t="6386" x="11296650" y="3057525"/>
          <p14:tracePt t="6402" x="11410950" y="3057525"/>
          <p14:tracePt t="6419" x="11477625" y="3057525"/>
          <p14:tracePt t="6436" x="11496675" y="3057525"/>
          <p14:tracePt t="6452" x="11544300" y="3057525"/>
          <p14:tracePt t="6469" x="11630025" y="3038475"/>
          <p14:tracePt t="6486" x="11782425" y="3019425"/>
          <p14:tracePt t="6502" x="11953875" y="2990850"/>
          <p14:tracePt t="6519" x="12058650" y="2971800"/>
          <p14:tracePt t="6536" x="12144375" y="2933700"/>
          <p14:tracePt t="6552" x="12182475" y="2895600"/>
          <p14:tracePt t="6569" x="12182475" y="2857500"/>
          <p14:tracePt t="6586" x="12172950" y="2790825"/>
          <p14:tracePt t="6602" x="12125325" y="2743200"/>
          <p14:tracePt t="6619" x="12058650" y="2686050"/>
          <p14:tracePt t="6636" x="11972925" y="2609850"/>
          <p14:tracePt t="6652" x="11858625" y="2524125"/>
          <p14:tracePt t="6669" x="11715750" y="2447925"/>
          <p14:tracePt t="6686" x="11601450" y="2381250"/>
          <p14:tracePt t="6702" x="11525250" y="2343150"/>
          <p14:tracePt t="6719" x="11487150" y="2324100"/>
          <p14:tracePt t="6736" x="11477625" y="2324100"/>
          <p14:tracePt t="6752" x="11458575" y="2314575"/>
          <p14:tracePt t="6786" x="11439525" y="2295525"/>
          <p14:tracePt t="6802" x="11410950" y="2276475"/>
          <p14:tracePt t="6819" x="11401425" y="2266950"/>
          <p14:tracePt t="6836" x="11382375" y="2257425"/>
          <p14:tracePt t="6853" x="11363325" y="2238375"/>
          <p14:tracePt t="6869" x="11344275" y="2238375"/>
          <p14:tracePt t="6886" x="11334750" y="2228850"/>
          <p14:tracePt t="6903" x="11325225" y="2219325"/>
          <p14:tracePt t="6919" x="11315700" y="2209800"/>
          <p14:tracePt t="6936" x="11315700" y="2200275"/>
          <p14:tracePt t="6952" x="11315700" y="2190750"/>
          <p14:tracePt t="6969" x="11315700" y="2181225"/>
          <p14:tracePt t="7000" x="11315700" y="2171700"/>
          <p14:tracePt t="7337" x="11306175" y="2171700"/>
          <p14:tracePt t="8081" x="11315700" y="2171700"/>
          <p14:tracePt t="8089" x="11325225" y="2171700"/>
          <p14:tracePt t="8096" x="11353800" y="2171700"/>
          <p14:tracePt t="8113" x="11363325" y="2171700"/>
          <p14:tracePt t="8121" x="11372850" y="2171700"/>
          <p14:tracePt t="8136" x="11382375" y="2171700"/>
          <p14:tracePt t="8153" x="11410950" y="2171700"/>
          <p14:tracePt t="8169" x="11430000" y="2171700"/>
          <p14:tracePt t="8186" x="11439525" y="2181225"/>
          <p14:tracePt t="8219" x="11458575" y="2181225"/>
          <p14:tracePt t="8236" x="11468100" y="2190750"/>
          <p14:tracePt t="8385" x="11477625" y="2190750"/>
          <p14:tracePt t="8401" x="11487150" y="2190750"/>
          <p14:tracePt t="8409" x="11496675" y="2190750"/>
          <p14:tracePt t="8419" x="11506200" y="2190750"/>
          <p14:tracePt t="8436" x="11515725" y="2190750"/>
          <p14:tracePt t="8453" x="11525250" y="2190750"/>
          <p14:tracePt t="8497" x="11534775" y="2181225"/>
          <p14:tracePt t="8521" x="11544300" y="2171700"/>
          <p14:tracePt t="8537" x="11553825" y="2162175"/>
          <p14:tracePt t="8545" x="11563350" y="2152650"/>
          <p14:tracePt t="8569" x="11572875" y="2143125"/>
          <p14:tracePt t="8641" x="11572875" y="2133600"/>
          <p14:tracePt t="8649" x="11572875" y="2124075"/>
          <p14:tracePt t="8705" x="11572875" y="2114550"/>
          <p14:tracePt t="8937" x="11572875" y="2105025"/>
          <p14:tracePt t="8945" x="11544300" y="2105025"/>
          <p14:tracePt t="8953" x="11515725" y="2105025"/>
          <p14:tracePt t="8969" x="11449050" y="2085975"/>
          <p14:tracePt t="8986" x="11382375" y="2076450"/>
          <p14:tracePt t="9003" x="11296650" y="2066925"/>
          <p14:tracePt t="9019" x="11191875" y="2057400"/>
          <p14:tracePt t="9036" x="11087100" y="2057400"/>
          <p14:tracePt t="9053" x="11020425" y="2047875"/>
          <p14:tracePt t="9069" x="10982325" y="2047875"/>
          <p14:tracePt t="9086" x="10963275" y="2047875"/>
          <p14:tracePt t="9103" x="10953750" y="2047875"/>
          <p14:tracePt t="9119" x="10944225" y="2047875"/>
          <p14:tracePt t="9137" x="10906125" y="2047875"/>
          <p14:tracePt t="9153" x="10868025" y="2047875"/>
          <p14:tracePt t="9169" x="10839450" y="2057400"/>
          <p14:tracePt t="9186" x="10801350" y="2057400"/>
          <p14:tracePt t="9203" x="10782300" y="2057400"/>
          <p14:tracePt t="9329" x="10763250" y="2057400"/>
          <p14:tracePt t="9337" x="10753725" y="2047875"/>
          <p14:tracePt t="9417" x="10744200" y="2047875"/>
          <p14:tracePt t="9425" x="10734675" y="2047875"/>
          <p14:tracePt t="9436" x="10706100" y="2047875"/>
          <p14:tracePt t="9453" x="10639425" y="2047875"/>
          <p14:tracePt t="9469" x="10572750" y="2047875"/>
          <p14:tracePt t="9486" x="10487025" y="2047875"/>
          <p14:tracePt t="9503" x="10420350" y="2047875"/>
          <p14:tracePt t="9519" x="10363200" y="2076450"/>
          <p14:tracePt t="9537" x="10239375" y="2133600"/>
          <p14:tracePt t="9553" x="10125075" y="2162175"/>
          <p14:tracePt t="9570" x="9963150" y="2190750"/>
          <p14:tracePt t="9586" x="9763125" y="2200275"/>
          <p14:tracePt t="9603" x="9553575" y="2228850"/>
          <p14:tracePt t="9619" x="9334500" y="2295525"/>
          <p14:tracePt t="9636" x="9182100" y="2324100"/>
          <p14:tracePt t="9653" x="9096375" y="2333625"/>
          <p14:tracePt t="9670" x="9010650" y="2362200"/>
          <p14:tracePt t="9686" x="8963025" y="2390775"/>
          <p14:tracePt t="9703" x="8934450" y="2409825"/>
          <p14:tracePt t="9720" x="8905875" y="2428875"/>
          <p14:tracePt t="9753" x="8886825" y="2438400"/>
          <p14:tracePt t="9770" x="8877300" y="2447925"/>
          <p14:tracePt t="9786" x="8820150" y="2466975"/>
          <p14:tracePt t="9803" x="8753475" y="2476500"/>
          <p14:tracePt t="9820" x="8658225" y="2486025"/>
          <p14:tracePt t="9836" x="8601075" y="2505075"/>
          <p14:tracePt t="9853" x="8572500" y="2514600"/>
          <p14:tracePt t="9889" x="8562975" y="2514600"/>
          <p14:tracePt t="9903" x="8553450" y="2505075"/>
          <p14:tracePt t="9920" x="8543925" y="2495550"/>
          <p14:tracePt t="9937" x="8505825" y="2457450"/>
          <p14:tracePt t="9953" x="8505825" y="2428875"/>
          <p14:tracePt t="9969" x="8486775" y="2400300"/>
          <p14:tracePt t="9987" x="8458200" y="2333625"/>
          <p14:tracePt t="10003" x="8429625" y="2286000"/>
          <p14:tracePt t="10020" x="8401050" y="2247900"/>
          <p14:tracePt t="10036" x="8362950" y="2200275"/>
          <p14:tracePt t="10053" x="8353425" y="2190750"/>
          <p14:tracePt t="10070" x="8353425" y="2181225"/>
          <p14:tracePt t="10086" x="8353425" y="2171700"/>
          <p14:tracePt t="10119" x="8343900" y="2171700"/>
          <p14:tracePt t="10161" x="8343900" y="2162175"/>
          <p14:tracePt t="10233" x="8343900" y="2152650"/>
          <p14:tracePt t="10241" x="8353425" y="2124075"/>
          <p14:tracePt t="10249" x="8362950" y="2124075"/>
          <p14:tracePt t="10257" x="8391525" y="2095500"/>
          <p14:tracePt t="10270" x="8429625" y="2066925"/>
          <p14:tracePt t="10286" x="8515350" y="2009775"/>
          <p14:tracePt t="10303" x="8591550" y="1962150"/>
          <p14:tracePt t="10320" x="8648700" y="1933575"/>
          <p14:tracePt t="10336" x="8677275" y="1924050"/>
          <p14:tracePt t="10417" x="8686800" y="1924050"/>
          <p14:tracePt t="10425" x="8696325" y="1924050"/>
          <p14:tracePt t="10436" x="8715375" y="1933575"/>
          <p14:tracePt t="10453" x="8753475" y="1952625"/>
          <p14:tracePt t="10470" x="8801100" y="1981200"/>
          <p14:tracePt t="10486" x="8848725" y="2000250"/>
          <p14:tracePt t="10503" x="8896350" y="2009775"/>
          <p14:tracePt t="10520" x="8953500" y="2019300"/>
          <p14:tracePt t="10537" x="8982075" y="2028825"/>
          <p14:tracePt t="10553" x="8982075" y="2047875"/>
          <p14:tracePt t="10570" x="8982075" y="2066925"/>
          <p14:tracePt t="10586" x="8982075" y="2085975"/>
          <p14:tracePt t="10603" x="8963025" y="2105025"/>
          <p14:tracePt t="10620" x="8896350" y="2124075"/>
          <p14:tracePt t="10636" x="8791575" y="2133600"/>
          <p14:tracePt t="10653" x="8734425" y="2133600"/>
          <p14:tracePt t="10670" x="8696325" y="2133600"/>
          <p14:tracePt t="10687" x="8686800" y="2133600"/>
          <p14:tracePt t="10703" x="8667750" y="2133600"/>
          <p14:tracePt t="10720" x="8658225" y="2124075"/>
          <p14:tracePt t="10753" x="8648700" y="2114550"/>
          <p14:tracePt t="10809" x="8648700" y="2105025"/>
          <p14:tracePt t="10825" x="8648700" y="2095500"/>
          <p14:tracePt t="10849" x="8648700" y="2085975"/>
          <p14:tracePt t="11049" x="8667750" y="2085975"/>
          <p14:tracePt t="11057" x="8667750" y="2076450"/>
          <p14:tracePt t="11065" x="8686800" y="2076450"/>
          <p14:tracePt t="11073" x="8686800" y="2066925"/>
          <p14:tracePt t="11086" x="8715375" y="2066925"/>
          <p14:tracePt t="11103" x="8743950" y="2066925"/>
          <p14:tracePt t="11120" x="8782050" y="2066925"/>
          <p14:tracePt t="11136" x="8791575" y="2066925"/>
          <p14:tracePt t="11225" x="8782050" y="2066925"/>
          <p14:tracePt t="11297" x="8772525" y="2066925"/>
          <p14:tracePt t="11305" x="8772525" y="2057400"/>
          <p14:tracePt t="11313" x="8782050" y="2038350"/>
          <p14:tracePt t="11322" x="8791575" y="2038350"/>
          <p14:tracePt t="11337" x="8829675" y="2019300"/>
          <p14:tracePt t="11353" x="8839200" y="2019300"/>
          <p14:tracePt t="11386" x="8848725" y="2019300"/>
          <p14:tracePt t="11403" x="8848725" y="2028825"/>
          <p14:tracePt t="11420" x="8810625" y="2076450"/>
          <p14:tracePt t="11437" x="8782050" y="2105025"/>
          <p14:tracePt t="11453" x="8763000" y="2124075"/>
          <p14:tracePt t="11470" x="8753475" y="2124075"/>
          <p14:tracePt t="11489" x="8743950" y="2105025"/>
          <p14:tracePt t="11503" x="8743950" y="2095500"/>
          <p14:tracePt t="11520" x="8743950" y="2085975"/>
          <p14:tracePt t="11537" x="8734425" y="2057400"/>
          <p14:tracePt t="11553" x="8734425" y="2047875"/>
          <p14:tracePt t="11641" x="8724900" y="2038350"/>
          <p14:tracePt t="11681" x="8715375" y="2028825"/>
          <p14:tracePt t="11689" x="8715375" y="2019300"/>
          <p14:tracePt t="11697" x="8715375" y="2009775"/>
          <p14:tracePt t="11729" x="8715375" y="2000250"/>
          <p14:tracePt t="11761" x="8715375" y="1990725"/>
          <p14:tracePt t="11777" x="8724900" y="2000250"/>
          <p14:tracePt t="11785" x="8734425" y="2028825"/>
          <p14:tracePt t="11793" x="8743950" y="2076450"/>
          <p14:tracePt t="11803" x="8743950" y="2114550"/>
          <p14:tracePt t="11820" x="8743950" y="2181225"/>
          <p14:tracePt t="11837" x="8743950" y="2247900"/>
          <p14:tracePt t="11853" x="8715375" y="2305050"/>
          <p14:tracePt t="11870" x="8686800" y="2371725"/>
          <p14:tracePt t="11887" x="8667750" y="2409825"/>
          <p14:tracePt t="11903" x="8639175" y="2457450"/>
          <p14:tracePt t="11920" x="8639175" y="2495550"/>
          <p14:tracePt t="11937" x="8639175" y="2552700"/>
          <p14:tracePt t="11953" x="8639175" y="2571750"/>
          <p14:tracePt t="11970" x="8639175" y="2581275"/>
          <p14:tracePt t="12033" x="8639175" y="2590800"/>
          <p14:tracePt t="12057" x="8658225" y="2600325"/>
          <p14:tracePt t="12081" x="8667750" y="2609850"/>
          <p14:tracePt t="12089" x="8667750" y="2619375"/>
          <p14:tracePt t="12097" x="8667750" y="2628900"/>
          <p14:tracePt t="12105" x="8667750" y="2638425"/>
          <p14:tracePt t="12120" x="8667750" y="2647950"/>
          <p14:tracePt t="12137" x="8667750" y="2771775"/>
          <p14:tracePt t="12153" x="8667750" y="2876550"/>
          <p14:tracePt t="12170" x="8667750" y="2981325"/>
          <p14:tracePt t="12187" x="8667750" y="3057525"/>
          <p14:tracePt t="12203" x="8667750" y="3105150"/>
          <p14:tracePt t="12220" x="8667750" y="3124200"/>
          <p14:tracePt t="12237" x="8658225" y="3143250"/>
          <p14:tracePt t="12253" x="8658225" y="3171825"/>
          <p14:tracePt t="12270" x="8639175" y="3200400"/>
          <p14:tracePt t="12287" x="8639175" y="3228975"/>
          <p14:tracePt t="12304" x="8620125" y="3257550"/>
          <p14:tracePt t="12320" x="8610600" y="3267075"/>
          <p14:tracePt t="12337" x="8601075" y="3286125"/>
          <p14:tracePt t="12585" x="8610600" y="3286125"/>
          <p14:tracePt t="12593" x="8629650" y="3286125"/>
          <p14:tracePt t="12603" x="8667750" y="3267075"/>
          <p14:tracePt t="12620" x="8715375" y="3248025"/>
          <p14:tracePt t="12637" x="8753475" y="3219450"/>
          <p14:tracePt t="13001" x="8763000" y="3209925"/>
          <p14:tracePt t="13633" x="8763000" y="3200400"/>
          <p14:tracePt t="13657" x="8763000" y="3190875"/>
          <p14:tracePt t="13673" x="8763000" y="3181350"/>
          <p14:tracePt t="13689" x="8763000" y="3171825"/>
          <p14:tracePt t="13697" x="8763000" y="3162300"/>
          <p14:tracePt t="13706" x="8782050" y="3133725"/>
          <p14:tracePt t="13720" x="8810625" y="3095625"/>
          <p14:tracePt t="13737" x="9058275" y="2828925"/>
          <p14:tracePt t="13754" x="9305925" y="2571750"/>
          <p14:tracePt t="13770" x="9534525" y="2390775"/>
          <p14:tracePt t="13787" x="9705975" y="2295525"/>
          <p14:tracePt t="13804" x="9839325" y="2219325"/>
          <p14:tracePt t="13820" x="9915525" y="2200275"/>
          <p14:tracePt t="13837" x="9944100" y="2181225"/>
          <p14:tracePt t="13913" x="9963150" y="2181225"/>
          <p14:tracePt t="13922" x="9972675" y="2171700"/>
          <p14:tracePt t="13929" x="10001250" y="2152650"/>
          <p14:tracePt t="13937" x="10029825" y="2133600"/>
          <p14:tracePt t="13954" x="10077450" y="2076450"/>
          <p14:tracePt t="13970" x="10106025" y="2047875"/>
          <p14:tracePt t="13987" x="10115550" y="2038350"/>
          <p14:tracePt t="14004" x="10134600" y="2019300"/>
          <p14:tracePt t="14020" x="10153650" y="2000250"/>
          <p14:tracePt t="14037" x="10182225" y="1981200"/>
          <p14:tracePt t="14054" x="10191750" y="1971675"/>
          <p14:tracePt t="14137" x="10172700" y="1962150"/>
          <p14:tracePt t="14145" x="10144125" y="1962150"/>
          <p14:tracePt t="14154" x="10096500" y="1962150"/>
          <p14:tracePt t="14170" x="9982200" y="1962150"/>
          <p14:tracePt t="14187" x="9915525" y="1990725"/>
          <p14:tracePt t="14204" x="9867900" y="2009775"/>
          <p14:tracePt t="14220" x="9848850" y="2019300"/>
          <p14:tracePt t="14329" x="9848850" y="2009775"/>
          <p14:tracePt t="14337" x="9858375" y="2009775"/>
          <p14:tracePt t="14426" x="9867900" y="2019300"/>
          <p14:tracePt t="14434" x="9886950" y="2047875"/>
          <p14:tracePt t="14441" x="9906000" y="2076450"/>
          <p14:tracePt t="14454" x="9934575" y="2124075"/>
          <p14:tracePt t="14470" x="9963150" y="2219325"/>
          <p14:tracePt t="14487" x="9982200" y="2343150"/>
          <p14:tracePt t="14504" x="9982200" y="2466975"/>
          <p14:tracePt t="14520" x="9982200" y="2619375"/>
          <p14:tracePt t="14537" x="9982200" y="2828925"/>
          <p14:tracePt t="14554" x="9953625" y="2952750"/>
          <p14:tracePt t="14570" x="9953625" y="3009900"/>
          <p14:tracePt t="14587" x="9953625" y="3019425"/>
          <p14:tracePt t="14604" x="9953625" y="3038475"/>
          <p14:tracePt t="14620" x="9953625" y="3048000"/>
          <p14:tracePt t="14777" x="9953625" y="3057525"/>
          <p14:tracePt t="14785" x="9972675" y="3000375"/>
          <p14:tracePt t="14793" x="10020300" y="2886075"/>
          <p14:tracePt t="14804" x="10048875" y="2743200"/>
          <p14:tracePt t="14820" x="10125075" y="2476500"/>
          <p14:tracePt t="14837" x="10163175" y="2266950"/>
          <p14:tracePt t="14854" x="10191750" y="2085975"/>
          <p14:tracePt t="14871" x="10201275" y="2028825"/>
          <p14:tracePt t="14887" x="10201275" y="2009775"/>
          <p14:tracePt t="14904" x="10201275" y="1990725"/>
          <p14:tracePt t="14978" x="10191750" y="2000250"/>
          <p14:tracePt t="14994" x="10182225" y="2009775"/>
          <p14:tracePt t="15001" x="10172700" y="2009775"/>
          <p14:tracePt t="15009" x="10163175" y="2019300"/>
          <p14:tracePt t="15025" x="10153650" y="2019300"/>
          <p14:tracePt t="15121" x="10153650" y="2009775"/>
          <p14:tracePt t="15153" x="10153650" y="2000250"/>
          <p14:tracePt t="15257" x="10153650" y="1990725"/>
          <p14:tracePt t="15329" x="10153650" y="2009775"/>
          <p14:tracePt t="15346" x="10153650" y="2019300"/>
          <p14:tracePt t="15353" x="10153650" y="2028825"/>
          <p14:tracePt t="15377" x="10153650" y="2047875"/>
          <p14:tracePt t="15393" x="10153650" y="2066925"/>
          <p14:tracePt t="15402" x="10153650" y="2085975"/>
          <p14:tracePt t="15409" x="10153650" y="2114550"/>
          <p14:tracePt t="15420" x="10153650" y="2162175"/>
          <p14:tracePt t="15437" x="10153650" y="2295525"/>
          <p14:tracePt t="15454" x="10144125" y="2428875"/>
          <p14:tracePt t="15471" x="10134600" y="2533650"/>
          <p14:tracePt t="15487" x="10134600" y="2571750"/>
          <p14:tracePt t="15504" x="10134600" y="2600325"/>
          <p14:tracePt t="15521" x="10134600" y="2609850"/>
          <p14:tracePt t="15569" x="10134600" y="2619375"/>
          <p14:tracePt t="15650" x="10134600" y="2628900"/>
          <p14:tracePt t="15826" x="10134600" y="2609850"/>
          <p14:tracePt t="15842" x="10134600" y="2600325"/>
          <p14:tracePt t="15849" x="10144125" y="2600325"/>
          <p14:tracePt t="16154" x="10144125" y="2638425"/>
          <p14:tracePt t="16162" x="10144125" y="2686050"/>
          <p14:tracePt t="16171" x="10144125" y="2743200"/>
          <p14:tracePt t="16187" x="10144125" y="2867025"/>
          <p14:tracePt t="16204" x="10106025" y="2981325"/>
          <p14:tracePt t="16221" x="10086975" y="3076575"/>
          <p14:tracePt t="16237" x="10086975" y="3114675"/>
          <p14:tracePt t="16254" x="10086975" y="3133725"/>
          <p14:tracePt t="16271" x="10086975" y="3143250"/>
          <p14:tracePt t="16426" x="10086975" y="3152775"/>
          <p14:tracePt t="16434" x="10096500" y="3162300"/>
          <p14:tracePt t="16442" x="10096500" y="3181350"/>
          <p14:tracePt t="16454" x="10125075" y="3200400"/>
          <p14:tracePt t="16471" x="10163175" y="3209925"/>
          <p14:tracePt t="16488" x="10239375" y="3209925"/>
          <p14:tracePt t="16504" x="10287000" y="3209925"/>
          <p14:tracePt t="16521" x="10306050" y="3209925"/>
          <p14:tracePt t="16538" x="10315575" y="3190875"/>
          <p14:tracePt t="16554" x="10325100" y="3162300"/>
          <p14:tracePt t="16571" x="10325100" y="3152775"/>
          <p14:tracePt t="16587" x="10325100" y="3143250"/>
          <p14:tracePt t="16604" x="10325100" y="3133725"/>
          <p14:tracePt t="16914" x="10325100" y="3124200"/>
          <p14:tracePt t="16922" x="10372725" y="3086100"/>
          <p14:tracePt t="16930" x="10429875" y="3048000"/>
          <p14:tracePt t="16938" x="10506075" y="3019425"/>
          <p14:tracePt t="16954" x="10677525" y="2924175"/>
          <p14:tracePt t="16971" x="10848975" y="2819400"/>
          <p14:tracePt t="16988" x="11001375" y="2705100"/>
          <p14:tracePt t="17004" x="11125200" y="2495550"/>
          <p14:tracePt t="17021" x="11220450" y="2276475"/>
          <p14:tracePt t="17037" x="11268075" y="2133600"/>
          <p14:tracePt t="17054" x="11287125" y="2047875"/>
          <p14:tracePt t="17071" x="11296650" y="2019300"/>
          <p14:tracePt t="17122" x="11287125" y="2019300"/>
          <p14:tracePt t="17129" x="11277600" y="2038350"/>
          <p14:tracePt t="17138" x="11258550" y="2057400"/>
          <p14:tracePt t="17154" x="11201400" y="2095500"/>
          <p14:tracePt t="17171" x="11125200" y="2143125"/>
          <p14:tracePt t="17187" x="11049000" y="2200275"/>
          <p14:tracePt t="17204" x="11001375" y="2238375"/>
          <p14:tracePt t="17221" x="10982325" y="2257425"/>
          <p14:tracePt t="17258" x="10982325" y="2247900"/>
          <p14:tracePt t="17274" x="10972800" y="2238375"/>
          <p14:tracePt t="17288" x="10963275" y="2209800"/>
          <p14:tracePt t="17304" x="10963275" y="2200275"/>
          <p14:tracePt t="17321" x="10953750" y="2152650"/>
          <p14:tracePt t="17338" x="10944225" y="2085975"/>
          <p14:tracePt t="17354" x="10944225" y="2038350"/>
          <p14:tracePt t="17371" x="10944225" y="1971675"/>
          <p14:tracePt t="17388" x="10953750" y="1952625"/>
          <p14:tracePt t="17404" x="10963275" y="1924050"/>
          <p14:tracePt t="17421" x="10972800" y="1924050"/>
          <p14:tracePt t="17438" x="10982325" y="1914525"/>
          <p14:tracePt t="17471" x="10991850" y="1895475"/>
          <p14:tracePt t="17487" x="11001375" y="1895475"/>
          <p14:tracePt t="17504" x="11010900" y="1885950"/>
          <p14:tracePt t="17521" x="11020425" y="1885950"/>
          <p14:tracePt t="17538" x="11029950" y="1876425"/>
          <p14:tracePt t="17554" x="11049000" y="1866900"/>
          <p14:tracePt t="17626" x="11058525" y="1866900"/>
          <p14:tracePt t="17690" x="11058525" y="1895475"/>
          <p14:tracePt t="17698" x="11029950" y="1905000"/>
          <p14:tracePt t="17706" x="10972800" y="1952625"/>
          <p14:tracePt t="17721" x="10887075" y="1990725"/>
          <p14:tracePt t="17738" x="10658475" y="2133600"/>
          <p14:tracePt t="17754" x="10525125" y="2200275"/>
          <p14:tracePt t="17771" x="10487025" y="2219325"/>
          <p14:tracePt t="17788" x="10458450" y="2228850"/>
          <p14:tracePt t="17804" x="10439400" y="2238375"/>
          <p14:tracePt t="17821" x="10429875" y="2247900"/>
          <p14:tracePt t="17838" x="10420350" y="2247900"/>
          <p14:tracePt t="17871" x="10410825" y="2257425"/>
          <p14:tracePt t="18098" x="10420350" y="2257425"/>
          <p14:tracePt t="18106" x="10458450" y="2257425"/>
          <p14:tracePt t="18114" x="10487025" y="2257425"/>
          <p14:tracePt t="18122" x="10534650" y="2247900"/>
          <p14:tracePt t="18138" x="10591800" y="2219325"/>
          <p14:tracePt t="18155" x="10629900" y="2209800"/>
          <p14:tracePt t="18188" x="10639425" y="2200275"/>
          <p14:tracePt t="18204" x="10658475" y="2190750"/>
          <p14:tracePt t="18221" x="10706100" y="2162175"/>
          <p14:tracePt t="18238" x="10744200" y="2143125"/>
          <p14:tracePt t="18255" x="10782300" y="2114550"/>
          <p14:tracePt t="18271" x="10791825" y="2105025"/>
          <p14:tracePt t="18304" x="10801350" y="2105025"/>
          <p14:tracePt t="18321" x="10810875" y="2105025"/>
          <p14:tracePt t="18338" x="10820400" y="2105025"/>
          <p14:tracePt t="18354" x="10829925" y="2105025"/>
          <p14:tracePt t="18371" x="10858500" y="2105025"/>
          <p14:tracePt t="18388" x="10906125" y="2105025"/>
          <p14:tracePt t="18404" x="10953750" y="2105025"/>
          <p14:tracePt t="18421" x="10991850" y="2114550"/>
          <p14:tracePt t="18438" x="11029950" y="2124075"/>
          <p14:tracePt t="18455" x="11049000" y="2143125"/>
          <p14:tracePt t="18471" x="11068050" y="2143125"/>
          <p14:tracePt t="18514" x="11077575" y="2143125"/>
          <p14:tracePt t="18890" x="11087100" y="2143125"/>
          <p14:tracePt t="18898" x="11096625" y="2133600"/>
          <p14:tracePt t="18906" x="11096625" y="2124075"/>
          <p14:tracePt t="18922" x="11106150" y="2105025"/>
          <p14:tracePt t="21850" x="11153775" y="2105025"/>
          <p14:tracePt t="21858" x="11220450" y="2105025"/>
          <p14:tracePt t="21866" x="11258550" y="2105025"/>
          <p14:tracePt t="21874" x="11306175" y="2105025"/>
          <p14:tracePt t="21888" x="11344275" y="2114550"/>
          <p14:tracePt t="21905" x="11391900" y="2133600"/>
          <p14:tracePt t="21922" x="11468100" y="2143125"/>
          <p14:tracePt t="21938" x="11515725" y="2152650"/>
          <p14:tracePt t="21955" x="11563350" y="2152650"/>
          <p14:tracePt t="21972" x="11610975" y="2152650"/>
          <p14:tracePt t="21989" x="11649075" y="2152650"/>
          <p14:tracePt t="22005" x="11677650" y="2143125"/>
          <p14:tracePt t="22022" x="11687175" y="2143125"/>
          <p14:tracePt t="22106" x="11696700" y="2143125"/>
          <p14:tracePt t="22114" x="11715750" y="2133600"/>
          <p14:tracePt t="22123" x="11744325" y="2133600"/>
          <p14:tracePt t="22138" x="11791950" y="2133600"/>
          <p14:tracePt t="22155" x="11849100" y="2133600"/>
          <p14:tracePt t="22172" x="11896725" y="2143125"/>
          <p14:tracePt t="22188" x="11906250" y="2152650"/>
          <p14:tracePt t="22234" x="11915775" y="2143125"/>
          <p14:tracePt t="22242" x="11934825" y="2105025"/>
          <p14:tracePt t="22255" x="11934825" y="2085975"/>
          <p14:tracePt t="22272" x="11953875" y="2009775"/>
          <p14:tracePt t="22289" x="11963400" y="1981200"/>
          <p14:tracePt t="22305" x="11963400" y="1971675"/>
          <p14:tracePt t="22386" x="11963400" y="1962150"/>
          <p14:tracePt t="22394" x="11953875" y="1952625"/>
          <p14:tracePt t="22405" x="11934825" y="1943100"/>
          <p14:tracePt t="22422" x="11887200" y="1933575"/>
          <p14:tracePt t="22439" x="11811000" y="1924050"/>
          <p14:tracePt t="22455" x="11715750" y="1924050"/>
          <p14:tracePt t="22472" x="11639550" y="1924050"/>
          <p14:tracePt t="22489" x="11582400" y="1924050"/>
          <p14:tracePt t="22505" x="11496675" y="1943100"/>
          <p14:tracePt t="22522" x="11372850" y="1971675"/>
          <p14:tracePt t="22538" x="11325225" y="1990725"/>
          <p14:tracePt t="22555" x="11268075" y="2009775"/>
          <p14:tracePt t="22572" x="11229975" y="2038350"/>
          <p14:tracePt t="22589" x="11201400" y="2047875"/>
          <p14:tracePt t="22605" x="11182350" y="2057400"/>
          <p14:tracePt t="22622" x="11163300" y="2066925"/>
          <p14:tracePt t="22639" x="11153775" y="2066925"/>
          <p14:tracePt t="22655" x="11125200" y="2076450"/>
          <p14:tracePt t="22672" x="11096625" y="2085975"/>
          <p14:tracePt t="22689" x="11058525" y="2105025"/>
          <p14:tracePt t="22705" x="10991850" y="2143125"/>
          <p14:tracePt t="22722" x="10906125" y="2200275"/>
          <p14:tracePt t="22739" x="10877550" y="2219325"/>
          <p14:tracePt t="22755" x="10868025" y="2228850"/>
          <p14:tracePt t="22772" x="10858500" y="2228850"/>
          <p14:tracePt t="22789" x="10848975" y="2238375"/>
          <p14:tracePt t="22822" x="10839450" y="2238375"/>
          <p14:tracePt t="22850" x="10829925" y="2247900"/>
          <p14:tracePt t="22866" x="10820400" y="2247900"/>
          <p14:tracePt t="22882" x="10810875" y="2257425"/>
          <p14:tracePt t="22891" x="10791825" y="2266950"/>
          <p14:tracePt t="22946" x="10782300" y="2266950"/>
          <p14:tracePt t="23002" x="10772775" y="2266950"/>
          <p14:tracePt t="23075" x="10763250" y="2266950"/>
          <p14:tracePt t="23082" x="10753725" y="2266950"/>
          <p14:tracePt t="23098" x="10753725" y="2257425"/>
          <p14:tracePt t="23162" x="10753725" y="2247900"/>
          <p14:tracePt t="23290" x="10763250" y="2247900"/>
          <p14:tracePt t="23298" x="10791825" y="2238375"/>
          <p14:tracePt t="23307" x="10810875" y="2238375"/>
          <p14:tracePt t="23322" x="10848975" y="2238375"/>
          <p14:tracePt t="23339" x="10877550" y="2228850"/>
          <p14:tracePt t="23355" x="10896600" y="2228850"/>
          <p14:tracePt t="23372" x="10925175" y="2219325"/>
          <p14:tracePt t="23389" x="10944225" y="2219325"/>
          <p14:tracePt t="23405" x="10963275" y="2209800"/>
          <p14:tracePt t="23422" x="10972800" y="2209800"/>
          <p14:tracePt t="23439" x="10991850" y="2209800"/>
          <p14:tracePt t="23456" x="11020425" y="2209800"/>
          <p14:tracePt t="23472" x="11049000" y="2209800"/>
          <p14:tracePt t="23489" x="11106150" y="2209800"/>
          <p14:tracePt t="23506" x="11163300" y="2209800"/>
          <p14:tracePt t="23522" x="11258550" y="2209800"/>
          <p14:tracePt t="23539" x="11315700" y="2200275"/>
          <p14:tracePt t="23555" x="11382375" y="2190750"/>
          <p14:tracePt t="23572" x="11439525" y="2171700"/>
          <p14:tracePt t="23589" x="11525250" y="2162175"/>
          <p14:tracePt t="23605" x="11610975" y="2143125"/>
          <p14:tracePt t="23622" x="11677650" y="2143125"/>
          <p14:tracePt t="23639" x="11744325" y="2143125"/>
          <p14:tracePt t="23656" x="11811000" y="2133600"/>
          <p14:tracePt t="23672" x="11896725" y="2114550"/>
          <p14:tracePt t="23689" x="11963400" y="2105025"/>
          <p14:tracePt t="23706" x="12001500" y="2095500"/>
          <p14:tracePt t="23722" x="12068175" y="2095500"/>
          <p14:tracePt t="23739" x="12096750" y="2076450"/>
          <p14:tracePt t="23772" x="12115800" y="2066925"/>
          <p14:tracePt t="23789" x="12115800" y="2057400"/>
          <p14:tracePt t="23818" x="12115800" y="2047875"/>
          <p14:tracePt t="23834" x="12115800" y="2038350"/>
          <p14:tracePt t="23843" x="12106275" y="2028825"/>
          <p14:tracePt t="23856" x="12077700" y="2009775"/>
          <p14:tracePt t="23872" x="11991975" y="1962150"/>
          <p14:tracePt t="23889" x="11830050" y="1924050"/>
          <p14:tracePt t="23906" x="11649075" y="1895475"/>
          <p14:tracePt t="23922" x="11430000" y="1866900"/>
          <p14:tracePt t="23939" x="11334750" y="1866900"/>
          <p14:tracePt t="23956" x="11268075" y="1866900"/>
          <p14:tracePt t="23972" x="11220450" y="1866900"/>
          <p14:tracePt t="23989" x="11182350" y="1866900"/>
          <p14:tracePt t="24006" x="11172825" y="1866900"/>
          <p14:tracePt t="24022" x="11153775" y="1866900"/>
          <p14:tracePt t="24039" x="11125200" y="1866900"/>
          <p14:tracePt t="24055" x="11077575" y="1885950"/>
          <p14:tracePt t="24072" x="11039475" y="1905000"/>
          <p14:tracePt t="24089" x="11020425" y="1924050"/>
          <p14:tracePt t="24106" x="10991850" y="1933575"/>
          <p14:tracePt t="24123" x="10963275" y="1943100"/>
          <p14:tracePt t="24139" x="10944225" y="1952625"/>
          <p14:tracePt t="24155" x="10934700" y="1962150"/>
          <p14:tracePt t="24172" x="10915650" y="1981200"/>
          <p14:tracePt t="24189" x="10906125" y="1981200"/>
          <p14:tracePt t="24206" x="10896600" y="1981200"/>
          <p14:tracePt t="24222" x="10868025" y="1981200"/>
          <p14:tracePt t="24239" x="10848975" y="1981200"/>
          <p14:tracePt t="24256" x="10829925" y="2000250"/>
          <p14:tracePt t="24272" x="10801350" y="2019300"/>
          <p14:tracePt t="24289" x="10791825" y="2028825"/>
          <p14:tracePt t="24370" x="10782300" y="2038350"/>
          <p14:tracePt t="24378" x="10782300" y="2047875"/>
          <p14:tracePt t="24389" x="10782300" y="2076450"/>
          <p14:tracePt t="24405" x="10782300" y="2105025"/>
          <p14:tracePt t="24422" x="10791825" y="2143125"/>
          <p14:tracePt t="24439" x="10810875" y="2162175"/>
          <p14:tracePt t="24456" x="10820400" y="2171700"/>
          <p14:tracePt t="24472" x="10848975" y="2171700"/>
          <p14:tracePt t="24489" x="10896600" y="2171700"/>
          <p14:tracePt t="24506" x="10944225" y="2171700"/>
          <p14:tracePt t="24522" x="11001375" y="2181225"/>
          <p14:tracePt t="24539" x="11029950" y="2200275"/>
          <p14:tracePt t="24556" x="11049000" y="2200275"/>
          <p14:tracePt t="24572" x="11058525" y="2200275"/>
          <p14:tracePt t="24589" x="11087100" y="2200275"/>
          <p14:tracePt t="24606" x="11096625" y="2200275"/>
          <p14:tracePt t="24622" x="11153775" y="2181225"/>
          <p14:tracePt t="24639" x="11191875" y="2162175"/>
          <p14:tracePt t="24656" x="11201400" y="2162175"/>
          <p14:tracePt t="24672" x="11210925" y="2152650"/>
          <p14:tracePt t="24714" x="11220450" y="2152650"/>
          <p14:tracePt t="24731" x="11239500" y="2143125"/>
          <p14:tracePt t="24739" x="11258550" y="2143125"/>
          <p14:tracePt t="24756" x="11306175" y="2133600"/>
          <p14:tracePt t="24772" x="11372850" y="2133600"/>
          <p14:tracePt t="24789" x="11420475" y="2124075"/>
          <p14:tracePt t="24806" x="11458575" y="2124075"/>
          <p14:tracePt t="24822" x="11487150" y="2124075"/>
          <p14:tracePt t="24839" x="11515725" y="2114550"/>
          <p14:tracePt t="24856" x="11563350" y="2105025"/>
          <p14:tracePt t="24872" x="11591925" y="2105025"/>
          <p14:tracePt t="24889" x="11620500" y="2105025"/>
          <p14:tracePt t="24906" x="11649075" y="2105025"/>
          <p14:tracePt t="24922" x="11668125" y="2105025"/>
          <p14:tracePt t="24939" x="11706225" y="2105025"/>
          <p14:tracePt t="24956" x="11744325" y="2095500"/>
          <p14:tracePt t="24972" x="11782425" y="2076450"/>
          <p14:tracePt t="24989" x="11830050" y="2057400"/>
          <p14:tracePt t="25006" x="11839575" y="2057400"/>
          <p14:tracePt t="25039" x="11849100" y="2057400"/>
          <p14:tracePt t="25056" x="11858625" y="2057400"/>
          <p14:tracePt t="25683" x="11839575" y="2057400"/>
          <p14:tracePt t="25859" x="11830050" y="2057400"/>
          <p14:tracePt t="26251" x="11820525" y="2057400"/>
          <p14:tracePt t="26267" x="11801475" y="2057400"/>
          <p14:tracePt t="26283" x="11791950" y="2057400"/>
          <p14:tracePt t="26291" x="11782425" y="2047875"/>
          <p14:tracePt t="26308" x="11763375" y="2047875"/>
          <p14:tracePt t="26322" x="11753850" y="2047875"/>
          <p14:tracePt t="26331" x="11734800" y="2028825"/>
          <p14:tracePt t="26339" x="11725275" y="2028825"/>
          <p14:tracePt t="26356" x="11696700" y="2009775"/>
          <p14:tracePt t="26373" x="11668125" y="2000250"/>
          <p14:tracePt t="26389" x="11658600" y="1990725"/>
          <p14:tracePt t="26406" x="11639550" y="1990725"/>
          <p14:tracePt t="26422" x="11639550" y="1981200"/>
          <p14:tracePt t="26439" x="11630025" y="1981200"/>
          <p14:tracePt t="26473" x="11620500" y="1981200"/>
          <p14:tracePt t="26499" x="11610975" y="1981200"/>
          <p14:tracePt t="26507" x="11601450" y="1981200"/>
          <p14:tracePt t="26523" x="11591925" y="1981200"/>
          <p14:tracePt t="26539" x="11553825" y="1981200"/>
          <p14:tracePt t="26556" x="11506200" y="1981200"/>
          <p14:tracePt t="26573" x="11477625" y="1981200"/>
          <p14:tracePt t="26589" x="11410950" y="1990725"/>
          <p14:tracePt t="26606" x="11372850" y="2000250"/>
          <p14:tracePt t="26623" x="11325225" y="2019300"/>
          <p14:tracePt t="26639" x="11268075" y="2038350"/>
          <p14:tracePt t="26656" x="11229975" y="2066925"/>
          <p14:tracePt t="26673" x="11172825" y="2085975"/>
          <p14:tracePt t="26689" x="11106150" y="2105025"/>
          <p14:tracePt t="26706" x="11049000" y="2105025"/>
          <p14:tracePt t="26723" x="10991850" y="2114550"/>
          <p14:tracePt t="26739" x="10953750" y="2114550"/>
          <p14:tracePt t="26756" x="10934700" y="2124075"/>
          <p14:tracePt t="26773" x="10925175" y="2124075"/>
          <p14:tracePt t="26806" x="10906125" y="2124075"/>
          <p14:tracePt t="26822" x="10868025" y="2143125"/>
          <p14:tracePt t="26839" x="10839450" y="2152650"/>
          <p14:tracePt t="26856" x="10829925" y="2162175"/>
          <p14:tracePt t="26873" x="10820400" y="2162175"/>
          <p14:tracePt t="26889" x="10810875" y="2162175"/>
          <p14:tracePt t="26907" x="10801350" y="2171700"/>
          <p14:tracePt t="26923" x="10782300" y="2171700"/>
          <p14:tracePt t="26939" x="10772775" y="2171700"/>
          <p14:tracePt t="26956" x="10753725" y="2181225"/>
          <p14:tracePt t="26973" x="10744200" y="2190750"/>
          <p14:tracePt t="27003" x="10734675" y="2190750"/>
          <p14:tracePt t="27195" x="10734675" y="2200275"/>
          <p14:tracePt t="27211" x="10753725" y="2200275"/>
          <p14:tracePt t="27219" x="10763250" y="2200275"/>
          <p14:tracePt t="27227" x="10772775" y="2200275"/>
          <p14:tracePt t="27239" x="10782300" y="2200275"/>
          <p14:tracePt t="27256" x="10810875" y="2200275"/>
          <p14:tracePt t="27273" x="10829925" y="2200275"/>
          <p14:tracePt t="27289" x="10877550" y="2200275"/>
          <p14:tracePt t="27307" x="10925175" y="2200275"/>
          <p14:tracePt t="27323" x="10944225" y="2209800"/>
          <p14:tracePt t="27451" x="10953750" y="2219325"/>
          <p14:tracePt t="27467" x="10953750" y="2228850"/>
          <p14:tracePt t="27475" x="10934700" y="2238375"/>
          <p14:tracePt t="27483" x="10915650" y="2238375"/>
          <p14:tracePt t="27491" x="10906125" y="2238375"/>
          <p14:tracePt t="27506" x="10887075" y="2247900"/>
          <p14:tracePt t="27523" x="10848975" y="2257425"/>
          <p14:tracePt t="27539" x="10839450" y="2257425"/>
          <p14:tracePt t="27556" x="10820400" y="2247900"/>
          <p14:tracePt t="27573" x="10810875" y="2247900"/>
          <p14:tracePt t="27643" x="10801350" y="2247900"/>
          <p14:tracePt t="27651" x="10801350" y="2238375"/>
          <p14:tracePt t="27667" x="10801350" y="2219325"/>
          <p14:tracePt t="27675" x="10801350" y="2200275"/>
          <p14:tracePt t="27689" x="10820400" y="2190750"/>
          <p14:tracePt t="27706" x="10839450" y="2171700"/>
          <p14:tracePt t="27723" x="10858500" y="2162175"/>
          <p14:tracePt t="27739" x="10868025" y="2152650"/>
          <p14:tracePt t="27756" x="10915650" y="2114550"/>
          <p14:tracePt t="27773" x="10953750" y="2095500"/>
          <p14:tracePt t="27789" x="10982325" y="2085975"/>
          <p14:tracePt t="27806" x="11010900" y="2066925"/>
          <p14:tracePt t="27823" x="11020425" y="2066925"/>
          <p14:tracePt t="27955" x="11029950" y="2066925"/>
          <p14:tracePt t="27971" x="11029950" y="2076450"/>
          <p14:tracePt t="27979" x="11029950" y="2085975"/>
          <p14:tracePt t="27995" x="11029950" y="2105025"/>
          <p14:tracePt t="28011" x="11029950" y="2114550"/>
          <p14:tracePt t="28035" x="11029950" y="2124075"/>
          <p14:tracePt t="28067" x="11029950" y="2133600"/>
          <p14:tracePt t="28075" x="11029950" y="2143125"/>
          <p14:tracePt t="28083" x="11029950" y="2152650"/>
          <p14:tracePt t="28099" x="11029950" y="2162175"/>
          <p14:tracePt t="28403" x="11039475" y="2162175"/>
          <p14:tracePt t="28411" x="11049000" y="2162175"/>
          <p14:tracePt t="28419" x="11058525" y="2162175"/>
          <p14:tracePt t="28427" x="11068050" y="2162175"/>
          <p14:tracePt t="28440" x="11077575" y="2162175"/>
          <p14:tracePt t="28456" x="11087100" y="2162175"/>
          <p14:tracePt t="28473" x="11106150" y="2162175"/>
          <p14:tracePt t="28490" x="11115675" y="2162175"/>
          <p14:tracePt t="28507" x="11134725" y="2162175"/>
          <p14:tracePt t="28523" x="11134725" y="2171700"/>
          <p14:tracePt t="28540" x="11144250" y="2171700"/>
          <p14:tracePt t="28556" x="11163300" y="2171700"/>
          <p14:tracePt t="28573" x="11191875" y="2171700"/>
          <p14:tracePt t="28590" x="11210925" y="2171700"/>
          <p14:tracePt t="28606" x="11220450" y="2171700"/>
          <p14:tracePt t="28623" x="11239500" y="2171700"/>
          <p14:tracePt t="28640" x="11249025" y="2171700"/>
          <p14:tracePt t="28656" x="11268075" y="2171700"/>
          <p14:tracePt t="28673" x="11296650" y="2171700"/>
          <p14:tracePt t="28690" x="11334750" y="2171700"/>
          <p14:tracePt t="28707" x="11420475" y="2171700"/>
          <p14:tracePt t="28723" x="11468100" y="2171700"/>
          <p14:tracePt t="28740" x="11515725" y="2171700"/>
          <p14:tracePt t="28756" x="11553825" y="2171700"/>
          <p14:tracePt t="28773" x="11572875" y="2162175"/>
          <p14:tracePt t="28790" x="11582400" y="2162175"/>
          <p14:tracePt t="28806" x="11591925" y="2162175"/>
          <p14:tracePt t="28840" x="11620500" y="2162175"/>
          <p14:tracePt t="28856" x="11630025" y="2152650"/>
          <p14:tracePt t="28873" x="11658600" y="2143125"/>
          <p14:tracePt t="28890" x="11696700" y="2143125"/>
          <p14:tracePt t="28907" x="11734800" y="2133600"/>
          <p14:tracePt t="28923" x="11744325" y="2133600"/>
          <p14:tracePt t="29035" x="11725275" y="2133600"/>
          <p14:tracePt t="29043" x="11696700" y="2133600"/>
          <p14:tracePt t="29051" x="11668125" y="2133600"/>
          <p14:tracePt t="29059" x="11649075" y="2133600"/>
          <p14:tracePt t="29073" x="11610975" y="2133600"/>
          <p14:tracePt t="29090" x="11591925" y="2124075"/>
          <p14:tracePt t="29106" x="11582400" y="2124075"/>
          <p14:tracePt t="29140" x="11563350" y="2124075"/>
          <p14:tracePt t="29219" x="11563350" y="2114550"/>
          <p14:tracePt t="29227" x="11572875" y="2105025"/>
          <p14:tracePt t="29243" x="11582400" y="2095500"/>
          <p14:tracePt t="29251" x="11610975" y="2085975"/>
          <p14:tracePt t="29259" x="11630025" y="2076450"/>
          <p14:tracePt t="29273" x="11668125" y="2076450"/>
          <p14:tracePt t="29290" x="11706225" y="2076450"/>
          <p14:tracePt t="29307" x="11744325" y="2057400"/>
          <p14:tracePt t="29411" x="11744325" y="2066925"/>
          <p14:tracePt t="29419" x="11744325" y="2076450"/>
          <p14:tracePt t="29451" x="11744325" y="2085975"/>
          <p14:tracePt t="29467" x="11744325" y="2095500"/>
          <p14:tracePt t="29563" x="11744325" y="2114550"/>
          <p14:tracePt t="29571" x="11744325" y="2124075"/>
          <p14:tracePt t="29587" x="11763375" y="2143125"/>
          <p14:tracePt t="29603" x="11763375" y="2152650"/>
          <p14:tracePt t="29611" x="11763375" y="2162175"/>
          <p14:tracePt t="29623" x="11763375" y="2171700"/>
          <p14:tracePt t="29640" x="11763375" y="2200275"/>
          <p14:tracePt t="29656" x="11753850" y="2228850"/>
          <p14:tracePt t="29673" x="11734800" y="2286000"/>
          <p14:tracePt t="29690" x="11706225" y="2324100"/>
          <p14:tracePt t="29707" x="11677650" y="2343150"/>
          <p14:tracePt t="29740" x="11668125" y="2352675"/>
          <p14:tracePt t="29773" x="11658600" y="2352675"/>
          <p14:tracePt t="29875" x="11658600" y="2314575"/>
          <p14:tracePt t="29883" x="11658600" y="2305050"/>
          <p14:tracePt t="29891" x="11658600" y="2276475"/>
          <p14:tracePt t="29907" x="11658600" y="2266950"/>
          <p14:tracePt t="29947" x="11658600" y="2314575"/>
          <p14:tracePt t="29955" x="11630025" y="2390775"/>
          <p14:tracePt t="29963" x="11591925" y="2495550"/>
          <p14:tracePt t="29973" x="11534775" y="2609850"/>
          <p14:tracePt t="29990" x="11449050" y="2819400"/>
          <p14:tracePt t="30006" x="11391900" y="2952750"/>
          <p14:tracePt t="30023" x="11391900" y="3019425"/>
          <p14:tracePt t="30040" x="11391900" y="3048000"/>
          <p14:tracePt t="30073" x="11391900" y="3057525"/>
          <p14:tracePt t="30090" x="11391900" y="3067050"/>
          <p14:tracePt t="30107" x="11410950" y="3114675"/>
          <p14:tracePt t="30123" x="11430000" y="3143250"/>
          <p14:tracePt t="30140" x="11468100" y="3181350"/>
          <p14:tracePt t="30157" x="11487150" y="3200400"/>
          <p14:tracePt t="30173" x="11515725" y="3228975"/>
          <p14:tracePt t="30190" x="11563350" y="3305175"/>
          <p14:tracePt t="30207" x="11610975" y="3381375"/>
          <p14:tracePt t="30223" x="11658600" y="3438525"/>
          <p14:tracePt t="30240" x="11668125" y="3448050"/>
          <p14:tracePt t="30257" x="11677650" y="3448050"/>
          <p14:tracePt t="30299" x="11687175" y="3448050"/>
          <p14:tracePt t="30363" x="11677650" y="3457575"/>
          <p14:tracePt t="30371" x="11668125" y="3457575"/>
          <p14:tracePt t="30379" x="11668125" y="3467100"/>
          <p14:tracePt t="30390" x="11649075" y="3476625"/>
          <p14:tracePt t="30407" x="11630025" y="3476625"/>
          <p14:tracePt t="30423" x="11620500" y="3486150"/>
          <p14:tracePt t="30440" x="11610975" y="3495675"/>
          <p14:tracePt t="30457" x="11601450" y="3495675"/>
          <p14:tracePt t="30473" x="11582400" y="3505200"/>
          <p14:tracePt t="30490" x="11572875" y="3505200"/>
          <p14:tracePt t="30507" x="11525250" y="3514725"/>
          <p14:tracePt t="30523" x="11468100" y="3514725"/>
          <p14:tracePt t="30540" x="11401425" y="3505200"/>
          <p14:tracePt t="30557" x="11363325" y="3495675"/>
          <p14:tracePt t="30573" x="11344275" y="3486150"/>
          <p14:tracePt t="30590" x="11334750" y="3486150"/>
          <p14:tracePt t="30607" x="11325225" y="3476625"/>
          <p14:tracePt t="30659" x="11325225" y="3467100"/>
          <p14:tracePt t="30675" x="11325225" y="3457575"/>
          <p14:tracePt t="30683" x="11325225" y="3448050"/>
          <p14:tracePt t="30692" x="11325225" y="3438525"/>
          <p14:tracePt t="30707" x="11315700" y="3429000"/>
          <p14:tracePt t="34652" x="11277600" y="3419475"/>
          <p14:tracePt t="34660" x="11239500" y="3409950"/>
          <p14:tracePt t="34668" x="11182350" y="3381375"/>
          <p14:tracePt t="34676" x="11153775" y="3362325"/>
          <p14:tracePt t="34691" x="11125200" y="3352800"/>
          <p14:tracePt t="34708" x="11001375" y="3257550"/>
          <p14:tracePt t="34724" x="10906125" y="3219450"/>
          <p14:tracePt t="34741" x="10772775" y="3095625"/>
          <p14:tracePt t="34757" x="10629900" y="3000375"/>
          <p14:tracePt t="34774" x="10487025" y="2914650"/>
          <p14:tracePt t="34791" x="10363200" y="2847975"/>
          <p14:tracePt t="34808" x="10201275" y="2781300"/>
          <p14:tracePt t="34824" x="10029825" y="2724150"/>
          <p14:tracePt t="34841" x="9782175" y="2647950"/>
          <p14:tracePt t="34858" x="9563100" y="2543175"/>
          <p14:tracePt t="34874" x="9448800" y="2486025"/>
          <p14:tracePt t="34891" x="9410700" y="2457450"/>
          <p14:tracePt t="34907" x="9344025" y="2419350"/>
          <p14:tracePt t="34924" x="9248775" y="2409825"/>
          <p14:tracePt t="34941" x="9144000" y="2390775"/>
          <p14:tracePt t="34957" x="9115425" y="2390775"/>
          <p14:tracePt t="34974" x="9105900" y="2381250"/>
          <p14:tracePt t="34991" x="9086850" y="2362200"/>
          <p14:tracePt t="35007" x="9067800" y="2343150"/>
          <p14:tracePt t="35024" x="9039225" y="2333625"/>
          <p14:tracePt t="35041" x="8972550" y="2324100"/>
          <p14:tracePt t="35058" x="8924925" y="2324100"/>
          <p14:tracePt t="35074" x="8896350" y="2324100"/>
          <p14:tracePt t="35108" x="8886825" y="2324100"/>
          <p14:tracePt t="35124" x="8848725" y="2305050"/>
          <p14:tracePt t="35141" x="8801100" y="2286000"/>
          <p14:tracePt t="35157" x="8791575" y="2286000"/>
          <p14:tracePt t="35196" x="8782050" y="2286000"/>
          <p14:tracePt t="35212" x="8772525" y="2276475"/>
          <p14:tracePt t="35224" x="8753475" y="2257425"/>
          <p14:tracePt t="35241" x="8724900" y="2219325"/>
          <p14:tracePt t="35258" x="8724900" y="2209800"/>
          <p14:tracePt t="35274" x="8715375" y="2209800"/>
          <p14:tracePt t="35452" x="8715375" y="2219325"/>
          <p14:tracePt t="35460" x="8715375" y="2228850"/>
          <p14:tracePt t="35476" x="8724900" y="2238375"/>
          <p14:tracePt t="35484" x="8724900" y="2247900"/>
          <p14:tracePt t="35492" x="8724900" y="2257425"/>
          <p14:tracePt t="35507" x="8734425" y="2305050"/>
          <p14:tracePt t="35524" x="8743950" y="2343150"/>
          <p14:tracePt t="35541" x="8743950" y="2419350"/>
          <p14:tracePt t="35557" x="8734425" y="2486025"/>
          <p14:tracePt t="35574" x="8705850" y="2524125"/>
          <p14:tracePt t="35591" x="8648700" y="2552700"/>
          <p14:tracePt t="35608" x="8543925" y="2590800"/>
          <p14:tracePt t="35624" x="8401050" y="2647950"/>
          <p14:tracePt t="35641" x="8267700" y="2714625"/>
          <p14:tracePt t="35658" x="8201025" y="2752725"/>
          <p14:tracePt t="35674" x="8191500" y="2752725"/>
          <p14:tracePt t="35691" x="8181975" y="2752725"/>
          <p14:tracePt t="36244" x="8172450" y="2762250"/>
          <p14:tracePt t="36252" x="8058150" y="2790825"/>
          <p14:tracePt t="36260" x="7858125" y="2838450"/>
          <p14:tracePt t="36274" x="7496175" y="2943225"/>
          <p14:tracePt t="36291" x="6905625" y="3067050"/>
          <p14:tracePt t="36308" x="6743700" y="3124200"/>
          <p14:tracePt t="36341" x="6638925" y="3171825"/>
          <p14:tracePt t="36358" x="6343650" y="3228975"/>
          <p14:tracePt t="36374" x="5962650" y="3305175"/>
          <p14:tracePt t="36391" x="5791200" y="3390900"/>
          <p14:tracePt t="36408" x="5734050" y="3429000"/>
          <p14:tracePt t="36424" x="5715000" y="3457575"/>
          <p14:tracePt t="36441" x="5715000" y="3476625"/>
          <p14:tracePt t="36458" x="5667375" y="3495675"/>
          <p14:tracePt t="36474" x="5629275" y="3514725"/>
          <p14:tracePt t="36476" x="5619750" y="3514725"/>
          <p14:tracePt t="36492" x="5610225" y="3524250"/>
          <p14:tracePt t="36508" x="5600700" y="3533775"/>
          <p14:tracePt t="36524" x="5629275" y="3562350"/>
          <p14:tracePt t="36541" x="5695950" y="3600450"/>
          <p14:tracePt t="36558" x="5734050" y="3667125"/>
          <p14:tracePt t="36574" x="5753100" y="3743325"/>
          <p14:tracePt t="36591" x="5781675" y="3810000"/>
          <p14:tracePt t="36608" x="5829300" y="3838575"/>
          <p14:tracePt t="36625" x="5857875" y="3857625"/>
          <p14:tracePt t="36641" x="5886450" y="3876675"/>
          <p14:tracePt t="36658" x="5895975" y="3876675"/>
          <p14:tracePt t="36691" x="5905500" y="3876675"/>
          <p14:tracePt t="37028" x="5915025" y="3876675"/>
          <p14:tracePt t="37212" x="5924550" y="3876675"/>
          <p14:tracePt t="37220" x="5943600" y="3867150"/>
          <p14:tracePt t="37228" x="5953125" y="3867150"/>
          <p14:tracePt t="37241" x="5972175" y="3857625"/>
          <p14:tracePt t="37258" x="6019800" y="3829050"/>
          <p14:tracePt t="37275" x="6038850" y="3819525"/>
          <p14:tracePt t="37291" x="6067425" y="3810000"/>
          <p14:tracePt t="40124" x="6096000" y="3790950"/>
          <p14:tracePt t="40132" x="6115050" y="3790950"/>
          <p14:tracePt t="40142" x="6143625" y="3790950"/>
          <p14:tracePt t="40158" x="6286500" y="3810000"/>
          <p14:tracePt t="40175" x="6505575" y="3886200"/>
          <p14:tracePt t="40192" x="6715125" y="3971925"/>
          <p14:tracePt t="40208" x="6838950" y="4038600"/>
          <p14:tracePt t="40225" x="6867525" y="4048125"/>
          <p14:tracePt t="40242" x="6896100" y="4067175"/>
          <p14:tracePt t="40259" x="7048500" y="4162425"/>
          <p14:tracePt t="40275" x="7572375" y="4333875"/>
          <p14:tracePt t="40293" x="8458200" y="4533900"/>
          <p14:tracePt t="40309" x="8848725" y="4543425"/>
          <p14:tracePt t="40325" x="9277350" y="4371975"/>
          <p14:tracePt t="40342" x="9563100" y="4286250"/>
          <p14:tracePt t="40358" x="9734550" y="4248150"/>
          <p14:tracePt t="40375" x="9763125" y="4238625"/>
          <p14:tracePt t="40392" x="9772650" y="4229100"/>
          <p14:tracePt t="40425" x="9715500" y="4229100"/>
          <p14:tracePt t="40442" x="9677400" y="4229100"/>
          <p14:tracePt t="40458" x="9686925" y="4229100"/>
          <p14:tracePt t="40740" x="9677400" y="4229100"/>
          <p14:tracePt t="40748" x="9667875" y="4229100"/>
          <p14:tracePt t="40804" x="9667875" y="4219575"/>
          <p14:tracePt t="40820" x="9658350" y="4210050"/>
          <p14:tracePt t="41548" x="9648825" y="4238625"/>
          <p14:tracePt t="41557" x="9639300" y="4267200"/>
          <p14:tracePt t="41564" x="9629775" y="4286250"/>
          <p14:tracePt t="41812" x="9620250" y="4286250"/>
          <p14:tracePt t="41821" x="9610725" y="4286250"/>
          <p14:tracePt t="42004" x="9601200" y="4286250"/>
          <p14:tracePt t="42029" x="9582150" y="4295775"/>
          <p14:tracePt t="42037" x="9572625" y="4295775"/>
          <p14:tracePt t="42117" x="9572625" y="4305300"/>
          <p14:tracePt t="42125" x="9572625" y="4314825"/>
          <p14:tracePt t="42133" x="9572625" y="4324350"/>
          <p14:tracePt t="42293" x="9572625" y="4333875"/>
          <p14:tracePt t="42364" x="9582150" y="4333875"/>
          <p14:tracePt t="42373" x="9591675" y="4333875"/>
          <p14:tracePt t="42381" x="9639300" y="4324350"/>
          <p14:tracePt t="42392" x="9658350" y="4324350"/>
          <p14:tracePt t="42409" x="9725025" y="4314825"/>
          <p14:tracePt t="42425" x="9772650" y="4305300"/>
          <p14:tracePt t="42442" x="9839325" y="4295775"/>
          <p14:tracePt t="42459" x="9944100" y="4276725"/>
          <p14:tracePt t="42475" x="10029825" y="4267200"/>
          <p14:tracePt t="42477" x="10058400" y="4257675"/>
          <p14:tracePt t="42492" x="10096500" y="4257675"/>
          <p14:tracePt t="42509" x="10115550" y="4257675"/>
          <p14:tracePt t="42526" x="10125075" y="4248150"/>
          <p14:tracePt t="42559" x="10134600" y="4248150"/>
          <p14:tracePt t="42581" x="10144125" y="4248150"/>
          <p14:tracePt t="42613" x="10153650" y="4248150"/>
          <p14:tracePt t="42621" x="10163175" y="4238625"/>
          <p14:tracePt t="42637" x="10172700" y="4238625"/>
          <p14:tracePt t="42645" x="10182225" y="4238625"/>
          <p14:tracePt t="42659" x="10201275" y="4229100"/>
          <p14:tracePt t="42676" x="10229850" y="4229100"/>
          <p14:tracePt t="42692" x="10248900" y="4219575"/>
          <p14:tracePt t="42709" x="10267950" y="4210050"/>
          <p14:tracePt t="42748" x="10277475" y="4210050"/>
          <p14:tracePt t="42759" x="10296525" y="4210050"/>
          <p14:tracePt t="42781" x="10306050" y="4210050"/>
          <p14:tracePt t="42797" x="10315575" y="4210050"/>
          <p14:tracePt t="42885" x="10325100" y="4210050"/>
          <p14:tracePt t="42893" x="10334625" y="4210050"/>
          <p14:tracePt t="42917" x="10344150" y="4210050"/>
          <p14:tracePt t="42925" x="10353675" y="4200525"/>
          <p14:tracePt t="42941" x="10363200" y="4200525"/>
          <p14:tracePt t="42949" x="10372725" y="4200525"/>
          <p14:tracePt t="42965" x="10382250" y="4200525"/>
          <p14:tracePt t="42975" x="10391775" y="4200525"/>
          <p14:tracePt t="42992" x="10401300" y="4200525"/>
          <p14:tracePt t="43009" x="10420350" y="4191000"/>
          <p14:tracePt t="43026" x="10458450" y="4191000"/>
          <p14:tracePt t="43042" x="10515600" y="4181475"/>
          <p14:tracePt t="43059" x="10572750" y="4162425"/>
          <p14:tracePt t="43076" x="10610850" y="4133850"/>
          <p14:tracePt t="43093" x="10648950" y="4133850"/>
          <p14:tracePt t="43109" x="10658475" y="4133850"/>
          <p14:tracePt t="43165" x="10668000" y="4133850"/>
          <p14:tracePt t="43189" x="10677525" y="4133850"/>
          <p14:tracePt t="43309" x="10677525" y="4114800"/>
          <p14:tracePt t="43317" x="10629900" y="4086225"/>
          <p14:tracePt t="43325" x="10572750" y="4067175"/>
          <p14:tracePt t="43342" x="10477500" y="4019550"/>
          <p14:tracePt t="43359" x="10410825" y="3990975"/>
          <p14:tracePt t="43376" x="10363200" y="3943350"/>
          <p14:tracePt t="43392" x="10344150" y="3810000"/>
          <p14:tracePt t="43409" x="10344150" y="3619500"/>
          <p14:tracePt t="43426" x="10287000" y="3314700"/>
          <p14:tracePt t="43442" x="10210800" y="3038475"/>
          <p14:tracePt t="43459" x="10144125" y="2876550"/>
          <p14:tracePt t="43476" x="10106025" y="2781300"/>
          <p14:tracePt t="43477" x="10106025" y="2762250"/>
          <p14:tracePt t="43493" x="10096500" y="2743200"/>
          <p14:tracePt t="43581" x="10096500" y="2733675"/>
          <p14:tracePt t="43589" x="10096500" y="2724150"/>
          <p14:tracePt t="43596" x="10096500" y="2705100"/>
          <p14:tracePt t="43609" x="10096500" y="2686050"/>
          <p14:tracePt t="43626" x="10096500" y="2619375"/>
          <p14:tracePt t="43642" x="10067925" y="2524125"/>
          <p14:tracePt t="43659" x="10020300" y="2409825"/>
          <p14:tracePt t="43676" x="9963150" y="2314575"/>
          <p14:tracePt t="43693" x="9934575" y="2257425"/>
          <p14:tracePt t="43709" x="9934575" y="2247900"/>
          <p14:tracePt t="43726" x="9934575" y="2238375"/>
          <p14:tracePt t="43742" x="9944100" y="2200275"/>
          <p14:tracePt t="43759" x="9972675" y="2171700"/>
          <p14:tracePt t="43776" x="10010775" y="2133600"/>
          <p14:tracePt t="43792" x="10039350" y="2133600"/>
          <p14:tracePt t="43809" x="10077450" y="2133600"/>
          <p14:tracePt t="43826" x="10115550" y="2152650"/>
          <p14:tracePt t="43842" x="10144125" y="2257425"/>
          <p14:tracePt t="43859" x="10153650" y="2428875"/>
          <p14:tracePt t="43876" x="10153650" y="2590800"/>
          <p14:tracePt t="43893" x="10106025" y="2743200"/>
          <p14:tracePt t="43909" x="10096500" y="2762250"/>
          <p14:tracePt t="43926" x="10086975" y="2771775"/>
          <p14:tracePt t="43965" x="10077450" y="2762250"/>
          <p14:tracePt t="43976" x="10067925" y="2743200"/>
          <p14:tracePt t="43992" x="10020300" y="2657475"/>
          <p14:tracePt t="44009" x="10001250" y="2543175"/>
          <p14:tracePt t="44026" x="9991725" y="2457450"/>
          <p14:tracePt t="44042" x="10010775" y="2381250"/>
          <p14:tracePt t="44059" x="10048875" y="2333625"/>
          <p14:tracePt t="44076" x="10106025" y="2324100"/>
          <p14:tracePt t="44092" x="10163175" y="2324100"/>
          <p14:tracePt t="44109" x="10191750" y="2362200"/>
          <p14:tracePt t="44126" x="10201275" y="2447925"/>
          <p14:tracePt t="44142" x="10201275" y="2552700"/>
          <p14:tracePt t="44159" x="10153650" y="2676525"/>
          <p14:tracePt t="44176" x="10077450" y="2790825"/>
          <p14:tracePt t="44192" x="10039350" y="2838450"/>
          <p14:tracePt t="44209" x="10020300" y="2847975"/>
          <p14:tracePt t="44242" x="10001250" y="2819400"/>
          <p14:tracePt t="44259" x="9982200" y="2705100"/>
          <p14:tracePt t="44276" x="9972675" y="2562225"/>
          <p14:tracePt t="44293" x="9991725" y="2400300"/>
          <p14:tracePt t="44309" x="10058400" y="2333625"/>
          <p14:tracePt t="44326" x="10096500" y="2314575"/>
          <p14:tracePt t="44343" x="10144125" y="2314575"/>
          <p14:tracePt t="44359" x="10172700" y="2381250"/>
          <p14:tracePt t="44376" x="10182225" y="2505075"/>
          <p14:tracePt t="44392" x="10182225" y="2695575"/>
          <p14:tracePt t="44409" x="10115550" y="2914650"/>
          <p14:tracePt t="44426" x="10048875" y="3076575"/>
          <p14:tracePt t="44443" x="10020300" y="3162300"/>
          <p14:tracePt t="44459" x="10010775" y="3181350"/>
          <p14:tracePt t="44525" x="9991725" y="3181350"/>
          <p14:tracePt t="44533" x="9982200" y="3181350"/>
          <p14:tracePt t="44542" x="9963150" y="3181350"/>
          <p14:tracePt t="44559" x="9934575" y="3209925"/>
          <p14:tracePt t="44576" x="9915525" y="3267075"/>
          <p14:tracePt t="44593" x="9896475" y="3324225"/>
          <p14:tracePt t="44609" x="9877425" y="3409950"/>
          <p14:tracePt t="44626" x="9848850" y="3476625"/>
          <p14:tracePt t="44643" x="9801225" y="3581400"/>
          <p14:tracePt t="44659" x="9763125" y="3638550"/>
          <p14:tracePt t="44676" x="9696450" y="3714750"/>
          <p14:tracePt t="44692" x="9553575" y="3771900"/>
          <p14:tracePt t="44709" x="9477375" y="3790950"/>
          <p14:tracePt t="44726" x="9410700" y="3810000"/>
          <p14:tracePt t="44742" x="9315450" y="3848100"/>
          <p14:tracePt t="44759" x="9220200" y="3886200"/>
          <p14:tracePt t="44776" x="9134475" y="3914775"/>
          <p14:tracePt t="44793" x="9086850" y="3933825"/>
          <p14:tracePt t="44809" x="9058275" y="3933825"/>
          <p14:tracePt t="44826" x="8982075" y="3933825"/>
          <p14:tracePt t="44843" x="8924925" y="3933825"/>
          <p14:tracePt t="44859" x="8839200" y="3952875"/>
          <p14:tracePt t="44876" x="8763000" y="4000500"/>
          <p14:tracePt t="44893" x="8705850" y="4019550"/>
          <p14:tracePt t="44909" x="8696325" y="4019550"/>
          <p14:tracePt t="44926" x="8677275" y="4019550"/>
          <p14:tracePt t="44943" x="8658225" y="4029075"/>
          <p14:tracePt t="44959" x="8629650" y="4038600"/>
          <p14:tracePt t="44976" x="8601075" y="4057650"/>
          <p14:tracePt t="44993" x="8582025" y="4067175"/>
          <p14:tracePt t="45009" x="8562975" y="4095750"/>
          <p14:tracePt t="45026" x="8543925" y="4114800"/>
          <p14:tracePt t="45043" x="8524875" y="4133850"/>
          <p14:tracePt t="45076" x="8524875" y="4143375"/>
          <p14:tracePt t="45093" x="8524875" y="4162425"/>
          <p14:tracePt t="45109" x="8534400" y="4171950"/>
          <p14:tracePt t="45126" x="8562975" y="4171950"/>
          <p14:tracePt t="45143" x="8591550" y="4171950"/>
          <p14:tracePt t="45159" x="8610600" y="4171950"/>
          <p14:tracePt t="45176" x="8620125" y="4171950"/>
          <p14:tracePt t="45285" x="8629650" y="4171950"/>
          <p14:tracePt t="45293" x="8639175" y="4171950"/>
          <p14:tracePt t="45309" x="8648700" y="4171950"/>
          <p14:tracePt t="45317" x="8667750" y="4171950"/>
          <p14:tracePt t="45326" x="8686800" y="4171950"/>
          <p14:tracePt t="45343" x="8715375" y="4171950"/>
          <p14:tracePt t="45359" x="8763000" y="4191000"/>
          <p14:tracePt t="45376" x="8820150" y="4191000"/>
          <p14:tracePt t="45393" x="8886825" y="4191000"/>
          <p14:tracePt t="45409" x="8943975" y="4191000"/>
          <p14:tracePt t="45426" x="8991600" y="4191000"/>
          <p14:tracePt t="45443" x="9029700" y="4181475"/>
          <p14:tracePt t="45460" x="9039225" y="4181475"/>
          <p14:tracePt t="45493" x="9048750" y="4181475"/>
          <p14:tracePt t="45509" x="9077325" y="4171950"/>
          <p14:tracePt t="45526" x="9134475" y="4162425"/>
          <p14:tracePt t="45543" x="9191625" y="4152900"/>
          <p14:tracePt t="45559" x="9229725" y="4133850"/>
          <p14:tracePt t="45576" x="9239250" y="4133850"/>
          <p14:tracePt t="45593" x="9248775" y="4133850"/>
          <p14:tracePt t="45626" x="9277350" y="4124325"/>
          <p14:tracePt t="45643" x="9305925" y="4124325"/>
          <p14:tracePt t="45660" x="9344025" y="4114800"/>
          <p14:tracePt t="45676" x="9363075" y="4114800"/>
          <p14:tracePt t="45693" x="9401175" y="4105275"/>
          <p14:tracePt t="45709" x="9410700" y="4095750"/>
          <p14:tracePt t="45726" x="9429750" y="4095750"/>
          <p14:tracePt t="45743" x="9439275" y="4095750"/>
          <p14:tracePt t="45759" x="9458325" y="4095750"/>
          <p14:tracePt t="45793" x="9496425" y="4095750"/>
          <p14:tracePt t="45809" x="9515475" y="4095750"/>
          <p14:tracePt t="45826" x="9572625" y="4105275"/>
          <p14:tracePt t="45843" x="9629775" y="4114800"/>
          <p14:tracePt t="45859" x="9677400" y="4133850"/>
          <p14:tracePt t="45876" x="9715500" y="4143375"/>
          <p14:tracePt t="45893" x="9734550" y="4143375"/>
          <p14:tracePt t="45909" x="9744075" y="4143375"/>
          <p14:tracePt t="45926" x="9763125" y="4152900"/>
          <p14:tracePt t="45943" x="9782175" y="4152900"/>
          <p14:tracePt t="45959" x="9801225" y="4152900"/>
          <p14:tracePt t="45976" x="9829800" y="4152900"/>
          <p14:tracePt t="45993" x="9839325" y="4152900"/>
          <p14:tracePt t="46009" x="9848850" y="4152900"/>
          <p14:tracePt t="46026" x="9867900" y="4162425"/>
          <p14:tracePt t="46043" x="9886950" y="4162425"/>
          <p14:tracePt t="46060" x="9934575" y="4181475"/>
          <p14:tracePt t="46076" x="9972675" y="4181475"/>
          <p14:tracePt t="46093" x="10010775" y="4181475"/>
          <p14:tracePt t="46110" x="10020300" y="4181475"/>
          <p14:tracePt t="46126" x="10029825" y="4181475"/>
          <p14:tracePt t="46143" x="10048875" y="4181475"/>
          <p14:tracePt t="46159" x="10077450" y="4181475"/>
          <p14:tracePt t="46176" x="10125075" y="4181475"/>
          <p14:tracePt t="46193" x="10153650" y="4171950"/>
          <p14:tracePt t="46210" x="10191750" y="4171950"/>
          <p14:tracePt t="46226" x="10220325" y="4162425"/>
          <p14:tracePt t="46243" x="10239375" y="4152900"/>
          <p14:tracePt t="46309" x="10248900" y="4152900"/>
          <p14:tracePt t="46373" x="10210800" y="4152900"/>
          <p14:tracePt t="46381" x="10182225" y="4152900"/>
          <p14:tracePt t="46389" x="10115550" y="4152900"/>
          <p14:tracePt t="46397" x="10010775" y="4143375"/>
          <p14:tracePt t="46410" x="9925050" y="4133850"/>
          <p14:tracePt t="46426" x="9763125" y="4114800"/>
          <p14:tracePt t="46443" x="9715500" y="4114800"/>
          <p14:tracePt t="46501" x="9696450" y="4114800"/>
          <p14:tracePt t="46509" x="9677400" y="4114800"/>
          <p14:tracePt t="46525" x="9667875" y="4114800"/>
          <p14:tracePt t="46613" x="9696450" y="4114800"/>
          <p14:tracePt t="46621" x="9753600" y="4114800"/>
          <p14:tracePt t="46629" x="9820275" y="4114800"/>
          <p14:tracePt t="46643" x="9906000" y="4114800"/>
          <p14:tracePt t="46660" x="10086975" y="4114800"/>
          <p14:tracePt t="46676" x="10229850" y="4114800"/>
          <p14:tracePt t="46693" x="10372725" y="4114800"/>
          <p14:tracePt t="46710" x="10401300" y="4114800"/>
          <p14:tracePt t="46726" x="10439400" y="4114800"/>
          <p14:tracePt t="46743" x="10487025" y="4114800"/>
          <p14:tracePt t="46760" x="10544175" y="4124325"/>
          <p14:tracePt t="46776" x="10610850" y="4124325"/>
          <p14:tracePt t="46793" x="10687050" y="4124325"/>
          <p14:tracePt t="46810" x="10763250" y="4133850"/>
          <p14:tracePt t="46826" x="10801350" y="4133850"/>
          <p14:tracePt t="47005" x="10801350" y="4143375"/>
          <p14:tracePt t="47013" x="10791825" y="4143375"/>
          <p14:tracePt t="47021" x="10753725" y="4143375"/>
          <p14:tracePt t="47029" x="10696575" y="4162425"/>
          <p14:tracePt t="47043" x="10620375" y="4171950"/>
          <p14:tracePt t="47060" x="10420350" y="4171950"/>
          <p14:tracePt t="47076" x="10172700" y="4200525"/>
          <p14:tracePt t="47093" x="9763125" y="4210050"/>
          <p14:tracePt t="47110" x="9515475" y="4238625"/>
          <p14:tracePt t="47126" x="9363075" y="4267200"/>
          <p14:tracePt t="47143" x="9277350" y="4286250"/>
          <p14:tracePt t="47160" x="9191625" y="4314825"/>
          <p14:tracePt t="47176" x="9086850" y="4333875"/>
          <p14:tracePt t="47193" x="8982075" y="4362450"/>
          <p14:tracePt t="47210" x="8867775" y="4391025"/>
          <p14:tracePt t="47226" x="8782050" y="4419600"/>
          <p14:tracePt t="47243" x="8715375" y="4457700"/>
          <p14:tracePt t="47260" x="8696325" y="4476750"/>
          <p14:tracePt t="47276" x="8667750" y="4486275"/>
          <p14:tracePt t="47293" x="8648700" y="4495800"/>
          <p14:tracePt t="47310" x="8620125" y="4505325"/>
          <p14:tracePt t="47326" x="8610600" y="4505325"/>
          <p14:tracePt t="47343" x="8591550" y="4514850"/>
          <p14:tracePt t="47360" x="8582025" y="4514850"/>
          <p14:tracePt t="47393" x="8582025" y="4524375"/>
          <p14:tracePt t="47410" x="8591550" y="4524375"/>
          <p14:tracePt t="47426" x="8658225" y="4524375"/>
          <p14:tracePt t="47443" x="8782050" y="4524375"/>
          <p14:tracePt t="47460" x="8963025" y="4524375"/>
          <p14:tracePt t="47477" x="9163050" y="4524375"/>
          <p14:tracePt t="47478" x="9239250" y="4524375"/>
          <p14:tracePt t="47493" x="9334500" y="4524375"/>
          <p14:tracePt t="47510" x="9353550" y="4524375"/>
          <p14:tracePt t="47543" x="9372600" y="4514850"/>
          <p14:tracePt t="47560" x="9401175" y="4514850"/>
          <p14:tracePt t="47576" x="9467850" y="4514850"/>
          <p14:tracePt t="47593" x="9553575" y="4505325"/>
          <p14:tracePt t="47610" x="9610725" y="4495800"/>
          <p14:tracePt t="47626" x="9629775" y="4495800"/>
          <p14:tracePt t="47643" x="9639300" y="4486275"/>
          <p14:tracePt t="48181" x="9629775" y="4486275"/>
          <p14:tracePt t="48285" x="9620250" y="4486275"/>
          <p14:tracePt t="48301" x="9610725" y="4486275"/>
          <p14:tracePt t="48309" x="9601200" y="4486275"/>
          <p14:tracePt t="48317" x="9591675" y="4486275"/>
          <p14:tracePt t="48326" x="9582150" y="4486275"/>
          <p14:tracePt t="48343" x="9572625" y="4476750"/>
          <p14:tracePt t="48360" x="9563100" y="4467225"/>
          <p14:tracePt t="48393" x="9553575" y="4457700"/>
          <p14:tracePt t="48629" x="9544050" y="4457700"/>
          <p14:tracePt t="48637" x="9544050" y="4448175"/>
          <p14:tracePt t="48646" x="9525000" y="4448175"/>
          <p14:tracePt t="48662" x="9515475" y="4438650"/>
          <p14:tracePt t="48741" x="9505950" y="4438650"/>
          <p14:tracePt t="48749" x="9496425" y="4429125"/>
          <p14:tracePt t="48760" x="9477375" y="4429125"/>
          <p14:tracePt t="48777" x="9429750" y="4419600"/>
          <p14:tracePt t="48793" x="9410700" y="4419600"/>
          <p14:tracePt t="48810" x="9372600" y="4410075"/>
          <p14:tracePt t="48827" x="9258300" y="4381500"/>
          <p14:tracePt t="48843" x="8886825" y="4248150"/>
          <p14:tracePt t="48860" x="8153400" y="3962400"/>
          <p14:tracePt t="48878" x="6896100" y="3486150"/>
          <p14:tracePt t="48893" x="6238875" y="3286125"/>
          <p14:tracePt t="48910" x="5915025" y="3171825"/>
          <p14:tracePt t="48927" x="5800725" y="3114675"/>
          <p14:tracePt t="49253" x="5800725" y="3105150"/>
          <p14:tracePt t="49262" x="5791200" y="3095625"/>
          <p14:tracePt t="49269" x="5781675" y="3095625"/>
          <p14:tracePt t="49278" x="5772150" y="3086100"/>
          <p14:tracePt t="49293" x="5724525" y="3038475"/>
          <p14:tracePt t="49310" x="5619750" y="2990850"/>
          <p14:tracePt t="49327" x="5448300" y="2933700"/>
          <p14:tracePt t="49343" x="5248275" y="2867025"/>
          <p14:tracePt t="49360" x="5133975" y="2838450"/>
          <p14:tracePt t="49377" x="5048250" y="2828925"/>
          <p14:tracePt t="49393" x="4943475" y="2828925"/>
          <p14:tracePt t="49410" x="4810125" y="2847975"/>
          <p14:tracePt t="49427" x="4657725" y="2886075"/>
          <p14:tracePt t="49444" x="4400550" y="2905125"/>
          <p14:tracePt t="49460" x="4019550" y="2905125"/>
          <p14:tracePt t="49477" x="3686175" y="2905125"/>
          <p14:tracePt t="49478" x="3571875" y="2905125"/>
          <p14:tracePt t="49493" x="3419475" y="2905125"/>
          <p14:tracePt t="49510" x="3324225" y="2905125"/>
          <p14:tracePt t="49527" x="3257550" y="2924175"/>
          <p14:tracePt t="49543" x="3133725" y="2943225"/>
          <p14:tracePt t="49560" x="3000375" y="2943225"/>
          <p14:tracePt t="49577" x="2819400" y="2943225"/>
          <p14:tracePt t="49593" x="2714625" y="2943225"/>
          <p14:tracePt t="49610" x="2619375" y="2905125"/>
          <p14:tracePt t="49627" x="2514600" y="2886075"/>
          <p14:tracePt t="49644" x="2390775" y="2867025"/>
          <p14:tracePt t="49660" x="2219325" y="2857500"/>
          <p14:tracePt t="49677" x="1914525" y="2809875"/>
          <p14:tracePt t="49693" x="1876425" y="2809875"/>
          <p14:tracePt t="49710" x="1771650" y="2781300"/>
          <p14:tracePt t="49727" x="1743075" y="2762250"/>
          <p14:tracePt t="49743" x="1733550" y="2724150"/>
          <p14:tracePt t="49760" x="1685925" y="2638425"/>
          <p14:tracePt t="49777" x="1647825" y="2562225"/>
          <p14:tracePt t="49794" x="1619250" y="2495550"/>
          <p14:tracePt t="49810" x="1590675" y="2457450"/>
          <p14:tracePt t="49827" x="1590675" y="2428875"/>
          <p14:tracePt t="49843" x="1590675" y="2400300"/>
          <p14:tracePt t="49860" x="1590675" y="2390775"/>
          <p14:tracePt t="49878" x="1590675" y="2381250"/>
          <p14:tracePt t="49894" x="1590675" y="2371725"/>
          <p14:tracePt t="49910" x="1590675" y="2352675"/>
          <p14:tracePt t="49927" x="1609725" y="2333625"/>
          <p14:tracePt t="49943" x="1657350" y="2305050"/>
          <p14:tracePt t="49960" x="1733550" y="2286000"/>
          <p14:tracePt t="49977" x="1838325" y="2266950"/>
          <p14:tracePt t="49994" x="1952625" y="2247900"/>
          <p14:tracePt t="50010" x="2038350" y="2238375"/>
          <p14:tracePt t="50027" x="2133600" y="2238375"/>
          <p14:tracePt t="50044" x="2209800" y="2257425"/>
          <p14:tracePt t="50060" x="2352675" y="2343150"/>
          <p14:tracePt t="50078" x="2600325" y="2514600"/>
          <p14:tracePt t="50094" x="2733675" y="2657475"/>
          <p14:tracePt t="50110" x="2819400" y="2809875"/>
          <p14:tracePt t="50127" x="2905125" y="3009900"/>
          <p14:tracePt t="50143" x="3009900" y="3181350"/>
          <p14:tracePt t="50160" x="3124200" y="3371850"/>
          <p14:tracePt t="50177" x="3219450" y="3543300"/>
          <p14:tracePt t="50194" x="3257550" y="3648075"/>
          <p14:tracePt t="50210" x="3295650" y="3762375"/>
          <p14:tracePt t="50227" x="3314700" y="3905250"/>
          <p14:tracePt t="50244" x="3314700" y="4048125"/>
          <p14:tracePt t="50260" x="3305175" y="4219575"/>
          <p14:tracePt t="50277" x="3238500" y="4457700"/>
          <p14:tracePt t="50294" x="3162300" y="4638675"/>
          <p14:tracePt t="50310" x="3076575" y="4800600"/>
          <p14:tracePt t="50327" x="2933700" y="4943475"/>
          <p14:tracePt t="50344" x="2762250" y="5057775"/>
          <p14:tracePt t="50360" x="2638425" y="5133975"/>
          <p14:tracePt t="50377" x="2562225" y="5172075"/>
          <p14:tracePt t="50393" x="2505075" y="5191125"/>
          <p14:tracePt t="50410" x="2457450" y="5191125"/>
          <p14:tracePt t="50427" x="2381250" y="5191125"/>
          <p14:tracePt t="50444" x="2266950" y="5191125"/>
          <p14:tracePt t="50460" x="2152650" y="5191125"/>
          <p14:tracePt t="50478" x="1962150" y="5191125"/>
          <p14:tracePt t="50494" x="1838325" y="5181600"/>
          <p14:tracePt t="50510" x="1771650" y="5124450"/>
          <p14:tracePt t="50527" x="1733550" y="5086350"/>
          <p14:tracePt t="50544" x="1685925" y="5010150"/>
          <p14:tracePt t="50560" x="1628775" y="4895850"/>
          <p14:tracePt t="50577" x="1562100" y="4743450"/>
          <p14:tracePt t="50594" x="1476375" y="4562475"/>
          <p14:tracePt t="50610" x="1390650" y="4352925"/>
          <p14:tracePt t="50627" x="1343025" y="4248150"/>
          <p14:tracePt t="50644" x="1314450" y="4124325"/>
          <p14:tracePt t="50660" x="1295400" y="4038600"/>
          <p14:tracePt t="50678" x="1276350" y="3895725"/>
          <p14:tracePt t="50694" x="1266825" y="3790950"/>
          <p14:tracePt t="50710" x="1257300" y="3676650"/>
          <p14:tracePt t="50727" x="1257300" y="3562350"/>
          <p14:tracePt t="50744" x="1266825" y="3457575"/>
          <p14:tracePt t="50760" x="1285875" y="3371850"/>
          <p14:tracePt t="50777" x="1295400" y="3305175"/>
          <p14:tracePt t="50794" x="1295400" y="3248025"/>
          <p14:tracePt t="50810" x="1314450" y="3190875"/>
          <p14:tracePt t="50827" x="1343025" y="3114675"/>
          <p14:tracePt t="50844" x="1362075" y="3086100"/>
          <p14:tracePt t="50860" x="1381125" y="3048000"/>
          <p14:tracePt t="50877" x="1400175" y="3000375"/>
          <p14:tracePt t="50894" x="1409700" y="2990850"/>
          <p14:tracePt t="50910" x="1419225" y="2971800"/>
          <p14:tracePt t="50927" x="1428750" y="2933700"/>
          <p14:tracePt t="50944" x="1476375" y="2876550"/>
          <p14:tracePt t="50960" x="1533525" y="2800350"/>
          <p14:tracePt t="50977" x="1581150" y="2771775"/>
          <p14:tracePt t="50994" x="1600200" y="2771775"/>
          <p14:tracePt t="51010" x="1619250" y="2762250"/>
          <p14:tracePt t="51027" x="1628775" y="2752725"/>
          <p14:tracePt t="51044" x="1657350" y="2743200"/>
          <p14:tracePt t="51061" x="1676400" y="2733675"/>
          <p14:tracePt t="51077" x="1733550" y="2695575"/>
          <p14:tracePt t="51094" x="1762125" y="2676525"/>
          <p14:tracePt t="51110" x="1790700" y="2647950"/>
          <p14:tracePt t="51127" x="1819275" y="2619375"/>
          <p14:tracePt t="51144" x="1857375" y="2562225"/>
          <p14:tracePt t="51160" x="1885950" y="2524125"/>
          <p14:tracePt t="51177" x="1905000" y="2505075"/>
          <p14:tracePt t="51194" x="1924050" y="2486025"/>
          <p14:tracePt t="51227" x="1933575" y="2486025"/>
          <p14:tracePt t="51244" x="1952625" y="2476500"/>
          <p14:tracePt t="51260" x="1962150" y="2476500"/>
          <p14:tracePt t="51277" x="2000250" y="2466975"/>
          <p14:tracePt t="51294" x="2019300" y="2447925"/>
          <p14:tracePt t="51311" x="2047875" y="2447925"/>
          <p14:tracePt t="51327" x="2076450" y="2447925"/>
          <p14:tracePt t="51344" x="2095500" y="2447925"/>
          <p14:tracePt t="51360" x="2124075" y="2447925"/>
          <p14:tracePt t="51377" x="2162175" y="2447925"/>
          <p14:tracePt t="51394" x="2228850" y="2447925"/>
          <p14:tracePt t="51410" x="2286000" y="2466975"/>
          <p14:tracePt t="51427" x="2352675" y="2486025"/>
          <p14:tracePt t="51444" x="2419350" y="2524125"/>
          <p14:tracePt t="51461" x="2486025" y="2562225"/>
          <p14:tracePt t="51478" x="2571750" y="2628900"/>
          <p14:tracePt t="51494" x="2619375" y="2657475"/>
          <p14:tracePt t="51510" x="2647950" y="2686050"/>
          <p14:tracePt t="51527" x="2686050" y="2714625"/>
          <p14:tracePt t="51544" x="2695575" y="2724150"/>
          <p14:tracePt t="51577" x="2705100" y="2733675"/>
          <p14:tracePt t="51594" x="2705100" y="2743200"/>
          <p14:tracePt t="51622" x="2714625" y="2743200"/>
          <p14:tracePt t="51630" x="2714625" y="2752725"/>
          <p14:tracePt t="51662" x="2724150" y="2752725"/>
          <p14:tracePt t="51670" x="2724150" y="2762250"/>
          <p14:tracePt t="51678" x="2733675" y="2762250"/>
          <p14:tracePt t="51694" x="2752725" y="2809875"/>
          <p14:tracePt t="51710" x="2752725" y="2828925"/>
          <p14:tracePt t="51727" x="2762250" y="2886075"/>
          <p14:tracePt t="51744" x="2771775" y="2905125"/>
          <p14:tracePt t="51760" x="2781300" y="2933700"/>
          <p14:tracePt t="51777" x="2781300" y="2952750"/>
          <p14:tracePt t="51794" x="2790825" y="2962275"/>
          <p14:tracePt t="51811" x="2790825" y="2981325"/>
          <p14:tracePt t="51827" x="2790825" y="3019425"/>
          <p14:tracePt t="51844" x="2790825" y="3076575"/>
          <p14:tracePt t="51861" x="2790825" y="3133725"/>
          <p14:tracePt t="51878" x="2809875" y="3228975"/>
          <p14:tracePt t="51894" x="2819400" y="3295650"/>
          <p14:tracePt t="51911" x="2819400" y="3362325"/>
          <p14:tracePt t="51927" x="2819400" y="3448050"/>
          <p14:tracePt t="51944" x="2828925" y="3505200"/>
          <p14:tracePt t="51960" x="2828925" y="3543300"/>
          <p14:tracePt t="51977" x="2838450" y="3581400"/>
          <p14:tracePt t="51994" x="2847975" y="3609975"/>
          <p14:tracePt t="52011" x="2847975" y="3638550"/>
          <p14:tracePt t="52054" x="2847975" y="3648075"/>
          <p14:tracePt t="52078" x="2857500" y="3648075"/>
          <p14:tracePt t="52086" x="2857500" y="3657600"/>
          <p14:tracePt t="52094" x="2857500" y="3667125"/>
          <p14:tracePt t="52110" x="2867025" y="3676650"/>
          <p14:tracePt t="52127" x="2876550" y="3695700"/>
          <p14:tracePt t="52144" x="2895600" y="3733800"/>
          <p14:tracePt t="52161" x="2905125" y="3752850"/>
          <p14:tracePt t="52177" x="2924175" y="3810000"/>
          <p14:tracePt t="52194" x="2952750" y="3867150"/>
          <p14:tracePt t="52211" x="2981325" y="3943350"/>
          <p14:tracePt t="52227" x="3009900" y="4019550"/>
          <p14:tracePt t="52244" x="3028950" y="4067175"/>
          <p14:tracePt t="52261" x="3038475" y="4086225"/>
          <p14:tracePt t="52278" x="3057525" y="4124325"/>
          <p14:tracePt t="52294" x="3057525" y="4133850"/>
          <p14:tracePt t="52311" x="3057525" y="4152900"/>
          <p14:tracePt t="52327" x="3067050" y="4171950"/>
          <p14:tracePt t="52344" x="3067050" y="4181475"/>
          <p14:tracePt t="52361" x="3067050" y="4210050"/>
          <p14:tracePt t="52377" x="3067050" y="4248150"/>
          <p14:tracePt t="52394" x="3067050" y="4295775"/>
          <p14:tracePt t="52411" x="3057525" y="4391025"/>
          <p14:tracePt t="52427" x="3028950" y="4476750"/>
          <p14:tracePt t="52444" x="3009900" y="4552950"/>
          <p14:tracePt t="52461" x="2990850" y="4610100"/>
          <p14:tracePt t="52478" x="2981325" y="4657725"/>
          <p14:tracePt t="52494" x="2962275" y="4676775"/>
          <p14:tracePt t="52511" x="2962275" y="4724400"/>
          <p14:tracePt t="52527" x="2933700" y="4791075"/>
          <p14:tracePt t="52544" x="2924175" y="4857750"/>
          <p14:tracePt t="52561" x="2876550" y="4933950"/>
          <p14:tracePt t="52577" x="2819400" y="5019675"/>
          <p14:tracePt t="52594" x="2762250" y="5086350"/>
          <p14:tracePt t="52610" x="2676525" y="5162550"/>
          <p14:tracePt t="52627" x="2571750" y="5219700"/>
          <p14:tracePt t="52644" x="2505075" y="5286375"/>
          <p14:tracePt t="52661" x="2447925" y="5334000"/>
          <p14:tracePt t="52678" x="2400300" y="5372100"/>
          <p14:tracePt t="52694" x="2390775" y="5372100"/>
          <p14:tracePt t="52711" x="2390775" y="5381625"/>
          <p14:tracePt t="52727" x="2371725" y="5381625"/>
          <p14:tracePt t="52744" x="2343150" y="5381625"/>
          <p14:tracePt t="52761" x="2305050" y="5381625"/>
          <p14:tracePt t="52777" x="2266950" y="5381625"/>
          <p14:tracePt t="52794" x="2228850" y="5353050"/>
          <p14:tracePt t="52811" x="2181225" y="5334000"/>
          <p14:tracePt t="52827" x="2105025" y="5295900"/>
          <p14:tracePt t="52844" x="1962150" y="5219700"/>
          <p14:tracePt t="52861" x="1857375" y="5181600"/>
          <p14:tracePt t="52877" x="1724025" y="5105400"/>
          <p14:tracePt t="52894" x="1676400" y="5086350"/>
          <p14:tracePt t="52911" x="1657350" y="5076825"/>
          <p14:tracePt t="52927" x="1657350" y="5067300"/>
          <p14:tracePt t="52944" x="1647825" y="5057775"/>
          <p14:tracePt t="52961" x="1619250" y="5029200"/>
          <p14:tracePt t="52977" x="1600200" y="4991100"/>
          <p14:tracePt t="52994" x="1552575" y="4895850"/>
          <p14:tracePt t="53011" x="1514475" y="4800600"/>
          <p14:tracePt t="53027" x="1476375" y="4676775"/>
          <p14:tracePt t="53044" x="1466850" y="4572000"/>
          <p14:tracePt t="53061" x="1447800" y="4457700"/>
          <p14:tracePt t="53078" x="1428750" y="4286250"/>
          <p14:tracePt t="53094" x="1419225" y="4133850"/>
          <p14:tracePt t="53111" x="1390650" y="3981450"/>
          <p14:tracePt t="53127" x="1362075" y="3857625"/>
          <p14:tracePt t="53144" x="1362075" y="3752850"/>
          <p14:tracePt t="53161" x="1362075" y="3695700"/>
          <p14:tracePt t="53177" x="1362075" y="3638550"/>
          <p14:tracePt t="53194" x="1381125" y="3533775"/>
          <p14:tracePt t="53211" x="1400175" y="3381375"/>
          <p14:tracePt t="53228" x="1447800" y="3200400"/>
          <p14:tracePt t="53244" x="1476375" y="3048000"/>
          <p14:tracePt t="53261" x="1504950" y="2933700"/>
          <p14:tracePt t="53278" x="1581150" y="2762250"/>
          <p14:tracePt t="53294" x="1628775" y="2676525"/>
          <p14:tracePt t="53311" x="1695450" y="2552700"/>
          <p14:tracePt t="53327" x="1790700" y="2371725"/>
          <p14:tracePt t="53344" x="1866900" y="2286000"/>
          <p14:tracePt t="53361" x="1933575" y="2200275"/>
          <p14:tracePt t="53377" x="1971675" y="2171700"/>
          <p14:tracePt t="53394" x="2000250" y="2152650"/>
          <p14:tracePt t="53411" x="2047875" y="2152650"/>
          <p14:tracePt t="53427" x="2095500" y="2143125"/>
          <p14:tracePt t="53444" x="2162175" y="2143125"/>
          <p14:tracePt t="53461" x="2247900" y="2143125"/>
          <p14:tracePt t="53478" x="2438400" y="2181225"/>
          <p14:tracePt t="53494" x="2600325" y="2266950"/>
          <p14:tracePt t="53511" x="2790825" y="2381250"/>
          <p14:tracePt t="53527" x="2952750" y="2486025"/>
          <p14:tracePt t="53544" x="3076575" y="2562225"/>
          <p14:tracePt t="53561" x="3162300" y="2628900"/>
          <p14:tracePt t="53578" x="3190875" y="2676525"/>
          <p14:tracePt t="53594" x="3219450" y="2790825"/>
          <p14:tracePt t="53611" x="3238500" y="2952750"/>
          <p14:tracePt t="53628" x="3248025" y="3171825"/>
          <p14:tracePt t="53644" x="3257550" y="3362325"/>
          <p14:tracePt t="53661" x="3257550" y="3562350"/>
          <p14:tracePt t="53678" x="3248025" y="3800475"/>
          <p14:tracePt t="53694" x="3228975" y="3914775"/>
          <p14:tracePt t="53711" x="3200400" y="4038600"/>
          <p14:tracePt t="53727" x="3162300" y="4152900"/>
          <p14:tracePt t="53744" x="3114675" y="4276725"/>
          <p14:tracePt t="53761" x="3048000" y="4381500"/>
          <p14:tracePt t="53777" x="2981325" y="4457700"/>
          <p14:tracePt t="53794" x="2914650" y="4533900"/>
          <p14:tracePt t="53811" x="2828925" y="4600575"/>
          <p14:tracePt t="53828" x="2771775" y="4657725"/>
          <p14:tracePt t="53844" x="2714625" y="4733925"/>
          <p14:tracePt t="53861" x="2638425" y="4829175"/>
          <p14:tracePt t="53878" x="2476500" y="4962525"/>
          <p14:tracePt t="53894" x="2390775" y="5038725"/>
          <p14:tracePt t="53911" x="2324100" y="5086350"/>
          <p14:tracePt t="53928" x="2286000" y="5114925"/>
          <p14:tracePt t="53944" x="2247900" y="5133975"/>
          <p14:tracePt t="53961" x="2228850" y="5143500"/>
          <p14:tracePt t="53978" x="2190750" y="5162550"/>
          <p14:tracePt t="53994" x="2171700" y="5162550"/>
          <p14:tracePt t="54011" x="2133600" y="5162550"/>
          <p14:tracePt t="54028" x="2047875" y="5143500"/>
          <p14:tracePt t="54044" x="1905000" y="5057775"/>
          <p14:tracePt t="54061" x="1781175" y="4962525"/>
          <p14:tracePt t="54078" x="1638300" y="4848225"/>
          <p14:tracePt t="54094" x="1562100" y="4752975"/>
          <p14:tracePt t="54111" x="1524000" y="4572000"/>
          <p14:tracePt t="54127" x="1495425" y="4343400"/>
          <p14:tracePt t="54144" x="1447800" y="4076700"/>
          <p14:tracePt t="54161" x="1438275" y="3829050"/>
          <p14:tracePt t="54178" x="1438275" y="3648075"/>
          <p14:tracePt t="54194" x="1447800" y="3552825"/>
          <p14:tracePt t="54211" x="1485900" y="3467100"/>
          <p14:tracePt t="54228" x="1495425" y="3429000"/>
          <p14:tracePt t="54244" x="1514475" y="3381375"/>
          <p14:tracePt t="54261" x="1524000" y="3343275"/>
          <p14:tracePt t="54278" x="1571625" y="3248025"/>
          <p14:tracePt t="54294" x="1619250" y="3181350"/>
          <p14:tracePt t="54311" x="1695450" y="3095625"/>
          <p14:tracePt t="54328" x="1781175" y="3019425"/>
          <p14:tracePt t="54344" x="1885950" y="2981325"/>
          <p14:tracePt t="54361" x="1981200" y="2962275"/>
          <p14:tracePt t="54378" x="2057400" y="2943225"/>
          <p14:tracePt t="54394" x="2133600" y="2914650"/>
          <p14:tracePt t="54411" x="2200275" y="2905125"/>
          <p14:tracePt t="54428" x="2257425" y="2876550"/>
          <p14:tracePt t="54444" x="2333625" y="2847975"/>
          <p14:tracePt t="54461" x="2428875" y="2809875"/>
          <p14:tracePt t="54478" x="2524125" y="2781300"/>
          <p14:tracePt t="54495" x="2571750" y="2762250"/>
          <p14:tracePt t="54511" x="2600325" y="2743200"/>
          <p14:tracePt t="54528" x="2609850" y="2743200"/>
          <p14:tracePt t="54544" x="2628900" y="2733675"/>
          <p14:tracePt t="54598" x="2638425" y="2733675"/>
          <p14:tracePt t="55230" x="2638425" y="2724150"/>
          <p14:tracePt t="55510" x="2638425" y="2714625"/>
          <p14:tracePt t="56078" x="2638425" y="2705100"/>
          <p14:tracePt t="56094" x="2638425" y="2686050"/>
          <p14:tracePt t="56102" x="2638425" y="2676525"/>
          <p14:tracePt t="56118" x="2628900" y="2667000"/>
          <p14:tracePt t="56542" x="2619375" y="2667000"/>
          <p14:tracePt t="56550" x="2609850" y="2667000"/>
          <p14:tracePt t="56561" x="2600325" y="2667000"/>
          <p14:tracePt t="56578" x="2590800" y="2667000"/>
          <p14:tracePt t="56595" x="2581275" y="2667000"/>
          <p14:tracePt t="56654" x="2571750" y="2667000"/>
          <p14:tracePt t="56663" x="2562225" y="2667000"/>
          <p14:tracePt t="56670" x="2552700" y="2667000"/>
          <p14:tracePt t="56710" x="2543175" y="2667000"/>
          <p14:tracePt t="56750" x="2533650" y="2657475"/>
          <p14:tracePt t="56767" x="2524125" y="2657475"/>
          <p14:tracePt t="56774" x="2514600" y="2638425"/>
          <p14:tracePt t="56798" x="2514600" y="2628900"/>
          <p14:tracePt t="56807" x="2514600" y="2619375"/>
          <p14:tracePt t="56814" x="2514600" y="2600325"/>
          <p14:tracePt t="56828" x="2505075" y="2600325"/>
          <p14:tracePt t="56845" x="2505075" y="2571750"/>
          <p14:tracePt t="56861" x="2505075" y="2543175"/>
          <p14:tracePt t="56878" x="2505075" y="2514600"/>
          <p14:tracePt t="56895" x="2514600" y="2495550"/>
          <p14:tracePt t="56974" x="2524125" y="2486025"/>
          <p14:tracePt t="56982" x="2533650" y="2486025"/>
          <p14:tracePt t="56990" x="2552700" y="2486025"/>
          <p14:tracePt t="56998" x="2581275" y="2505075"/>
          <p14:tracePt t="57011" x="2609850" y="2505075"/>
          <p14:tracePt t="57028" x="2638425" y="2533650"/>
          <p14:tracePt t="57045" x="2676525" y="2552700"/>
          <p14:tracePt t="57062" x="2705100" y="2571750"/>
          <p14:tracePt t="57078" x="2724150" y="2590800"/>
          <p14:tracePt t="57095" x="2743200" y="2609850"/>
          <p14:tracePt t="57111" x="2771775" y="2619375"/>
          <p14:tracePt t="57128" x="2781300" y="2638425"/>
          <p14:tracePt t="57145" x="2800350" y="2647950"/>
          <p14:tracePt t="57161" x="2819400" y="2667000"/>
          <p14:tracePt t="57178" x="2828925" y="2686050"/>
          <p14:tracePt t="57195" x="2838450" y="2714625"/>
          <p14:tracePt t="57212" x="2847975" y="2762250"/>
          <p14:tracePt t="57228" x="2857500" y="2819400"/>
          <p14:tracePt t="57245" x="2867025" y="2886075"/>
          <p14:tracePt t="57262" x="2876550" y="3019425"/>
          <p14:tracePt t="57278" x="2876550" y="3124200"/>
          <p14:tracePt t="57295" x="2867025" y="3219450"/>
          <p14:tracePt t="57312" x="2838450" y="3343275"/>
          <p14:tracePt t="57328" x="2809875" y="3505200"/>
          <p14:tracePt t="57345" x="2762250" y="3638550"/>
          <p14:tracePt t="57361" x="2752725" y="3724275"/>
          <p14:tracePt t="57378" x="2743200" y="3771900"/>
          <p14:tracePt t="57395" x="2743200" y="3810000"/>
          <p14:tracePt t="57412" x="2743200" y="3867150"/>
          <p14:tracePt t="57428" x="2743200" y="3933825"/>
          <p14:tracePt t="57445" x="2743200" y="3990975"/>
          <p14:tracePt t="57463" x="2743200" y="4095750"/>
          <p14:tracePt t="57478" x="2743200" y="4133850"/>
          <p14:tracePt t="57495" x="2743200" y="4152900"/>
          <p14:tracePt t="57512" x="2743200" y="4171950"/>
          <p14:tracePt t="57528" x="2743200" y="4191000"/>
          <p14:tracePt t="57545" x="2743200" y="4219575"/>
          <p14:tracePt t="57561" x="2743200" y="4248150"/>
          <p14:tracePt t="57578" x="2743200" y="4286250"/>
          <p14:tracePt t="57595" x="2743200" y="4324350"/>
          <p14:tracePt t="57612" x="2733675" y="4352925"/>
          <p14:tracePt t="57628" x="2724150" y="4381500"/>
          <p14:tracePt t="57645" x="2714625" y="4400550"/>
          <p14:tracePt t="57662" x="2695575" y="4457700"/>
          <p14:tracePt t="57678" x="2657475" y="4552950"/>
          <p14:tracePt t="57695" x="2619375" y="4600575"/>
          <p14:tracePt t="57712" x="2609850" y="4619625"/>
          <p14:tracePt t="57728" x="2600325" y="4629150"/>
          <p14:tracePt t="57745" x="2590800" y="4638675"/>
          <p14:tracePt t="57762" x="2590800" y="4657725"/>
          <p14:tracePt t="57778" x="2581275" y="4667250"/>
          <p14:tracePt t="57795" x="2562225" y="4686300"/>
          <p14:tracePt t="57812" x="2524125" y="4705350"/>
          <p14:tracePt t="57828" x="2486025" y="4724400"/>
          <p14:tracePt t="57845" x="2438400" y="4733925"/>
          <p14:tracePt t="57862" x="2400300" y="4733925"/>
          <p14:tracePt t="57878" x="2314575" y="4743450"/>
          <p14:tracePt t="57895" x="2228850" y="4752975"/>
          <p14:tracePt t="57912" x="2124075" y="4752975"/>
          <p14:tracePt t="57928" x="2047875" y="4752975"/>
          <p14:tracePt t="57945" x="1952625" y="4762500"/>
          <p14:tracePt t="57962" x="1895475" y="4772025"/>
          <p14:tracePt t="57978" x="1828800" y="4791075"/>
          <p14:tracePt t="57995" x="1771650" y="4810125"/>
          <p14:tracePt t="58012" x="1704975" y="4819650"/>
          <p14:tracePt t="58028" x="1628775" y="4829175"/>
          <p14:tracePt t="58045" x="1533525" y="4829175"/>
          <p14:tracePt t="58062" x="1352550" y="4829175"/>
          <p14:tracePt t="58079" x="1276350" y="4829175"/>
          <p14:tracePt t="58095" x="1200150" y="4838700"/>
          <p14:tracePt t="58112" x="1171575" y="4838700"/>
          <p14:tracePt t="58128" x="1123950" y="4848225"/>
          <p14:tracePt t="58145" x="1057275" y="4857750"/>
          <p14:tracePt t="58162" x="971550" y="4876800"/>
          <p14:tracePt t="58178" x="885825" y="4886325"/>
          <p14:tracePt t="58195" x="838200" y="4886325"/>
          <p14:tracePt t="58212" x="819150" y="4886325"/>
          <p14:tracePt t="58245" x="800100" y="4886325"/>
          <p14:tracePt t="58286" x="781050" y="4886325"/>
          <p14:tracePt t="58294" x="762000" y="4895850"/>
          <p14:tracePt t="58310" x="762000" y="4905375"/>
          <p14:tracePt t="58326" x="762000" y="4924425"/>
          <p14:tracePt t="58334" x="762000" y="4933950"/>
          <p14:tracePt t="58398" x="762000" y="4943475"/>
          <p14:tracePt t="58406" x="762000" y="4962525"/>
          <p14:tracePt t="58414" x="742950" y="4972050"/>
          <p14:tracePt t="58428" x="723900" y="4981575"/>
          <p14:tracePt t="58445" x="695325" y="5000625"/>
          <p14:tracePt t="58462" x="676275" y="5000625"/>
          <p14:tracePt t="58478" x="666750" y="4981575"/>
          <p14:tracePt t="58495" x="666750" y="4933950"/>
          <p14:tracePt t="58512" x="723900" y="4886325"/>
          <p14:tracePt t="58528" x="819150" y="4857750"/>
          <p14:tracePt t="58545" x="904875" y="4848225"/>
          <p14:tracePt t="58562" x="914400" y="4848225"/>
          <p14:tracePt t="58578" x="923925" y="4848225"/>
          <p14:tracePt t="58595" x="923925" y="4895850"/>
          <p14:tracePt t="58612" x="885825" y="4962525"/>
          <p14:tracePt t="58629" x="838200" y="5029200"/>
          <p14:tracePt t="58645" x="828675" y="5048250"/>
          <p14:tracePt t="58662" x="819150" y="5048250"/>
          <p14:tracePt t="58694" x="838200" y="5038725"/>
          <p14:tracePt t="58702" x="866775" y="5029200"/>
          <p14:tracePt t="58712" x="914400" y="5010150"/>
          <p14:tracePt t="58728" x="971550" y="4981575"/>
          <p14:tracePt t="58745" x="1000125" y="4981575"/>
          <p14:tracePt t="58762" x="1009650" y="4981575"/>
          <p14:tracePt t="58795" x="1000125" y="4981575"/>
          <p14:tracePt t="58812" x="981075" y="5000625"/>
          <p14:tracePt t="58829" x="952500" y="5010150"/>
          <p14:tracePt t="58845" x="923925" y="5010150"/>
          <p14:tracePt t="58863" x="895350" y="4981575"/>
          <p14:tracePt t="58878" x="885825" y="4953000"/>
          <p14:tracePt t="58895" x="885825" y="4933950"/>
          <p14:tracePt t="58912" x="885825" y="4914900"/>
          <p14:tracePt t="58928" x="885825" y="4905375"/>
          <p14:tracePt t="58998" x="876300" y="4905375"/>
          <p14:tracePt t="59007" x="857250" y="4895850"/>
          <p14:tracePt t="59022" x="847725" y="4895850"/>
          <p14:tracePt t="59031" x="847725" y="4886325"/>
          <p14:tracePt t="59045" x="838200" y="4886325"/>
          <p14:tracePt t="59062" x="838200" y="4857750"/>
          <p14:tracePt t="59078" x="838200" y="4838700"/>
          <p14:tracePt t="59095" x="838200" y="4810125"/>
          <p14:tracePt t="59112" x="857250" y="4800600"/>
          <p14:tracePt t="59128" x="895350" y="4781550"/>
          <p14:tracePt t="59145" x="904875" y="4781550"/>
          <p14:tracePt t="59178" x="914400" y="4810125"/>
          <p14:tracePt t="59195" x="914400" y="4848225"/>
          <p14:tracePt t="59212" x="904875" y="4876800"/>
          <p14:tracePt t="59229" x="885825" y="4895850"/>
          <p14:tracePt t="59245" x="876300" y="4895850"/>
          <p14:tracePt t="59278" x="866775" y="4886325"/>
          <p14:tracePt t="59295" x="866775" y="4838700"/>
          <p14:tracePt t="59312" x="885825" y="4800600"/>
          <p14:tracePt t="59328" x="914400" y="4781550"/>
          <p14:tracePt t="59345" x="942975" y="4781550"/>
          <p14:tracePt t="59379" x="952500" y="4819650"/>
          <p14:tracePt t="59395" x="895350" y="4895850"/>
          <p14:tracePt t="59412" x="857250" y="4943475"/>
          <p14:tracePt t="59429" x="800100" y="4972050"/>
          <p14:tracePt t="59462" x="809625" y="4914900"/>
          <p14:tracePt t="59479" x="857250" y="4829175"/>
          <p14:tracePt t="59496" x="942975" y="4724400"/>
          <p14:tracePt t="59512" x="1009650" y="4676775"/>
          <p14:tracePt t="59529" x="1019175" y="4667250"/>
          <p14:tracePt t="59545" x="1028700" y="4667250"/>
          <p14:tracePt t="59562" x="952500" y="4772025"/>
          <p14:tracePt t="59579" x="857250" y="4867275"/>
          <p14:tracePt t="59595" x="809625" y="4914900"/>
          <p14:tracePt t="59612" x="800100" y="4924425"/>
          <p14:tracePt t="59629" x="857250" y="4800600"/>
          <p14:tracePt t="59645" x="962025" y="4562475"/>
          <p14:tracePt t="59662" x="1123950" y="4152900"/>
          <p14:tracePt t="59679" x="1276350" y="3629025"/>
          <p14:tracePt t="59695" x="1314450" y="3362325"/>
          <p14:tracePt t="59712" x="1314450" y="3124200"/>
          <p14:tracePt t="59729" x="1314450" y="2981325"/>
          <p14:tracePt t="59745" x="1285875" y="2924175"/>
          <p14:tracePt t="59762" x="1247775" y="2876550"/>
          <p14:tracePt t="59778" x="1219200" y="2847975"/>
          <p14:tracePt t="59795" x="1190625" y="2838450"/>
          <p14:tracePt t="59812" x="1171575" y="2838450"/>
          <p14:tracePt t="59829" x="1152525" y="2828925"/>
          <p14:tracePt t="59845" x="1123950" y="2800350"/>
          <p14:tracePt t="59863" x="1095375" y="2724150"/>
          <p14:tracePt t="59879" x="1085850" y="2638425"/>
          <p14:tracePt t="59895" x="1085850" y="2562225"/>
          <p14:tracePt t="59912" x="1076325" y="2533650"/>
          <p14:tracePt t="59959" x="1066800" y="2533650"/>
          <p14:tracePt t="59967" x="1047750" y="2533650"/>
          <p14:tracePt t="59979" x="1047750" y="2543175"/>
          <p14:tracePt t="59995" x="1038225" y="2543175"/>
          <p14:tracePt t="60031" x="1038225" y="2533650"/>
          <p14:tracePt t="60039" x="1038225" y="2514600"/>
          <p14:tracePt t="60047" x="1038225" y="2495550"/>
          <p14:tracePt t="60063" x="1038225" y="2476500"/>
          <p14:tracePt t="60199" x="1028700" y="2476500"/>
          <p14:tracePt t="60207" x="1028700" y="2486025"/>
          <p14:tracePt t="60215" x="1028700" y="2495550"/>
          <p14:tracePt t="60229" x="1019175" y="2505075"/>
          <p14:tracePt t="60295" x="1019175" y="2495550"/>
          <p14:tracePt t="60303" x="1009650" y="2466975"/>
          <p14:tracePt t="60312" x="1000125" y="2457450"/>
          <p14:tracePt t="60329" x="1000125" y="2447925"/>
          <p14:tracePt t="60345" x="1000125" y="2438400"/>
          <p14:tracePt t="60407" x="1000125" y="2428875"/>
          <p14:tracePt t="60423" x="990600" y="2409825"/>
          <p14:tracePt t="60463" x="990600" y="2400300"/>
          <p14:tracePt t="60478" x="990600" y="2381250"/>
          <p14:tracePt t="60495" x="990600" y="2371725"/>
          <p14:tracePt t="60518" x="990600" y="2362200"/>
          <p14:tracePt t="60839" x="981075" y="2352675"/>
          <p14:tracePt t="60863" x="981075" y="2343150"/>
          <p14:tracePt t="60951" x="971550" y="2333625"/>
          <p14:tracePt t="71704" x="971550" y="2324100"/>
          <p14:tracePt t="71712" x="1000125" y="2276475"/>
          <p14:tracePt t="71720" x="1133475" y="2152650"/>
          <p14:tracePt t="71731" x="1314450" y="2028825"/>
          <p14:tracePt t="71747" x="1800225" y="1809750"/>
          <p14:tracePt t="71764" x="2238375" y="1704975"/>
          <p14:tracePt t="71781" x="2609850" y="1685925"/>
          <p14:tracePt t="71798" x="2867025" y="1685925"/>
          <p14:tracePt t="71814" x="3095625" y="1714500"/>
          <p14:tracePt t="71831" x="3248025" y="1724025"/>
          <p14:tracePt t="71848" x="3257550" y="1724025"/>
          <p14:tracePt t="71896" x="3257550" y="1733550"/>
          <p14:tracePt t="71904" x="3219450" y="1752600"/>
          <p14:tracePt t="71914" x="3162300" y="1781175"/>
          <p14:tracePt t="71931" x="3057525" y="1857375"/>
          <p14:tracePt t="71947" x="3057525" y="2000250"/>
          <p14:tracePt t="71964" x="3114675" y="2200275"/>
          <p14:tracePt t="71981" x="3200400" y="2400300"/>
          <p14:tracePt t="71998" x="3286125" y="2524125"/>
          <p14:tracePt t="72014" x="3352800" y="2638425"/>
          <p14:tracePt t="72031" x="3505200" y="2771775"/>
          <p14:tracePt t="72048" x="3971925" y="3124200"/>
          <p14:tracePt t="72064" x="4410075" y="3390900"/>
          <p14:tracePt t="72081" x="4895850" y="3695700"/>
          <p14:tracePt t="72097" x="5334000" y="3886200"/>
          <p14:tracePt t="72114" x="5543550" y="4010025"/>
          <p14:tracePt t="72131" x="5686425" y="4114800"/>
          <p14:tracePt t="72147" x="5791200" y="4210050"/>
          <p14:tracePt t="72164" x="5857875" y="4286250"/>
          <p14:tracePt t="72181" x="5905500" y="4352925"/>
          <p14:tracePt t="72198" x="5934075" y="4391025"/>
          <p14:tracePt t="72214" x="5991225" y="4419600"/>
          <p14:tracePt t="72231" x="6048375" y="4457700"/>
          <p14:tracePt t="72248" x="6162675" y="4543425"/>
          <p14:tracePt t="72264" x="6286500" y="4610100"/>
          <p14:tracePt t="72281" x="6400800" y="4686300"/>
          <p14:tracePt t="72297" x="6591300" y="4791075"/>
          <p14:tracePt t="72314" x="6762750" y="4876800"/>
          <p14:tracePt t="72331" x="6858000" y="4914900"/>
          <p14:tracePt t="72347" x="6934200" y="4953000"/>
          <p14:tracePt t="72364" x="6972300" y="4953000"/>
          <p14:tracePt t="72381" x="6981825" y="4953000"/>
          <p14:tracePt t="72720" x="6981825" y="4962525"/>
          <p14:tracePt t="72728" x="7000875" y="4962525"/>
          <p14:tracePt t="72736" x="7019925" y="4962525"/>
          <p14:tracePt t="72748" x="7048500" y="4962525"/>
          <p14:tracePt t="72764" x="7124700" y="4962525"/>
          <p14:tracePt t="72781" x="7286625" y="4962525"/>
          <p14:tracePt t="72798" x="7581900" y="4962525"/>
          <p14:tracePt t="72814" x="7896225" y="4953000"/>
          <p14:tracePt t="72831" x="8286750" y="4953000"/>
          <p14:tracePt t="72848" x="8772525" y="4953000"/>
          <p14:tracePt t="72864" x="8953500" y="4953000"/>
          <p14:tracePt t="72881" x="8982075" y="4953000"/>
          <p14:tracePt t="72898" x="8991600" y="4953000"/>
          <p14:tracePt t="72931" x="9001125" y="4953000"/>
          <p14:tracePt t="72948" x="9001125" y="4943475"/>
          <p14:tracePt t="72964" x="9010650" y="4943475"/>
          <p14:tracePt t="73040" x="9020175" y="4943475"/>
          <p14:tracePt t="73048" x="9048750" y="4943475"/>
          <p14:tracePt t="73056" x="9048750" y="4953000"/>
          <p14:tracePt t="73064" x="9067800" y="4962525"/>
          <p14:tracePt t="73081" x="9096375" y="4972050"/>
          <p14:tracePt t="73097" x="9134475" y="4972050"/>
          <p14:tracePt t="73114" x="9153525" y="4981575"/>
          <p14:tracePt t="73131" x="9182100" y="4981575"/>
          <p14:tracePt t="73147" x="9201150" y="4981575"/>
          <p14:tracePt t="73164" x="9220200" y="4981575"/>
          <p14:tracePt t="73181" x="9248775" y="4981575"/>
          <p14:tracePt t="73198" x="9296400" y="4991100"/>
          <p14:tracePt t="73215" x="9344025" y="5019675"/>
          <p14:tracePt t="73231" x="9391650" y="5029200"/>
          <p14:tracePt t="73248" x="9429750" y="5029200"/>
          <p14:tracePt t="73264" x="9439275" y="5029200"/>
          <p14:tracePt t="73281" x="9448800" y="5029200"/>
          <p14:tracePt t="73298" x="9458325" y="5029200"/>
          <p14:tracePt t="73360" x="9467850" y="5029200"/>
          <p14:tracePt t="73408" x="9467850" y="5019675"/>
          <p14:tracePt t="73424" x="9467850" y="5010150"/>
          <p14:tracePt t="73432" x="9458325" y="5010150"/>
          <p14:tracePt t="73448" x="9448800" y="5010150"/>
          <p14:tracePt t="73456" x="9429750" y="5010150"/>
          <p14:tracePt t="73464" x="9420225" y="5010150"/>
          <p14:tracePt t="73481" x="9401175" y="5000625"/>
          <p14:tracePt t="73498" x="9372600" y="4991100"/>
          <p14:tracePt t="73514" x="9334500" y="4972050"/>
          <p14:tracePt t="73531" x="9305925" y="4953000"/>
          <p14:tracePt t="73548" x="9277350" y="4933950"/>
          <p14:tracePt t="73565" x="9248775" y="4905375"/>
          <p14:tracePt t="73581" x="9220200" y="4895850"/>
          <p14:tracePt t="73598" x="9201150" y="4886325"/>
          <p14:tracePt t="73614" x="9182100" y="4876800"/>
          <p14:tracePt t="73631" x="9153525" y="4857750"/>
          <p14:tracePt t="73648" x="9096375" y="4838700"/>
          <p14:tracePt t="73664" x="9029700" y="4810125"/>
          <p14:tracePt t="73681" x="8963025" y="4791075"/>
          <p14:tracePt t="73698" x="8886825" y="4772025"/>
          <p14:tracePt t="73714" x="8801100" y="4772025"/>
          <p14:tracePt t="73731" x="8715375" y="4752975"/>
          <p14:tracePt t="73748" x="8658225" y="4743450"/>
          <p14:tracePt t="73764" x="8591550" y="4743450"/>
          <p14:tracePt t="73781" x="8562975" y="4743450"/>
          <p14:tracePt t="73798" x="8534400" y="4743450"/>
          <p14:tracePt t="73815" x="8496300" y="4743450"/>
          <p14:tracePt t="73831" x="8477250" y="4752975"/>
          <p14:tracePt t="73872" x="8458200" y="4752975"/>
          <p14:tracePt t="73904" x="8448675" y="4752975"/>
          <p14:tracePt t="74040" x="8458200" y="4752975"/>
          <p14:tracePt t="74048" x="8477250" y="4762500"/>
          <p14:tracePt t="74056" x="8496300" y="4772025"/>
          <p14:tracePt t="74064" x="8505825" y="4781550"/>
          <p14:tracePt t="74082" x="8534400" y="4800600"/>
          <p14:tracePt t="74098" x="8572500" y="4819650"/>
          <p14:tracePt t="74114" x="8591550" y="4829175"/>
          <p14:tracePt t="74131" x="8629650" y="4848225"/>
          <p14:tracePt t="74148" x="8677275" y="4857750"/>
          <p14:tracePt t="74165" x="8724900" y="4867275"/>
          <p14:tracePt t="74181" x="8772525" y="4886325"/>
          <p14:tracePt t="74198" x="8820150" y="4886325"/>
          <p14:tracePt t="74215" x="8848725" y="4905375"/>
          <p14:tracePt t="74231" x="8924925" y="4933950"/>
          <p14:tracePt t="74248" x="9010650" y="5000625"/>
          <p14:tracePt t="74265" x="9086850" y="5048250"/>
          <p14:tracePt t="74281" x="9163050" y="5095875"/>
          <p14:tracePt t="74298" x="9248775" y="5124450"/>
          <p14:tracePt t="74314" x="9315450" y="5153025"/>
          <p14:tracePt t="74331" x="9391650" y="5153025"/>
          <p14:tracePt t="74348" x="9448800" y="5153025"/>
          <p14:tracePt t="74365" x="9505950" y="5153025"/>
          <p14:tracePt t="74381" x="9553575" y="5143500"/>
          <p14:tracePt t="74398" x="9610725" y="5133975"/>
          <p14:tracePt t="74415" x="9677400" y="5105400"/>
          <p14:tracePt t="74431" x="9715500" y="5095875"/>
          <p14:tracePt t="74448" x="9782175" y="5076825"/>
          <p14:tracePt t="74465" x="9820275" y="5067300"/>
          <p14:tracePt t="74481" x="9858375" y="5057775"/>
          <p14:tracePt t="74498" x="9915525" y="5048250"/>
          <p14:tracePt t="74515" x="9953625" y="5048250"/>
          <p14:tracePt t="74531" x="9972675" y="5048250"/>
          <p14:tracePt t="74548" x="9991725" y="5038725"/>
          <p14:tracePt t="74565" x="10001250" y="5029200"/>
          <p14:tracePt t="74582" x="10029825" y="5029200"/>
          <p14:tracePt t="74598" x="10058400" y="5029200"/>
          <p14:tracePt t="74615" x="10106025" y="5029200"/>
          <p14:tracePt t="74631" x="10153650" y="5029200"/>
          <p14:tracePt t="74648" x="10239375" y="5029200"/>
          <p14:tracePt t="74665" x="10315575" y="5038725"/>
          <p14:tracePt t="74681" x="10382250" y="5038725"/>
          <p14:tracePt t="74698" x="10429875" y="5038725"/>
          <p14:tracePt t="74715" x="10439400" y="5038725"/>
          <p14:tracePt t="74731" x="10448925" y="5038725"/>
          <p14:tracePt t="74748" x="10467975" y="5038725"/>
          <p14:tracePt t="74765" x="10506075" y="5038725"/>
          <p14:tracePt t="74781" x="10572750" y="5010150"/>
          <p14:tracePt t="74798" x="10620375" y="5000625"/>
          <p14:tracePt t="74815" x="10668000" y="4981575"/>
          <p14:tracePt t="74832" x="10687050" y="4972050"/>
          <p14:tracePt t="74848" x="10715625" y="4962525"/>
          <p14:tracePt t="74920" x="10725150" y="4962525"/>
          <p14:tracePt t="75000" x="10706100" y="4962525"/>
          <p14:tracePt t="75008" x="10658475" y="4962525"/>
          <p14:tracePt t="75017" x="10601325" y="4962525"/>
          <p14:tracePt t="75031" x="10534650" y="4962525"/>
          <p14:tracePt t="75048" x="10353675" y="4962525"/>
          <p14:tracePt t="75065" x="10277475" y="4962525"/>
          <p14:tracePt t="75081" x="10239375" y="4962525"/>
          <p14:tracePt t="75098" x="10210800" y="4962525"/>
          <p14:tracePt t="75115" x="10172700" y="4962525"/>
          <p14:tracePt t="75131" x="10144125" y="4962525"/>
          <p14:tracePt t="75148" x="10115550" y="4962525"/>
          <p14:tracePt t="75165" x="10048875" y="4972050"/>
          <p14:tracePt t="75181" x="9991725" y="4991100"/>
          <p14:tracePt t="75198" x="9934575" y="5019675"/>
          <p14:tracePt t="75215" x="9906000" y="5038725"/>
          <p14:tracePt t="75231" x="9886950" y="5057775"/>
          <p14:tracePt t="75248" x="9858375" y="5076825"/>
          <p14:tracePt t="75265" x="9839325" y="5095875"/>
          <p14:tracePt t="75281" x="9810750" y="5124450"/>
          <p14:tracePt t="75298" x="9782175" y="5153025"/>
          <p14:tracePt t="75315" x="9734550" y="5200650"/>
          <p14:tracePt t="75332" x="9667875" y="5248275"/>
          <p14:tracePt t="75348" x="9639300" y="5267325"/>
          <p14:tracePt t="75365" x="9610725" y="5276850"/>
          <p14:tracePt t="75382" x="9610725" y="5286375"/>
          <p14:tracePt t="75448" x="9610725" y="5267325"/>
          <p14:tracePt t="75456" x="9610725" y="5238750"/>
          <p14:tracePt t="75465" x="9610725" y="5210175"/>
          <p14:tracePt t="75481" x="9639300" y="5153025"/>
          <p14:tracePt t="75498" x="9705975" y="5057775"/>
          <p14:tracePt t="75515" x="9791700" y="4991100"/>
          <p14:tracePt t="75531" x="9867900" y="4933950"/>
          <p14:tracePt t="75548" x="9915525" y="4905375"/>
          <p14:tracePt t="75565" x="9963150" y="4876800"/>
          <p14:tracePt t="75582" x="9972675" y="4867275"/>
          <p14:tracePt t="75598" x="9991725" y="4857750"/>
          <p14:tracePt t="75615" x="10029825" y="4848225"/>
          <p14:tracePt t="75632" x="10077450" y="4848225"/>
          <p14:tracePt t="75648" x="10172700" y="4848225"/>
          <p14:tracePt t="75665" x="10239375" y="4848225"/>
          <p14:tracePt t="75681" x="10277475" y="4848225"/>
          <p14:tracePt t="75698" x="10315575" y="4857750"/>
          <p14:tracePt t="75715" x="10353675" y="4857750"/>
          <p14:tracePt t="75731" x="10410825" y="4867275"/>
          <p14:tracePt t="75748" x="10487025" y="4886325"/>
          <p14:tracePt t="75765" x="10534650" y="4886325"/>
          <p14:tracePt t="75782" x="10553700" y="4886325"/>
          <p14:tracePt t="75815" x="10563225" y="4886325"/>
          <p14:tracePt t="75832" x="10572750" y="4886325"/>
          <p14:tracePt t="75880" x="10563225" y="4886325"/>
          <p14:tracePt t="75888" x="10506075" y="4886325"/>
          <p14:tracePt t="75898" x="10439400" y="4886325"/>
          <p14:tracePt t="75915" x="10239375" y="4886325"/>
          <p14:tracePt t="75931" x="9953625" y="4886325"/>
          <p14:tracePt t="75948" x="9658350" y="4886325"/>
          <p14:tracePt t="75965" x="9467850" y="4876800"/>
          <p14:tracePt t="75982" x="9382125" y="4857750"/>
          <p14:tracePt t="75998" x="9363075" y="4838700"/>
          <p14:tracePt t="76056" x="9353550" y="4838700"/>
          <p14:tracePt t="76088" x="9344025" y="4838700"/>
          <p14:tracePt t="76176" x="9344025" y="4848225"/>
          <p14:tracePt t="76192" x="9363075" y="4848225"/>
          <p14:tracePt t="76200" x="9382125" y="4848225"/>
          <p14:tracePt t="76209" x="9420225" y="4857750"/>
          <p14:tracePt t="76217" x="9429750" y="4857750"/>
          <p14:tracePt t="76232" x="9448800" y="4857750"/>
          <p14:tracePt t="76248" x="9534525" y="4857750"/>
          <p14:tracePt t="76265" x="9629775" y="4867275"/>
          <p14:tracePt t="76282" x="9715500" y="4867275"/>
          <p14:tracePt t="76298" x="9772650" y="4867275"/>
          <p14:tracePt t="76315" x="9820275" y="4867275"/>
          <p14:tracePt t="76331" x="9848850" y="4867275"/>
          <p14:tracePt t="76348" x="9886950" y="4867275"/>
          <p14:tracePt t="76365" x="9934575" y="4876800"/>
          <p14:tracePt t="76382" x="9982200" y="4876800"/>
          <p14:tracePt t="76398" x="10020300" y="4876800"/>
          <p14:tracePt t="76415" x="10039350" y="4876800"/>
          <p14:tracePt t="76432" x="10058400" y="4876800"/>
          <p14:tracePt t="76448" x="10067925" y="4876800"/>
          <p14:tracePt t="76465" x="10077450" y="4876800"/>
          <p14:tracePt t="76482" x="10086975" y="4876800"/>
          <p14:tracePt t="76498" x="10115550" y="4876800"/>
          <p14:tracePt t="76515" x="10163175" y="4905375"/>
          <p14:tracePt t="76532" x="10248900" y="4914900"/>
          <p14:tracePt t="76548" x="10306050" y="4914900"/>
          <p14:tracePt t="76565" x="10344150" y="4914900"/>
          <p14:tracePt t="76582" x="10372725" y="4914900"/>
          <p14:tracePt t="76680" x="10353675" y="4914900"/>
          <p14:tracePt t="76689" x="10334625" y="4914900"/>
          <p14:tracePt t="76698" x="10315575" y="4914900"/>
          <p14:tracePt t="76715" x="10277475" y="4905375"/>
          <p14:tracePt t="76732" x="10220325" y="4895850"/>
          <p14:tracePt t="76748" x="10172700" y="4876800"/>
          <p14:tracePt t="76765" x="10125075" y="4876800"/>
          <p14:tracePt t="76782" x="10106025" y="4876800"/>
          <p14:tracePt t="76798" x="10096500" y="4876800"/>
          <p14:tracePt t="76856" x="10115550" y="4876800"/>
          <p14:tracePt t="76864" x="10163175" y="4886325"/>
          <p14:tracePt t="76873" x="10191750" y="4886325"/>
          <p14:tracePt t="76882" x="10229850" y="4895850"/>
          <p14:tracePt t="76898" x="10277475" y="4914900"/>
          <p14:tracePt t="76915" x="10296525" y="4914900"/>
          <p14:tracePt t="78601" x="10306050" y="4914900"/>
          <p14:tracePt t="78609" x="10334625" y="4914900"/>
          <p14:tracePt t="78617" x="10363200" y="4914900"/>
          <p14:tracePt t="78633" x="10410825" y="4933950"/>
          <p14:tracePt t="78649" x="10439400" y="4933950"/>
          <p14:tracePt t="78665" x="10496550" y="4953000"/>
          <p14:tracePt t="78682" x="10525125" y="4962525"/>
          <p14:tracePt t="78699" x="10553700" y="4962525"/>
          <p14:tracePt t="78715" x="10563225" y="4962525"/>
          <p14:tracePt t="78732" x="10572750" y="4962525"/>
          <p14:tracePt t="78809" x="10563225" y="4962525"/>
          <p14:tracePt t="78817" x="10544175" y="4962525"/>
          <p14:tracePt t="78825" x="10515600" y="4962525"/>
          <p14:tracePt t="78833" x="10487025" y="4962525"/>
          <p14:tracePt t="78849" x="10448925" y="4953000"/>
          <p14:tracePt t="78865" x="10429875" y="4953000"/>
          <p14:tracePt t="78882" x="10420350" y="4953000"/>
          <p14:tracePt t="78977" x="10448925" y="4953000"/>
          <p14:tracePt t="78985" x="10467975" y="4953000"/>
          <p14:tracePt t="78993" x="10496550" y="4962525"/>
          <p14:tracePt t="79001" x="10525125" y="4962525"/>
          <p14:tracePt t="79015" x="10534650" y="4962525"/>
          <p14:tracePt t="79032" x="10563225" y="4962525"/>
          <p14:tracePt t="79089" x="10534650" y="4962525"/>
          <p14:tracePt t="79097" x="10515600" y="4962525"/>
          <p14:tracePt t="79105" x="10506075" y="4962525"/>
          <p14:tracePt t="79115" x="10496550" y="4962525"/>
          <p14:tracePt t="79132" x="10487025" y="4962525"/>
          <p14:tracePt t="79185" x="10525125" y="4962525"/>
          <p14:tracePt t="79193" x="10572750" y="4962525"/>
          <p14:tracePt t="79201" x="10639425" y="4962525"/>
          <p14:tracePt t="79215" x="10715625" y="4972050"/>
          <p14:tracePt t="79233" x="10877550" y="5000625"/>
          <p14:tracePt t="79249" x="10906125" y="5010150"/>
          <p14:tracePt t="79457" x="10906125" y="5019675"/>
          <p14:tracePt t="79553" x="10906125" y="5038725"/>
          <p14:tracePt t="79585" x="10906125" y="5048250"/>
          <p14:tracePt t="79593" x="10906125" y="5057775"/>
          <p14:tracePt t="79601" x="10896600" y="5057775"/>
          <p14:tracePt t="79616" x="10887075" y="5076825"/>
          <p14:tracePt t="79633" x="10877550" y="5114925"/>
          <p14:tracePt t="79649" x="10848975" y="5153025"/>
          <p14:tracePt t="79665" x="10820400" y="5191125"/>
          <p14:tracePt t="79682" x="10753725" y="5257800"/>
          <p14:tracePt t="79699" x="10696575" y="5286375"/>
          <p14:tracePt t="79715" x="10610850" y="5324475"/>
          <p14:tracePt t="79732" x="10487025" y="5353050"/>
          <p14:tracePt t="79749" x="10372725" y="5372100"/>
          <p14:tracePt t="79766" x="10258425" y="5391150"/>
          <p14:tracePt t="79782" x="10115550" y="5419725"/>
          <p14:tracePt t="79799" x="9972675" y="5467350"/>
          <p14:tracePt t="79816" x="9848850" y="5505450"/>
          <p14:tracePt t="79833" x="9686925" y="5553075"/>
          <p14:tracePt t="79849" x="9601200" y="5572125"/>
          <p14:tracePt t="79865" x="9582150" y="5572125"/>
          <p14:tracePt t="79882" x="9534525" y="5572125"/>
          <p14:tracePt t="79899" x="9496425" y="5581650"/>
          <p14:tracePt t="79916" x="9458325" y="5581650"/>
          <p14:tracePt t="79932" x="9439275" y="5600700"/>
          <p14:tracePt t="79949" x="9382125" y="5600700"/>
          <p14:tracePt t="79966" x="9324975" y="5610225"/>
          <p14:tracePt t="79982" x="9258300" y="5610225"/>
          <p14:tracePt t="79999" x="9201150" y="5610225"/>
          <p14:tracePt t="80016" x="9153525" y="5610225"/>
          <p14:tracePt t="80033" x="9105900" y="5600700"/>
          <p14:tracePt t="80073" x="9086850" y="5591175"/>
          <p14:tracePt t="80097" x="9077325" y="5591175"/>
          <p14:tracePt t="80105" x="9058275" y="5572125"/>
          <p14:tracePt t="80116" x="9048750" y="5572125"/>
          <p14:tracePt t="80132" x="9020175" y="5562600"/>
          <p14:tracePt t="80149" x="9001125" y="5562600"/>
          <p14:tracePt t="80165" x="8982075" y="5553075"/>
          <p14:tracePt t="80182" x="8972550" y="5553075"/>
          <p14:tracePt t="80199" x="8934450" y="5553075"/>
          <p14:tracePt t="80216" x="8905875" y="5553075"/>
          <p14:tracePt t="80233" x="8839200" y="5553075"/>
          <p14:tracePt t="80249" x="8782050" y="5553075"/>
          <p14:tracePt t="80266" x="8753475" y="5553075"/>
          <p14:tracePt t="80282" x="8734425" y="5553075"/>
          <p14:tracePt t="80345" x="8724900" y="5553075"/>
          <p14:tracePt t="80369" x="8715375" y="5553075"/>
          <p14:tracePt t="80377" x="8705850" y="5553075"/>
          <p14:tracePt t="80385" x="8696325" y="5553075"/>
          <p14:tracePt t="80399" x="8677275" y="5553075"/>
          <p14:tracePt t="80416" x="8667750" y="5562600"/>
          <p14:tracePt t="80433" x="8601075" y="5562600"/>
          <p14:tracePt t="80449" x="8582025" y="5562600"/>
          <p14:tracePt t="80466" x="8543925" y="5562600"/>
          <p14:tracePt t="80513" x="8534400" y="5572125"/>
          <p14:tracePt t="80553" x="8562975" y="5581650"/>
          <p14:tracePt t="80561" x="8601075" y="5581650"/>
          <p14:tracePt t="80569" x="8639175" y="5591175"/>
          <p14:tracePt t="80583" x="8667750" y="5591175"/>
          <p14:tracePt t="80599" x="8705850" y="5591175"/>
          <p14:tracePt t="80616" x="8715375" y="5600700"/>
          <p14:tracePt t="80649" x="8715375" y="5610225"/>
          <p14:tracePt t="80657" x="8715375" y="5619750"/>
          <p14:tracePt t="80673" x="8724900" y="5619750"/>
          <p14:tracePt t="80682" x="8724900" y="5629275"/>
          <p14:tracePt t="80699" x="8743950" y="5638800"/>
          <p14:tracePt t="80716" x="8791575" y="5638800"/>
          <p14:tracePt t="80732" x="8877300" y="5648325"/>
          <p14:tracePt t="80749" x="8934450" y="5657850"/>
          <p14:tracePt t="80766" x="8991600" y="5676900"/>
          <p14:tracePt t="80782" x="9010650" y="5676900"/>
          <p14:tracePt t="80969" x="9020175" y="5676900"/>
          <p14:tracePt t="88930" x="9058275" y="5619750"/>
          <p14:tracePt t="88938" x="9096375" y="5391150"/>
          <p14:tracePt t="88946" x="9134475" y="5219700"/>
          <p14:tracePt t="88954" x="9163050" y="4953000"/>
          <p14:tracePt t="88967" x="9182100" y="4848225"/>
          <p14:tracePt t="88984" x="9191625" y="4752975"/>
          <p14:tracePt t="89242" x="9210675" y="4743450"/>
          <p14:tracePt t="89250" x="9248775" y="4781550"/>
          <p14:tracePt t="89258" x="9305925" y="4829175"/>
          <p14:tracePt t="89267" x="9353550" y="4886325"/>
          <p14:tracePt t="89284" x="9382125" y="4914900"/>
          <p14:tracePt t="89386" x="9372600" y="4914900"/>
          <p14:tracePt t="89394" x="9353550" y="4914900"/>
          <p14:tracePt t="89402" x="9344025" y="4924425"/>
          <p14:tracePt t="89418" x="9324975" y="4962525"/>
          <p14:tracePt t="89434" x="9315450" y="5029200"/>
          <p14:tracePt t="89450" x="9305925" y="5133975"/>
          <p14:tracePt t="89467" x="9305925" y="5248275"/>
          <p14:tracePt t="89484" x="9305925" y="5372100"/>
          <p14:tracePt t="89501" x="9315450" y="5419725"/>
          <p14:tracePt t="89517" x="9315450" y="5438775"/>
          <p14:tracePt t="89534" x="9315450" y="5448300"/>
          <p14:tracePt t="89567" x="9315450" y="5495925"/>
          <p14:tracePt t="89584" x="9315450" y="5514975"/>
          <p14:tracePt t="89601" x="9315450" y="5562600"/>
          <p14:tracePt t="89618" x="9305925" y="5619750"/>
          <p14:tracePt t="89634" x="9277350" y="5648325"/>
          <p14:tracePt t="89650" x="9267825" y="5648325"/>
          <p14:tracePt t="89738" x="9248775" y="5657850"/>
          <p14:tracePt t="89746" x="9239250" y="5667375"/>
          <p14:tracePt t="89770" x="9229725" y="5676900"/>
          <p14:tracePt t="89882" x="9229725" y="5686425"/>
          <p14:tracePt t="89890" x="9229725" y="5695950"/>
          <p14:tracePt t="89906" x="9229725" y="5715000"/>
          <p14:tracePt t="89922" x="9220200" y="5734050"/>
          <p14:tracePt t="89934" x="9220200" y="5743575"/>
          <p14:tracePt t="89951" x="9210675" y="5772150"/>
          <p14:tracePt t="89967" x="9191625" y="5791200"/>
          <p14:tracePt t="89984" x="9182100" y="5800725"/>
          <p14:tracePt t="90001" x="9163050" y="5810250"/>
          <p14:tracePt t="90018" x="9144000" y="5829300"/>
          <p14:tracePt t="90034" x="9124950" y="5867400"/>
          <p14:tracePt t="90051" x="9124950" y="5895975"/>
          <p14:tracePt t="90067" x="9124950" y="5934075"/>
          <p14:tracePt t="90084" x="9124950" y="5962650"/>
          <p14:tracePt t="90101" x="9153525" y="6000750"/>
          <p14:tracePt t="90117" x="9229725" y="6010275"/>
          <p14:tracePt t="90134" x="9239250" y="6010275"/>
          <p14:tracePt t="90490" x="9229725" y="6000750"/>
          <p14:tracePt t="90498" x="9210675" y="6000750"/>
          <p14:tracePt t="90506" x="9182100" y="6000750"/>
          <p14:tracePt t="90517" x="9153525" y="6000750"/>
          <p14:tracePt t="90534" x="9096375" y="6000750"/>
          <p14:tracePt t="90551" x="9048750" y="6010275"/>
          <p14:tracePt t="90568" x="9029700" y="6010275"/>
          <p14:tracePt t="90584" x="8982075" y="6010275"/>
          <p14:tracePt t="90601" x="8953500" y="6010275"/>
          <p14:tracePt t="90618" x="8905875" y="6010275"/>
          <p14:tracePt t="90634" x="8886825" y="6010275"/>
          <p14:tracePt t="90651" x="8858250" y="6000750"/>
          <p14:tracePt t="90667" x="8829675" y="6000750"/>
          <p14:tracePt t="90684" x="8801100" y="5991225"/>
          <p14:tracePt t="90701" x="8763000" y="5972175"/>
          <p14:tracePt t="90717" x="8743950" y="5972175"/>
          <p14:tracePt t="90734" x="8724900" y="5953125"/>
          <p14:tracePt t="90751" x="8696325" y="5953125"/>
          <p14:tracePt t="90768" x="8686800" y="5953125"/>
          <p14:tracePt t="90784" x="8667750" y="5953125"/>
          <p14:tracePt t="90801" x="8658225" y="5953125"/>
          <p14:tracePt t="90898" x="8677275" y="5953125"/>
          <p14:tracePt t="90906" x="8724900" y="5962650"/>
          <p14:tracePt t="90917" x="8782050" y="5981700"/>
          <p14:tracePt t="90934" x="8905875" y="6029325"/>
          <p14:tracePt t="90951" x="9048750" y="6057900"/>
          <p14:tracePt t="90967" x="9182100" y="6076950"/>
          <p14:tracePt t="90984" x="9334500" y="6105525"/>
          <p14:tracePt t="91001" x="9458325" y="6124575"/>
          <p14:tracePt t="91018" x="9601200" y="6162675"/>
          <p14:tracePt t="91034" x="9686925" y="6172200"/>
          <p14:tracePt t="91051" x="9744075" y="6172200"/>
          <p14:tracePt t="91068" x="9791700" y="6172200"/>
          <p14:tracePt t="91085" x="9848850" y="6172200"/>
          <p14:tracePt t="91101" x="9896475" y="6172200"/>
          <p14:tracePt t="91118" x="9944100" y="6172200"/>
          <p14:tracePt t="91134" x="9982200" y="6162675"/>
          <p14:tracePt t="91151" x="10029825" y="6143625"/>
          <p14:tracePt t="91168" x="10048875" y="6143625"/>
          <p14:tracePt t="91184" x="10077450" y="6134100"/>
          <p14:tracePt t="91201" x="10096500" y="6124575"/>
          <p14:tracePt t="91218" x="10125075" y="6115050"/>
          <p14:tracePt t="91234" x="10134600" y="6105525"/>
          <p14:tracePt t="91251" x="10144125" y="6105525"/>
          <p14:tracePt t="91284" x="10163175" y="6096000"/>
          <p14:tracePt t="91301" x="10201275" y="6086475"/>
          <p14:tracePt t="91317" x="10248900" y="6076950"/>
          <p14:tracePt t="91334" x="10267950" y="6076950"/>
          <p14:tracePt t="91351" x="10287000" y="6067425"/>
          <p14:tracePt t="91368" x="10306050" y="6057900"/>
          <p14:tracePt t="91384" x="10315575" y="6057900"/>
          <p14:tracePt t="91401" x="10334625" y="6048375"/>
          <p14:tracePt t="91442" x="10353675" y="6048375"/>
          <p14:tracePt t="91451" x="10363200" y="6048375"/>
          <p14:tracePt t="91468" x="10372725" y="6048375"/>
          <p14:tracePt t="91484" x="10401300" y="6048375"/>
          <p14:tracePt t="91501" x="10420350" y="6048375"/>
          <p14:tracePt t="91518" x="10448925" y="6038850"/>
          <p14:tracePt t="91554" x="10458450" y="6038850"/>
          <p14:tracePt t="91578" x="10467975" y="6029325"/>
          <p14:tracePt t="91587" x="10477500" y="6029325"/>
          <p14:tracePt t="91601" x="10487025" y="6029325"/>
          <p14:tracePt t="91618" x="10515600" y="6029325"/>
          <p14:tracePt t="91634" x="10534650" y="6019800"/>
          <p14:tracePt t="91722" x="10515600" y="6019800"/>
          <p14:tracePt t="91730" x="10477500" y="6019800"/>
          <p14:tracePt t="91738" x="10420350" y="6029325"/>
          <p14:tracePt t="91751" x="10353675" y="6038850"/>
          <p14:tracePt t="91768" x="10182225" y="6057900"/>
          <p14:tracePt t="91784" x="10029825" y="6057900"/>
          <p14:tracePt t="91801" x="9896475" y="6057900"/>
          <p14:tracePt t="91818" x="9667875" y="6086475"/>
          <p14:tracePt t="91835" x="9544050" y="6115050"/>
          <p14:tracePt t="91851" x="9458325" y="6134100"/>
          <p14:tracePt t="91868" x="9391650" y="6143625"/>
          <p14:tracePt t="91884" x="9286875" y="6153150"/>
          <p14:tracePt t="91901" x="9220200" y="6172200"/>
          <p14:tracePt t="91918" x="9182100" y="6172200"/>
          <p14:tracePt t="91935" x="9153525" y="6191250"/>
          <p14:tracePt t="91951" x="9124950" y="6191250"/>
          <p14:tracePt t="91968" x="9105900" y="6200775"/>
          <p14:tracePt t="91985" x="9058275" y="6219825"/>
          <p14:tracePt t="92001" x="9029700" y="6219825"/>
          <p14:tracePt t="92018" x="8982075" y="6238875"/>
          <p14:tracePt t="92034" x="8953500" y="6267450"/>
          <p14:tracePt t="92051" x="8934450" y="6276975"/>
          <p14:tracePt t="92068" x="8915400" y="6296025"/>
          <p14:tracePt t="92085" x="8896350" y="6305550"/>
          <p14:tracePt t="92146" x="8896350" y="6315075"/>
          <p14:tracePt t="92154" x="8915400" y="6324600"/>
          <p14:tracePt t="92162" x="8963025" y="6334125"/>
          <p14:tracePt t="92170" x="9020175" y="6334125"/>
          <p14:tracePt t="92185" x="9058275" y="6343650"/>
          <p14:tracePt t="92201" x="9124950" y="6362700"/>
          <p14:tracePt t="92218" x="9144000" y="6362700"/>
          <p14:tracePt t="92282" x="9124950" y="6362700"/>
          <p14:tracePt t="92290" x="9115425" y="6362700"/>
          <p14:tracePt t="92301" x="9096375" y="6362700"/>
          <p14:tracePt t="92346" x="9086850" y="6362700"/>
          <p14:tracePt t="92370" x="9105900" y="6362700"/>
          <p14:tracePt t="92378" x="9134475" y="6353175"/>
          <p14:tracePt t="92387" x="9153525" y="6343650"/>
          <p14:tracePt t="92401" x="9163050" y="6343650"/>
          <p14:tracePt t="92419" x="9229725" y="6343650"/>
          <p14:tracePt t="92458" x="9239250" y="6343650"/>
          <p14:tracePt t="92562" x="9258300" y="6343650"/>
          <p14:tracePt t="93674" x="9277350" y="6343650"/>
          <p14:tracePt t="93683" x="9363075" y="6343650"/>
          <p14:tracePt t="93691" x="9505950" y="6343650"/>
          <p14:tracePt t="93701" x="9696450" y="6343650"/>
          <p14:tracePt t="93718" x="9858375" y="6343650"/>
          <p14:tracePt t="93735" x="9867900" y="6343650"/>
          <p14:tracePt t="93768" x="9896475" y="6343650"/>
          <p14:tracePt t="93785" x="9953625" y="6343650"/>
          <p14:tracePt t="93802" x="10001250" y="6343650"/>
          <p14:tracePt t="93835" x="10010775" y="634365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1866</Words>
  <Application>Microsoft Office PowerPoint</Application>
  <PresentationFormat>Widescreen</PresentationFormat>
  <Paragraphs>667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Monotype Sorts</vt:lpstr>
      <vt:lpstr>Arial</vt:lpstr>
      <vt:lpstr>Book Antiqua</vt:lpstr>
      <vt:lpstr>Calibri</vt:lpstr>
      <vt:lpstr>Calibri Light</vt:lpstr>
      <vt:lpstr>Courier New</vt:lpstr>
      <vt:lpstr>Times New Roman</vt:lpstr>
      <vt:lpstr>Office Theme</vt:lpstr>
      <vt:lpstr>C++ Basics</vt:lpstr>
      <vt:lpstr>Elementary Programming</vt:lpstr>
      <vt:lpstr>Computing the Area of a Circle</vt:lpstr>
      <vt:lpstr>Tracing a program (Dry run)</vt:lpstr>
      <vt:lpstr>Tracing a program (Dry run)</vt:lpstr>
      <vt:lpstr>Tracing a program (Dry run)</vt:lpstr>
      <vt:lpstr>Tracing a program (Dry run)</vt:lpstr>
      <vt:lpstr>Tracing a program (Dry run)</vt:lpstr>
      <vt:lpstr>Tracing a program (Dry run)</vt:lpstr>
      <vt:lpstr>Tracing a program (Dry run)</vt:lpstr>
      <vt:lpstr>Reading Input from the Keyboard </vt:lpstr>
      <vt:lpstr>Use white space to make the program readable</vt:lpstr>
      <vt:lpstr>Write a program to read a set of integers and show them one by one</vt:lpstr>
      <vt:lpstr>Write a program to read a set of integers and show them one by one</vt:lpstr>
      <vt:lpstr>std::vector</vt:lpstr>
      <vt:lpstr>std::vector</vt:lpstr>
      <vt:lpstr>std::vector</vt:lpstr>
      <vt:lpstr>std::vector</vt:lpstr>
      <vt:lpstr>PowerPoint Presentation</vt:lpstr>
      <vt:lpstr>PowerPoint Presentation</vt:lpstr>
      <vt:lpstr>PowerPoint Presentation</vt:lpstr>
      <vt:lpstr>PowerPoint Presentation</vt:lpstr>
      <vt:lpstr>std::vector</vt:lpstr>
      <vt:lpstr>Common errors in using std::vector</vt:lpstr>
      <vt:lpstr>Identifiers</vt:lpstr>
      <vt:lpstr>Variables</vt:lpstr>
      <vt:lpstr>Declaring Variables</vt:lpstr>
      <vt:lpstr>Assignment Statements</vt:lpstr>
      <vt:lpstr>Declaration and Initialization</vt:lpstr>
      <vt:lpstr>Named Constants</vt:lpstr>
      <vt:lpstr>Numerical Data Types</vt:lpstr>
      <vt:lpstr>Numerical Data Types</vt:lpstr>
      <vt:lpstr>Numeric Literals</vt:lpstr>
      <vt:lpstr>octal and hex literals </vt:lpstr>
      <vt:lpstr>Double (64-bit) vs. Float (32-bit) </vt:lpstr>
      <vt:lpstr>floating-point numbers </vt:lpstr>
      <vt:lpstr>Numeric Operators</vt:lpstr>
      <vt:lpstr>Integer Division</vt:lpstr>
      <vt:lpstr>Remainder Operator</vt:lpstr>
      <vt:lpstr>Remainder Operator</vt:lpstr>
      <vt:lpstr>Remainder Operator</vt:lpstr>
      <vt:lpstr>Remainder Operator</vt:lpstr>
      <vt:lpstr>Remainder Operator</vt:lpstr>
      <vt:lpstr>Exponent Operations </vt:lpstr>
      <vt:lpstr>Overflow</vt:lpstr>
      <vt:lpstr>Overflow</vt:lpstr>
      <vt:lpstr>Arithmetic Expressions</vt:lpstr>
      <vt:lpstr>Augmented Assignment Operators</vt:lpstr>
      <vt:lpstr>Increment and Decrement Operators</vt:lpstr>
      <vt:lpstr>Increment and Decrement Operators</vt:lpstr>
      <vt:lpstr>Increment and Decrement Operators</vt:lpstr>
      <vt:lpstr>Increment and Decrement Operators</vt:lpstr>
      <vt:lpstr>Potential problem</vt:lpstr>
      <vt:lpstr>Numeric Type Conversion</vt:lpstr>
      <vt:lpstr>Type Casting</vt:lpstr>
      <vt:lpstr>Type Casting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217</cp:revision>
  <dcterms:created xsi:type="dcterms:W3CDTF">2016-02-21T13:37:43Z</dcterms:created>
  <dcterms:modified xsi:type="dcterms:W3CDTF">2020-03-05T02:00:22Z</dcterms:modified>
</cp:coreProperties>
</file>