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7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9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9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6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2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7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3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A009E-CF30-4354-A97C-7097D6452F22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578B-73E2-4471-9166-46776CF46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145"/>
            <a:ext cx="10515600" cy="1325563"/>
          </a:xfrm>
        </p:spPr>
        <p:txBody>
          <a:bodyPr/>
          <a:lstStyle/>
          <a:p>
            <a:r>
              <a:rPr lang="en-US" dirty="0" smtClean="0"/>
              <a:t>Implement a class for handling large number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08868"/>
            <a:ext cx="1040323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 Show </a:t>
            </a:r>
            <a:r>
              <a:rPr lang="en-US" sz="3200" dirty="0"/>
              <a:t>a large </a:t>
            </a:r>
            <a:r>
              <a:rPr lang="en-US" sz="3200" dirty="0" smtClean="0"/>
              <a:t>number</a:t>
            </a:r>
          </a:p>
          <a:p>
            <a:r>
              <a:rPr lang="en-US" sz="3200" dirty="0" smtClean="0"/>
              <a:t>- Add with an </a:t>
            </a:r>
            <a:r>
              <a:rPr lang="en-US" sz="3200" dirty="0" smtClean="0"/>
              <a:t>integer</a:t>
            </a:r>
            <a:r>
              <a:rPr lang="en-US" sz="3200" dirty="0" smtClean="0"/>
              <a:t>, using + operator</a:t>
            </a:r>
            <a:endParaRPr lang="en-US" sz="3200" dirty="0" smtClean="0"/>
          </a:p>
          <a:p>
            <a:r>
              <a:rPr lang="en-US" sz="3200" dirty="0" smtClean="0"/>
              <a:t>- Add with a larger </a:t>
            </a:r>
            <a:r>
              <a:rPr lang="en-US" sz="3200" dirty="0"/>
              <a:t>number , using + operator</a:t>
            </a:r>
            <a:endParaRPr lang="en-US" sz="3200" dirty="0" smtClean="0"/>
          </a:p>
          <a:p>
            <a:r>
              <a:rPr lang="en-US" sz="3200" dirty="0" smtClean="0"/>
              <a:t>- Subtract an </a:t>
            </a:r>
            <a:r>
              <a:rPr lang="en-US" sz="3200" dirty="0" smtClean="0"/>
              <a:t>integer, </a:t>
            </a:r>
            <a:r>
              <a:rPr lang="en-US" sz="3200" dirty="0"/>
              <a:t>using </a:t>
            </a:r>
            <a:r>
              <a:rPr lang="en-US" sz="3200" dirty="0" smtClean="0"/>
              <a:t>- </a:t>
            </a:r>
            <a:r>
              <a:rPr lang="en-US" sz="3200" dirty="0"/>
              <a:t>operator</a:t>
            </a:r>
            <a:endParaRPr lang="en-US" sz="3200" dirty="0" smtClean="0"/>
          </a:p>
          <a:p>
            <a:r>
              <a:rPr lang="en-US" sz="3200" dirty="0" smtClean="0"/>
              <a:t>- Subtract </a:t>
            </a:r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/>
              <a:t>larger </a:t>
            </a:r>
            <a:r>
              <a:rPr lang="en-US" sz="3200" dirty="0" smtClean="0"/>
              <a:t>number, using </a:t>
            </a:r>
            <a:r>
              <a:rPr lang="en-US" sz="3200" smtClean="0"/>
              <a:t>- operator</a:t>
            </a:r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en-US" sz="3200" dirty="0" smtClean="0"/>
              <a:t>++ prefix and suffix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-- suffix and prefix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Unary –</a:t>
            </a:r>
          </a:p>
          <a:p>
            <a:pPr marL="457200" indent="-457200">
              <a:buFontTx/>
              <a:buChar char="-"/>
            </a:pPr>
            <a:r>
              <a:rPr lang="en-US" sz="3200" b="1" dirty="0" smtClean="0">
                <a:solidFill>
                  <a:srgbClr val="C00000"/>
                </a:solidFill>
              </a:rPr>
              <a:t>Initialization, assignment, </a:t>
            </a:r>
            <a:r>
              <a:rPr lang="en-US" sz="3200" b="1" dirty="0" smtClean="0">
                <a:solidFill>
                  <a:srgbClr val="C00000"/>
                </a:solidFill>
              </a:rPr>
              <a:t>copy constructor, destructor…..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endParaRPr lang="en-US" sz="3200" dirty="0" smtClean="0"/>
          </a:p>
          <a:p>
            <a:pPr marL="457200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21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class for handling large number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4705" y="278629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0583" y="278629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6461" y="278629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2339" y="278629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7187" y="266230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9" name="TextBox 8"/>
          <p:cNvSpPr txBox="1"/>
          <p:nvPr/>
        </p:nvSpPr>
        <p:spPr>
          <a:xfrm>
            <a:off x="2103410" y="1552821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8751237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392011" y="4497679"/>
            <a:ext cx="2199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Highest place value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3" idx="0"/>
          </p:cNvCxnSpPr>
          <p:nvPr/>
        </p:nvCxnSpPr>
        <p:spPr>
          <a:xfrm flipV="1">
            <a:off x="2491704" y="3921708"/>
            <a:ext cx="189503" cy="575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92011" y="5073650"/>
            <a:ext cx="2535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lace value decreasing</a:t>
            </a:r>
            <a:endParaRPr lang="en-US" sz="20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927513" y="5254917"/>
            <a:ext cx="1844637" cy="18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05806" y="5473760"/>
            <a:ext cx="2466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lace value increasing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97650" y="5683209"/>
            <a:ext cx="1382994" cy="14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889973" y="278629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93810" y="4547879"/>
            <a:ext cx="2098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lowest place value</a:t>
            </a:r>
            <a:endParaRPr lang="en-US" sz="2000" dirty="0"/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>
          <a:xfrm flipV="1">
            <a:off x="9142976" y="3971909"/>
            <a:ext cx="240030" cy="5759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4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class for handling large number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8868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4746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0624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6502" y="207677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3510" y="4431143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8751237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672380" y="207677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8258" y="207677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04136" y="2076770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2723" y="32243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136845" y="324006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18384" y="32374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866717" y="3240069"/>
            <a:ext cx="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92167" y="3208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676289" y="322435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57828" y="32217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41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class for handling large number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8868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4746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0624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6502" y="207677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3510" y="4431143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8751237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5672380" y="207677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8258" y="207677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04136" y="2076770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69326" y="3237485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n-7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966366" y="3240067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n-6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847905" y="3237485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-5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696238" y="3240069"/>
            <a:ext cx="108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-4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21688" y="3208643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-3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05810" y="3224355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-2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87349" y="3221773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</a:t>
            </a:r>
            <a:r>
              <a:rPr lang="en-US" sz="3600" dirty="0" smtClean="0"/>
              <a:t>-1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70474" y="5726592"/>
            <a:ext cx="837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</a:rPr>
              <a:t>Support arbitrary number of digits.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67987" y="2076770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21" name="TextBox 20"/>
          <p:cNvSpPr txBox="1"/>
          <p:nvPr/>
        </p:nvSpPr>
        <p:spPr>
          <a:xfrm>
            <a:off x="3325981" y="4215699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61053" y="3237485"/>
            <a:ext cx="385494" cy="67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392545" y="3244894"/>
            <a:ext cx="385494" cy="67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70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class for handling large number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8868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4746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0624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6502" y="207677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72380" y="207677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8258" y="207677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04136" y="2076770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06228" y="137010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0350" y="13858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971889" y="13832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820222" y="1385818"/>
            <a:ext cx="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45672" y="13543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629794" y="137010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11333" y="13675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679770" y="3190990"/>
            <a:ext cx="2032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+          2</a:t>
            </a:r>
            <a:endParaRPr lang="en-US" sz="4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66427" y="4215539"/>
            <a:ext cx="9252488" cy="30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08868" y="4501644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24746" y="4501644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40624" y="4501644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6502" y="450164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72380" y="450164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8258" y="450164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04136" y="450164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class for handling large number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8868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4746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0624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6502" y="207677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72380" y="207677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8258" y="207677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3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04136" y="2076770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06228" y="137010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0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0350" y="13858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971889" y="138323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820222" y="1385818"/>
            <a:ext cx="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745672" y="13543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2629794" y="137010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511333" y="136752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6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679770" y="3190990"/>
            <a:ext cx="2032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+          4</a:t>
            </a:r>
            <a:endParaRPr lang="en-US" sz="44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66427" y="4215539"/>
            <a:ext cx="9252488" cy="30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08868" y="4501644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8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24746" y="4501644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7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40624" y="4501644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6502" y="450164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72380" y="450164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8258" y="450164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accent2"/>
                </a:solidFill>
              </a:rPr>
              <a:t>4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04136" y="450164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C00000"/>
                </a:solidFill>
              </a:rPr>
              <a:t>1</a:t>
            </a:r>
            <a:endParaRPr lang="en-US" sz="6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4813" y="5924016"/>
            <a:ext cx="8187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Carry at position 0. Add 1 to position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57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a class for handling large number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40624" y="207677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5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6502" y="2076772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4882214" y="1385818"/>
            <a:ext cx="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52684" y="1354392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i+1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66427" y="4215539"/>
            <a:ext cx="9252488" cy="30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40624" y="4501644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6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56502" y="4501643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4813" y="5924016"/>
            <a:ext cx="885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Carry at position </a:t>
            </a:r>
            <a:r>
              <a:rPr lang="en-US" sz="4000" i="1" dirty="0" err="1" smtClean="0"/>
              <a:t>i</a:t>
            </a:r>
            <a:r>
              <a:rPr lang="en-US" sz="4000" dirty="0" smtClean="0"/>
              <a:t>. Add 1 to position (</a:t>
            </a:r>
            <a:r>
              <a:rPr lang="en-US" sz="4000" i="1" dirty="0" smtClean="0"/>
              <a:t>i+1</a:t>
            </a:r>
            <a:r>
              <a:rPr lang="en-US" sz="4000" dirty="0" smtClean="0"/>
              <a:t>).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51350" y="19527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29" name="TextBox 28"/>
          <p:cNvSpPr txBox="1"/>
          <p:nvPr/>
        </p:nvSpPr>
        <p:spPr>
          <a:xfrm>
            <a:off x="5809283" y="4470080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30" name="TextBox 29"/>
          <p:cNvSpPr txBox="1"/>
          <p:nvPr/>
        </p:nvSpPr>
        <p:spPr>
          <a:xfrm>
            <a:off x="2179270" y="1959355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31" name="TextBox 30"/>
          <p:cNvSpPr txBox="1"/>
          <p:nvPr/>
        </p:nvSpPr>
        <p:spPr>
          <a:xfrm>
            <a:off x="2163665" y="4408087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91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212" y="-299675"/>
            <a:ext cx="10515600" cy="1325563"/>
          </a:xfrm>
        </p:spPr>
        <p:txBody>
          <a:bodyPr/>
          <a:lstStyle/>
          <a:p>
            <a:r>
              <a:rPr lang="en-US" dirty="0" smtClean="0"/>
              <a:t>Implement a class for handling large number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85643" y="1270860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01521" y="1270859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4727233" y="579905"/>
            <a:ext cx="49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i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7703" y="594973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i+1</a:t>
            </a:r>
            <a:endParaRPr lang="en-US" sz="36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11446" y="3409626"/>
            <a:ext cx="9252488" cy="30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85643" y="3695731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01521" y="3695730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804" y="4925996"/>
            <a:ext cx="10967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Carry at position </a:t>
            </a:r>
            <a:r>
              <a:rPr lang="en-US" sz="3600" i="1" dirty="0" err="1" smtClean="0"/>
              <a:t>i</a:t>
            </a:r>
            <a:r>
              <a:rPr lang="en-US" sz="3600" dirty="0" smtClean="0"/>
              <a:t>. Add 1 to position (</a:t>
            </a:r>
            <a:r>
              <a:rPr lang="en-US" sz="3600" i="1" dirty="0" smtClean="0"/>
              <a:t>i+1</a:t>
            </a:r>
            <a:r>
              <a:rPr lang="en-US" sz="3600" dirty="0" smtClean="0"/>
              <a:t>). </a:t>
            </a:r>
          </a:p>
          <a:p>
            <a:r>
              <a:rPr lang="en-US" sz="3600" dirty="0" smtClean="0"/>
              <a:t>What should be done if carry occurs at position (i+1)? </a:t>
            </a:r>
          </a:p>
          <a:p>
            <a:r>
              <a:rPr lang="en-US" sz="3600" dirty="0" smtClean="0"/>
              <a:t>Propagate to higher position(s) and so on.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6369" y="1146875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29" name="TextBox 28"/>
          <p:cNvSpPr txBox="1"/>
          <p:nvPr/>
        </p:nvSpPr>
        <p:spPr>
          <a:xfrm>
            <a:off x="5654302" y="3664167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30" name="TextBox 29"/>
          <p:cNvSpPr txBox="1"/>
          <p:nvPr/>
        </p:nvSpPr>
        <p:spPr>
          <a:xfrm>
            <a:off x="511446" y="1227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31" name="TextBox 30"/>
          <p:cNvSpPr txBox="1"/>
          <p:nvPr/>
        </p:nvSpPr>
        <p:spPr>
          <a:xfrm>
            <a:off x="499804" y="3611426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……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2172470" y="1274190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9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73624" y="592651"/>
            <a:ext cx="753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i+2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2169765" y="3695729"/>
            <a:ext cx="1115878" cy="1053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639"/>
            <a:ext cx="10515600" cy="1325563"/>
          </a:xfrm>
        </p:spPr>
        <p:txBody>
          <a:bodyPr/>
          <a:lstStyle/>
          <a:p>
            <a:r>
              <a:rPr lang="en-US" dirty="0" smtClean="0"/>
              <a:t>Implement a class for handling large number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1345"/>
            <a:ext cx="467365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- Show </a:t>
            </a:r>
            <a:r>
              <a:rPr lang="en-US" sz="3200" dirty="0"/>
              <a:t>a large </a:t>
            </a:r>
            <a:r>
              <a:rPr lang="en-US" sz="3200" dirty="0" smtClean="0"/>
              <a:t>number</a:t>
            </a:r>
          </a:p>
          <a:p>
            <a:r>
              <a:rPr lang="en-US" sz="3200" dirty="0" smtClean="0"/>
              <a:t>- Add with an integer</a:t>
            </a:r>
          </a:p>
          <a:p>
            <a:r>
              <a:rPr lang="en-US" sz="3200" dirty="0" smtClean="0"/>
              <a:t>- Add with a larger number</a:t>
            </a:r>
          </a:p>
          <a:p>
            <a:r>
              <a:rPr lang="en-US" sz="3200" dirty="0" smtClean="0"/>
              <a:t>- Subtract an integer</a:t>
            </a:r>
          </a:p>
          <a:p>
            <a:r>
              <a:rPr lang="en-US" sz="3200" dirty="0" smtClean="0"/>
              <a:t>- Subtract </a:t>
            </a:r>
            <a:r>
              <a:rPr lang="en-US" sz="3200" dirty="0"/>
              <a:t>a</a:t>
            </a:r>
            <a:r>
              <a:rPr lang="en-US" sz="3200" dirty="0" smtClean="0"/>
              <a:t> </a:t>
            </a:r>
            <a:r>
              <a:rPr lang="en-US" sz="3200" dirty="0"/>
              <a:t>larger number</a:t>
            </a:r>
            <a:endParaRPr lang="en-US" sz="3200" dirty="0" smtClean="0"/>
          </a:p>
          <a:p>
            <a:endParaRPr lang="en-US" sz="3200" dirty="0" smtClean="0"/>
          </a:p>
          <a:p>
            <a:pPr marL="457200" indent="-457200">
              <a:buFontTx/>
              <a:buChar char="-"/>
            </a:pPr>
            <a:r>
              <a:rPr lang="en-US" sz="3200" dirty="0" smtClean="0"/>
              <a:t>++ prefix and suffix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-- suffix and prefix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Unary –</a:t>
            </a:r>
          </a:p>
          <a:p>
            <a:pPr marL="457200" indent="-457200">
              <a:buFontTx/>
              <a:buChar char="-"/>
            </a:pPr>
            <a:r>
              <a:rPr lang="en-US" sz="3200" dirty="0" smtClean="0"/>
              <a:t>Others?</a:t>
            </a:r>
          </a:p>
          <a:p>
            <a:pPr marL="457200" indent="-457200">
              <a:buFontTx/>
              <a:buChar char="-"/>
            </a:pPr>
            <a:endParaRPr lang="en-US" sz="3200" dirty="0" smtClean="0"/>
          </a:p>
          <a:p>
            <a:pPr marL="457200" indent="-4572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5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345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Operator Overloading</vt:lpstr>
      <vt:lpstr>Implement a class for handling large number</vt:lpstr>
      <vt:lpstr>Implement a class for handling large number</vt:lpstr>
      <vt:lpstr>Implement a class for handling large number</vt:lpstr>
      <vt:lpstr>Implement a class for handling large number</vt:lpstr>
      <vt:lpstr>Implement a class for handling large number</vt:lpstr>
      <vt:lpstr>Implement a class for handling large number</vt:lpstr>
      <vt:lpstr>Implement a class for handling large number</vt:lpstr>
      <vt:lpstr>Implement a class for handling large number</vt:lpstr>
      <vt:lpstr>Implement a class for handling large number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Overloaded Operators</dc:title>
  <dc:creator>Wingo</dc:creator>
  <cp:lastModifiedBy>Wingo</cp:lastModifiedBy>
  <cp:revision>50</cp:revision>
  <dcterms:created xsi:type="dcterms:W3CDTF">2017-03-22T03:11:15Z</dcterms:created>
  <dcterms:modified xsi:type="dcterms:W3CDTF">2020-03-20T11:38:16Z</dcterms:modified>
</cp:coreProperties>
</file>