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4" r:id="rId5"/>
    <p:sldId id="275" r:id="rId6"/>
    <p:sldId id="276" r:id="rId7"/>
    <p:sldId id="277" r:id="rId8"/>
    <p:sldId id="272" r:id="rId9"/>
    <p:sldId id="265" r:id="rId10"/>
    <p:sldId id="280" r:id="rId11"/>
    <p:sldId id="278" r:id="rId12"/>
    <p:sldId id="281" r:id="rId13"/>
    <p:sldId id="282" r:id="rId14"/>
    <p:sldId id="279" r:id="rId15"/>
    <p:sldId id="283" r:id="rId16"/>
    <p:sldId id="284" r:id="rId17"/>
    <p:sldId id="258" r:id="rId18"/>
    <p:sldId id="259" r:id="rId19"/>
    <p:sldId id="270" r:id="rId20"/>
    <p:sldId id="271" r:id="rId21"/>
    <p:sldId id="286" r:id="rId22"/>
    <p:sldId id="28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2E35-8F36-4196-B096-E29E73A7E7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117E-C910-4FDE-84BD-227ED780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462"/>
            <a:ext cx="9144000" cy="2387600"/>
          </a:xfrm>
        </p:spPr>
        <p:txBody>
          <a:bodyPr/>
          <a:lstStyle/>
          <a:p>
            <a:r>
              <a:rPr lang="en-US" dirty="0" smtClean="0"/>
              <a:t>Building Up </a:t>
            </a:r>
            <a:r>
              <a:rPr lang="en-US" smtClean="0"/>
              <a:t>a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2137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Associative </a:t>
            </a:r>
            <a:r>
              <a:rPr lang="en-US" sz="3200" dirty="0" smtClean="0"/>
              <a:t>Containers </a:t>
            </a:r>
            <a:r>
              <a:rPr lang="en-US" sz="3200" dirty="0" smtClean="0"/>
              <a:t>using Linked Lists</a:t>
            </a:r>
          </a:p>
          <a:p>
            <a:endParaRPr lang="en-US" sz="3200" dirty="0"/>
          </a:p>
          <a:p>
            <a:r>
              <a:rPr lang="zh-TW" altLang="en-US" sz="3200" dirty="0" smtClean="0"/>
              <a:t>黃</a:t>
            </a:r>
            <a:r>
              <a:rPr lang="zh-TW" altLang="en-US" sz="3200" dirty="0" smtClean="0"/>
              <a:t>世強 </a:t>
            </a:r>
            <a:r>
              <a:rPr lang="en-US" altLang="zh-TW" sz="3200" dirty="0" smtClean="0"/>
              <a:t>(</a:t>
            </a:r>
            <a:r>
              <a:rPr lang="en-US" sz="3200" dirty="0" smtClean="0"/>
              <a:t>Sai-Keung Wong)</a:t>
            </a:r>
          </a:p>
          <a:p>
            <a:endParaRPr lang="en-US" sz="3200" dirty="0" smtClean="0"/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48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393"/>
            <a:ext cx="10515600" cy="588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HashTable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missing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computeIndex</a:t>
            </a:r>
            <a:r>
              <a:rPr lang="en-US" dirty="0" smtClean="0"/>
              <a:t>(Node </a:t>
            </a:r>
            <a:r>
              <a:rPr lang="en-US" dirty="0"/>
              <a:t>*node);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LinkedList</a:t>
            </a:r>
            <a:r>
              <a:rPr lang="en-US" dirty="0" smtClean="0"/>
              <a:t> *table;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93192" y="296099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Node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Node(): next(0){ }</a:t>
            </a:r>
          </a:p>
          <a:p>
            <a:pPr marL="0" indent="0">
              <a:buNone/>
            </a:pPr>
            <a:r>
              <a:rPr lang="en-US" dirty="0"/>
              <a:t>	Node *next;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key;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29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393"/>
            <a:ext cx="10515600" cy="588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HashTable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tableSize</a:t>
            </a:r>
            <a:r>
              <a:rPr lang="en-US" dirty="0" smtClean="0"/>
              <a:t> =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table = new </a:t>
            </a:r>
            <a:r>
              <a:rPr lang="en-US" dirty="0" err="1" smtClean="0"/>
              <a:t>LinkedList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computeKey</a:t>
            </a:r>
            <a:r>
              <a:rPr lang="en-US" dirty="0"/>
              <a:t>(Node *node);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LinkedList</a:t>
            </a:r>
            <a:r>
              <a:rPr lang="en-US" dirty="0" smtClean="0"/>
              <a:t> *table;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48526" y="989174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48526" y="1764089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526" y="2539004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48526" y="3313919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37005" y="3952705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38579" y="1764088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9" idx="1"/>
          </p:cNvCxnSpPr>
          <p:nvPr/>
        </p:nvCxnSpPr>
        <p:spPr>
          <a:xfrm flipV="1">
            <a:off x="10657393" y="2151546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842295" y="1764088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3261109" y="2151546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46011" y="1764088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15864825" y="2151546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238579" y="3298420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10657393" y="3685878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842295" y="3298420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13261109" y="3685878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468541" y="2159294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74569" y="18415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867340" y="98917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8857965" y="17561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8857965" y="261321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8857965" y="33668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4779" y="5673143"/>
            <a:ext cx="2131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TABLE_SIZE-1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386620" y="5692908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52255" y="197808"/>
            <a:ext cx="1205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entry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872573" y="3685306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378601" y="33675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70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393"/>
            <a:ext cx="10515600" cy="588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computeIndex</a:t>
            </a:r>
            <a:r>
              <a:rPr lang="en-US" dirty="0" smtClean="0"/>
              <a:t>(Node </a:t>
            </a:r>
            <a:r>
              <a:rPr lang="en-US" dirty="0"/>
              <a:t>*node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missing code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missing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LinkedList</a:t>
            </a:r>
            <a:r>
              <a:rPr lang="en-US" dirty="0" smtClean="0"/>
              <a:t> *table;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40"/>
            <a:ext cx="10515600" cy="539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					// golden ratio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computeKey</a:t>
            </a:r>
            <a:r>
              <a:rPr lang="en-US" dirty="0"/>
              <a:t>(Node *node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index= (abs(node-&gt;key)*PRIME_NUMBER)%</a:t>
            </a:r>
            <a:r>
              <a:rPr lang="en-US" dirty="0" err="1" smtClean="0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index;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 smtClean="0"/>
              <a:t>		// missing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40"/>
            <a:ext cx="10515600" cy="53920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computeIndex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(abs(value</a:t>
            </a:r>
            <a:r>
              <a:rPr lang="en-US" dirty="0"/>
              <a:t>)*PRIME_NUMBER)%</a:t>
            </a:r>
            <a:r>
              <a:rPr lang="en-US" dirty="0" err="1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computeIndex</a:t>
            </a:r>
            <a:r>
              <a:rPr lang="en-US" dirty="0"/>
              <a:t> (Node *node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computeIndex</a:t>
            </a:r>
            <a:r>
              <a:rPr lang="en-US" dirty="0" smtClean="0"/>
              <a:t>(node-&gt;key);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/>
              <a:t>computeIndex</a:t>
            </a:r>
            <a:r>
              <a:rPr lang="en-US" dirty="0"/>
              <a:t> (</a:t>
            </a:r>
            <a:r>
              <a:rPr lang="en-US" dirty="0" smtClean="0"/>
              <a:t>node);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table[index].</a:t>
            </a:r>
            <a:r>
              <a:rPr lang="en-US" dirty="0" err="1" smtClean="0"/>
              <a:t>addAdd</a:t>
            </a:r>
            <a:r>
              <a:rPr lang="en-US" dirty="0" smtClean="0"/>
              <a:t>(node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40"/>
            <a:ext cx="10515600" cy="539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</a:t>
            </a:r>
            <a:r>
              <a:rPr lang="en-US" dirty="0" err="1" smtClean="0"/>
              <a:t>searchFirstNode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value);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Build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40"/>
            <a:ext cx="10515600" cy="539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HashTable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</a:t>
            </a:r>
            <a:r>
              <a:rPr lang="en-US" dirty="0" err="1" smtClean="0"/>
              <a:t>searchFirstNode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value)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 smtClean="0"/>
              <a:t>computeIndex</a:t>
            </a:r>
            <a:r>
              <a:rPr lang="en-US" dirty="0" smtClean="0"/>
              <a:t>(value);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table[index].</a:t>
            </a:r>
            <a:r>
              <a:rPr lang="en-US" dirty="0" err="1" smtClean="0"/>
              <a:t>searchNode</a:t>
            </a:r>
            <a:r>
              <a:rPr lang="en-US" dirty="0" smtClean="0"/>
              <a:t>(value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implement </a:t>
            </a:r>
            <a:r>
              <a:rPr lang="en-US" dirty="0" err="1" smtClean="0"/>
              <a:t>LinkedList</a:t>
            </a:r>
            <a:r>
              <a:rPr lang="en-US" dirty="0" smtClean="0"/>
              <a:t>::</a:t>
            </a:r>
            <a:r>
              <a:rPr lang="en-US" dirty="0" err="1" smtClean="0"/>
              <a:t>searchFirstNode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Node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*next;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() { head = tail = 0;}</a:t>
            </a:r>
          </a:p>
          <a:p>
            <a:pPr marL="0" indent="0">
              <a:buNone/>
            </a:pPr>
            <a:r>
              <a:rPr lang="en-US" dirty="0" smtClean="0"/>
              <a:t>	Node *head, *tail;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053" y="5789506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9106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2617920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02822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5221636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06538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7825352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429068" y="6184711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35096" y="58669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802822" y="1429166"/>
            <a:ext cx="6096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800" dirty="0" smtClean="0"/>
              <a:t>class Node {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ublic: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Tkey</a:t>
            </a:r>
            <a:r>
              <a:rPr lang="en-US" sz="2800" dirty="0" smtClean="0"/>
              <a:t> key;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Tvalue</a:t>
            </a:r>
            <a:r>
              <a:rPr lang="en-US" sz="2800" dirty="0" smtClean="0"/>
              <a:t> value;</a:t>
            </a:r>
          </a:p>
          <a:p>
            <a:r>
              <a:rPr lang="en-US" sz="2800" dirty="0" smtClean="0"/>
              <a:t>	Node *next;</a:t>
            </a:r>
          </a:p>
          <a:p>
            <a:r>
              <a:rPr lang="en-US" sz="2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56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3747" y="1069385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3747" y="1844300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3747" y="2619215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93747" y="3394130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2226" y="4032916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3800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502614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87516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6106330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1232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8710046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83800" y="3378631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3502614" y="3766089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87516" y="3378631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6106330" y="3766089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313762" y="2239505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19790" y="19217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2561" y="10693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03186" y="18363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03186" y="26934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1703186" y="34470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5753354"/>
            <a:ext cx="2131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TABLE_SIZE-1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2231841" y="5773119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97476" y="278019"/>
            <a:ext cx="1205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entry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717794" y="376551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822" y="3447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57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96" y="-158212"/>
            <a:ext cx="10515600" cy="1325563"/>
          </a:xfrm>
        </p:spPr>
        <p:txBody>
          <a:bodyPr/>
          <a:lstStyle/>
          <a:p>
            <a:r>
              <a:rPr lang="en-US" dirty="0" smtClean="0"/>
              <a:t>Define a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053" y="5789506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9106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2617920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02822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5221636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06538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7825352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429068" y="6184711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35096" y="58669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420282" y="5995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template&lt;class </a:t>
            </a:r>
            <a:r>
              <a:rPr lang="en-US" sz="2800" dirty="0" err="1"/>
              <a:t>Tkey</a:t>
            </a:r>
            <a:r>
              <a:rPr lang="en-US" sz="2800" dirty="0"/>
              <a:t>, class </a:t>
            </a:r>
            <a:r>
              <a:rPr lang="en-US" sz="2800" dirty="0" err="1"/>
              <a:t>Tvalue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class Node {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Tkey</a:t>
            </a:r>
            <a:r>
              <a:rPr lang="en-US" sz="2800" dirty="0"/>
              <a:t> key;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Tvalue</a:t>
            </a:r>
            <a:r>
              <a:rPr lang="en-US" sz="2800" dirty="0"/>
              <a:t> value;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Node&lt;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 </a:t>
            </a:r>
            <a:r>
              <a:rPr lang="en-US" sz="2800" dirty="0"/>
              <a:t>*next;</a:t>
            </a:r>
          </a:p>
          <a:p>
            <a:r>
              <a:rPr lang="en-US" sz="2800" dirty="0" smtClean="0"/>
              <a:t>};</a:t>
            </a:r>
            <a:endParaRPr lang="en-US" sz="2800" dirty="0"/>
          </a:p>
          <a:p>
            <a:r>
              <a:rPr lang="en-US" sz="2800" dirty="0"/>
              <a:t>template&lt;class </a:t>
            </a:r>
            <a:r>
              <a:rPr lang="en-US" sz="2800" dirty="0" err="1"/>
              <a:t>Tkey</a:t>
            </a:r>
            <a:r>
              <a:rPr lang="en-US" sz="2800" dirty="0"/>
              <a:t>, class </a:t>
            </a:r>
            <a:r>
              <a:rPr lang="en-US" sz="2800" dirty="0" err="1"/>
              <a:t>Tvalue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class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	public:</a:t>
            </a:r>
          </a:p>
          <a:p>
            <a:r>
              <a:rPr lang="en-US" sz="2800" dirty="0" smtClean="0"/>
              <a:t>	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() { head = tail = 0;}</a:t>
            </a:r>
          </a:p>
          <a:p>
            <a:r>
              <a:rPr lang="en-US" sz="2800" dirty="0" smtClean="0"/>
              <a:t>	Node&lt;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 *head, *tail;	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19496" y="1554808"/>
            <a:ext cx="416258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class Node {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ublic: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Tkey</a:t>
            </a:r>
            <a:r>
              <a:rPr lang="en-US" sz="2800" dirty="0" smtClean="0"/>
              <a:t> key;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Tvalue</a:t>
            </a:r>
            <a:r>
              <a:rPr lang="en-US" sz="2800" dirty="0" smtClean="0"/>
              <a:t> value;</a:t>
            </a:r>
          </a:p>
          <a:p>
            <a:r>
              <a:rPr lang="en-US" sz="2800" dirty="0" smtClean="0"/>
              <a:t>	Node *next;</a:t>
            </a:r>
          </a:p>
          <a:p>
            <a:r>
              <a:rPr lang="en-US" sz="2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96" y="-158212"/>
            <a:ext cx="10515600" cy="1325563"/>
          </a:xfrm>
        </p:spPr>
        <p:txBody>
          <a:bodyPr/>
          <a:lstStyle/>
          <a:p>
            <a:r>
              <a:rPr lang="en-US" dirty="0" smtClean="0"/>
              <a:t>Define a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053" y="5789506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9106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2617920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02822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5221636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06538" y="5789505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7825352" y="6176963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429068" y="6184711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35096" y="58669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420282" y="5995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template&lt;class </a:t>
            </a:r>
            <a:r>
              <a:rPr lang="en-US" sz="2800" dirty="0" err="1"/>
              <a:t>Tkey</a:t>
            </a:r>
            <a:r>
              <a:rPr lang="en-US" sz="2800" dirty="0"/>
              <a:t>, class </a:t>
            </a:r>
            <a:r>
              <a:rPr lang="en-US" sz="2800" dirty="0" err="1"/>
              <a:t>Tvalue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class Node {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Tkey</a:t>
            </a:r>
            <a:r>
              <a:rPr lang="en-US" sz="2800" dirty="0"/>
              <a:t> key;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Tvalue</a:t>
            </a:r>
            <a:r>
              <a:rPr lang="en-US" sz="2800" dirty="0"/>
              <a:t> value;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Node</a:t>
            </a:r>
            <a:r>
              <a:rPr lang="en-US" sz="2800" strike="sngStrike" dirty="0" smtClean="0"/>
              <a:t>&lt;</a:t>
            </a:r>
            <a:r>
              <a:rPr lang="en-US" sz="2800" strike="sngStrike" dirty="0" err="1" smtClean="0"/>
              <a:t>Tkey</a:t>
            </a:r>
            <a:r>
              <a:rPr lang="en-US" sz="2800" strike="sngStrike" dirty="0" smtClean="0"/>
              <a:t>, </a:t>
            </a:r>
            <a:r>
              <a:rPr lang="en-US" sz="2800" strike="sngStrike" dirty="0" err="1" smtClean="0"/>
              <a:t>Tvalue</a:t>
            </a:r>
            <a:r>
              <a:rPr lang="en-US" sz="2800" strike="sngStrike" dirty="0" smtClean="0"/>
              <a:t>&gt;</a:t>
            </a:r>
            <a:r>
              <a:rPr lang="en-US" sz="2800" dirty="0" smtClean="0"/>
              <a:t> </a:t>
            </a:r>
            <a:r>
              <a:rPr lang="en-US" sz="2800" dirty="0"/>
              <a:t>*next</a:t>
            </a:r>
            <a:r>
              <a:rPr lang="en-US" sz="2800" dirty="0" smtClean="0"/>
              <a:t>; //ok</a:t>
            </a:r>
            <a:endParaRPr lang="en-US" sz="2800" dirty="0"/>
          </a:p>
          <a:p>
            <a:r>
              <a:rPr lang="en-US" sz="2800" dirty="0" smtClean="0"/>
              <a:t>};</a:t>
            </a:r>
            <a:endParaRPr lang="en-US" sz="2800" dirty="0"/>
          </a:p>
          <a:p>
            <a:r>
              <a:rPr lang="en-US" sz="2800" dirty="0"/>
              <a:t>template&lt;class </a:t>
            </a:r>
            <a:r>
              <a:rPr lang="en-US" sz="2800" dirty="0" err="1"/>
              <a:t>Tkey</a:t>
            </a:r>
            <a:r>
              <a:rPr lang="en-US" sz="2800" dirty="0"/>
              <a:t>, class </a:t>
            </a:r>
            <a:r>
              <a:rPr lang="en-US" sz="2800" dirty="0" err="1"/>
              <a:t>Tvalue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class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	public:</a:t>
            </a:r>
          </a:p>
          <a:p>
            <a:r>
              <a:rPr lang="en-US" sz="2800" dirty="0" smtClean="0"/>
              <a:t>	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() { head = tail = 0;}</a:t>
            </a:r>
          </a:p>
          <a:p>
            <a:r>
              <a:rPr lang="en-US" sz="2800" dirty="0" smtClean="0"/>
              <a:t>	Node&lt;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 *head, *tail;	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19496" y="1554808"/>
            <a:ext cx="416258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class Node {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ublic: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Tkey</a:t>
            </a:r>
            <a:r>
              <a:rPr lang="en-US" sz="2800" dirty="0" smtClean="0"/>
              <a:t> key;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Tvalue</a:t>
            </a:r>
            <a:r>
              <a:rPr lang="en-US" sz="2800" dirty="0" smtClean="0"/>
              <a:t> value;</a:t>
            </a:r>
          </a:p>
          <a:p>
            <a:r>
              <a:rPr lang="en-US" sz="2800" dirty="0" smtClean="0"/>
              <a:t>	Node *next;</a:t>
            </a:r>
          </a:p>
          <a:p>
            <a:r>
              <a:rPr lang="en-US" sz="2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79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100380"/>
            <a:ext cx="11747716" cy="5757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Tkey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void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AddNode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key,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value)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Node&lt;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Tkey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&gt; *node </a:t>
            </a:r>
            <a:endParaRPr lang="en-US" sz="24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Node&lt;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Tkey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Tvalue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node-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&gt;key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key;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node-&gt;value = value;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if (tail) {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……	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} else {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……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9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Hash Table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3747" y="1069385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3747" y="1844300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3747" y="2619215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93747" y="3394130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2226" y="4032916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.</a:t>
            </a:r>
          </a:p>
          <a:p>
            <a:r>
              <a:rPr lang="en-US" sz="3600" b="1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3800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502614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87516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6106330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1232" y="1844299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8710046" y="223175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83800" y="3378631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3502614" y="3766089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87516" y="3378631"/>
            <a:ext cx="2022530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Key, value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6106330" y="3766089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313762" y="2239505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19790" y="19217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2561" y="10693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03186" y="18363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03186" y="26934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1703186" y="34470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539" y="5929962"/>
            <a:ext cx="2131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TABLE_SIZE-1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2231841" y="5773119"/>
            <a:ext cx="1208867" cy="77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97476" y="278019"/>
            <a:ext cx="1205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entry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717794" y="3765517"/>
            <a:ext cx="5811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822" y="3447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610601" y="4596839"/>
            <a:ext cx="31404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Build a node</a:t>
            </a:r>
          </a:p>
          <a:p>
            <a:r>
              <a:rPr lang="en-US" sz="3200" dirty="0" smtClean="0"/>
              <a:t>Build a linked list</a:t>
            </a:r>
          </a:p>
          <a:p>
            <a:r>
              <a:rPr lang="en-US" sz="3200" dirty="0" smtClean="0"/>
              <a:t>Build a hash table</a:t>
            </a:r>
          </a:p>
          <a:p>
            <a:r>
              <a:rPr lang="en-US" sz="3200" dirty="0" smtClean="0"/>
              <a:t>Build a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39" y="1162372"/>
            <a:ext cx="7034939" cy="54089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missing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739" y="1162372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Node {</a:t>
            </a:r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missing </a:t>
            </a:r>
            <a:r>
              <a:rPr lang="en-US" dirty="0" smtClean="0"/>
              <a:t>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24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39" y="1162372"/>
            <a:ext cx="7034939" cy="54089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LinkedList</a:t>
            </a:r>
            <a:r>
              <a:rPr lang="en-US" dirty="0" smtClean="0"/>
              <a:t>(): head(0), tail(0) { }</a:t>
            </a:r>
          </a:p>
          <a:p>
            <a:pPr marL="0" indent="0">
              <a:buNone/>
            </a:pPr>
            <a:r>
              <a:rPr lang="en-US" dirty="0" smtClean="0"/>
              <a:t>	Node *head, *tail;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missing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739" y="1162372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Node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// missing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0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39" y="1162372"/>
            <a:ext cx="7034939" cy="54089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LinkedList</a:t>
            </a:r>
            <a:r>
              <a:rPr lang="en-US" dirty="0" smtClean="0"/>
              <a:t>(): head(0), tail(0) { }</a:t>
            </a:r>
          </a:p>
          <a:p>
            <a:pPr marL="0" indent="0">
              <a:buNone/>
            </a:pPr>
            <a:r>
              <a:rPr lang="en-US" dirty="0" smtClean="0"/>
              <a:t>	Node *head, *tail;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// missing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739" y="1162372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Node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// missing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Node *next;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18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39" y="1162372"/>
            <a:ext cx="7034939" cy="540890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LinkedList</a:t>
            </a:r>
            <a:r>
              <a:rPr lang="en-US" dirty="0" smtClean="0"/>
              <a:t>(): head(0), tail(0) { }</a:t>
            </a:r>
          </a:p>
          <a:p>
            <a:pPr marL="0" indent="0">
              <a:buNone/>
            </a:pPr>
            <a:r>
              <a:rPr lang="en-US" dirty="0" smtClean="0"/>
              <a:t>	Node *head, *tail;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// missing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739" y="1162372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Node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Node(): next(0){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Node *next;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31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 smtClean="0"/>
              <a:t>Build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39" y="1162372"/>
            <a:ext cx="7034939" cy="540890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LinkedList</a:t>
            </a:r>
            <a:r>
              <a:rPr lang="en-US" dirty="0" smtClean="0"/>
              <a:t>(): head(0), tail(0) { }</a:t>
            </a:r>
          </a:p>
          <a:p>
            <a:pPr marL="0" indent="0">
              <a:buNone/>
            </a:pPr>
            <a:r>
              <a:rPr lang="en-US" dirty="0" smtClean="0"/>
              <a:t>	Node *head, *tail;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addNode</a:t>
            </a:r>
            <a:r>
              <a:rPr lang="en-US" dirty="0" smtClean="0"/>
              <a:t>(Node </a:t>
            </a:r>
            <a:r>
              <a:rPr lang="en-US" dirty="0" smtClean="0"/>
              <a:t>*node)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(head==0)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head = tail = node;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tail-&gt;next = node;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tail = node;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739" y="1162372"/>
            <a:ext cx="3851329" cy="54089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Node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Node(): next(0){ }</a:t>
            </a:r>
          </a:p>
          <a:p>
            <a:pPr marL="0" indent="0">
              <a:buNone/>
            </a:pPr>
            <a:r>
              <a:rPr lang="en-US" dirty="0"/>
              <a:t>	Node *next;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key;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5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333</Words>
  <Application>Microsoft Office PowerPoint</Application>
  <PresentationFormat>Widescreen</PresentationFormat>
  <Paragraphs>295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Courier New</vt:lpstr>
      <vt:lpstr>Office Theme</vt:lpstr>
      <vt:lpstr>Building Up a Template</vt:lpstr>
      <vt:lpstr>PowerPoint Presentation</vt:lpstr>
      <vt:lpstr>PowerPoint Presentation</vt:lpstr>
      <vt:lpstr>Build Linked List</vt:lpstr>
      <vt:lpstr>Build Linked List</vt:lpstr>
      <vt:lpstr>Build Linked List</vt:lpstr>
      <vt:lpstr>Build Linked List</vt:lpstr>
      <vt:lpstr>Build Linked List</vt:lpstr>
      <vt:lpstr>Build a Hash Table</vt:lpstr>
      <vt:lpstr>Build Hash Table</vt:lpstr>
      <vt:lpstr>Build Hash Table</vt:lpstr>
      <vt:lpstr>Build Hash Table</vt:lpstr>
      <vt:lpstr>Build Hash Table</vt:lpstr>
      <vt:lpstr>Build Hash Table</vt:lpstr>
      <vt:lpstr>Build Hash Table</vt:lpstr>
      <vt:lpstr>Build Hash Table</vt:lpstr>
      <vt:lpstr>Build Map</vt:lpstr>
      <vt:lpstr>Implementation</vt:lpstr>
      <vt:lpstr>Build Linked List</vt:lpstr>
      <vt:lpstr>Define a template</vt:lpstr>
      <vt:lpstr>Define a template</vt:lpstr>
      <vt:lpstr>Template</vt:lpstr>
      <vt:lpstr>Build Hash Table Template?</vt:lpstr>
      <vt:lpstr>Build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Up a Template</dc:title>
  <dc:creator>Wingo</dc:creator>
  <cp:lastModifiedBy>Wingo</cp:lastModifiedBy>
  <cp:revision>144</cp:revision>
  <dcterms:created xsi:type="dcterms:W3CDTF">2017-05-03T23:07:25Z</dcterms:created>
  <dcterms:modified xsi:type="dcterms:W3CDTF">2020-04-15T03:17:08Z</dcterms:modified>
</cp:coreProperties>
</file>