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F596-286C-4D5B-BFBD-206441EE827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B250-8869-4F9B-B3B9-EB6408EE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194" y="542925"/>
            <a:ext cx="12244387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Oriented Programming </a:t>
            </a:r>
            <a:b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Data Structures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70100"/>
          </a:xfrm>
        </p:spPr>
        <p:txBody>
          <a:bodyPr>
            <a:normAutofit fontScale="62500" lnSpcReduction="20000"/>
          </a:bodyPr>
          <a:lstStyle/>
          <a:p>
            <a:endParaRPr lang="en-US" sz="4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黃世強 </a:t>
            </a:r>
            <a:r>
              <a:rPr lang="en-US" altLang="zh-TW" sz="45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500" smtClean="0"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sz="4500" smtClean="0">
                <a:latin typeface="Arial" panose="020B0604020202020204" pitchFamily="34" charset="0"/>
                <a:cs typeface="Arial" panose="020B0604020202020204" pitchFamily="34" charset="0"/>
              </a:rPr>
              <a:t>Keung </a:t>
            </a:r>
            <a:r>
              <a:rPr lang="en-US" sz="4500" smtClean="0">
                <a:latin typeface="Arial" panose="020B0604020202020204" pitchFamily="34" charset="0"/>
                <a:cs typeface="Arial" panose="020B0604020202020204" pitchFamily="34" charset="0"/>
              </a:rPr>
              <a:t>Wong</a:t>
            </a:r>
            <a:r>
              <a:rPr lang="en-US" altLang="zh-TW" sz="45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Chiao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Tung University, 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4121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0"/>
    </mc:Choice>
    <mc:Fallback xmlns="">
      <p:transition spd="slow" advTm="85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788302"/>
              </p:ext>
            </p:extLst>
          </p:nvPr>
        </p:nvGraphicFramePr>
        <p:xfrm>
          <a:off x="1566620" y="1208868"/>
          <a:ext cx="8770750" cy="5222927"/>
        </p:xfrm>
        <a:graphic>
          <a:graphicData uri="http://schemas.openxmlformats.org/drawingml/2006/table">
            <a:tbl>
              <a:tblPr/>
              <a:tblGrid>
                <a:gridCol w="8770750"/>
              </a:tblGrid>
              <a:tr h="6858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C++ Functions and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Scopes 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Pointers and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References 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Classes and </a:t>
                      </a:r>
                      <a:r>
                        <a:rPr lang="en-US" sz="280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Objects 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Data Sharing and Member Functions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Operator Overloading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Inheritance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Polymorphism and Virtual Functions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Streams and File I/O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Template and STL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Data structures: stack, queue, graph,</a:t>
                      </a:r>
                      <a:r>
                        <a:rPr lang="en-US" sz="2800" baseline="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map, trees, …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766" marR="667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35624" y="371960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Content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57"/>
    </mc:Choice>
    <mc:Fallback xmlns="">
      <p:transition spd="slow" advTm="6135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Theme</vt:lpstr>
      <vt:lpstr>Object Oriented Programming  &amp; Data Structures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17</cp:revision>
  <dcterms:created xsi:type="dcterms:W3CDTF">2016-03-12T06:43:24Z</dcterms:created>
  <dcterms:modified xsi:type="dcterms:W3CDTF">2020-07-08T11:37:31Z</dcterms:modified>
</cp:coreProperties>
</file>