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318" r:id="rId2"/>
    <p:sldId id="284" r:id="rId3"/>
    <p:sldId id="269" r:id="rId4"/>
    <p:sldId id="280" r:id="rId5"/>
    <p:sldId id="281" r:id="rId6"/>
    <p:sldId id="308" r:id="rId7"/>
    <p:sldId id="309" r:id="rId8"/>
    <p:sldId id="310" r:id="rId9"/>
    <p:sldId id="324" r:id="rId10"/>
    <p:sldId id="325" r:id="rId11"/>
    <p:sldId id="311" r:id="rId12"/>
    <p:sldId id="322" r:id="rId13"/>
    <p:sldId id="323" r:id="rId14"/>
    <p:sldId id="314" r:id="rId15"/>
    <p:sldId id="270" r:id="rId16"/>
    <p:sldId id="271" r:id="rId17"/>
    <p:sldId id="283" r:id="rId18"/>
    <p:sldId id="282" r:id="rId19"/>
    <p:sldId id="296" r:id="rId20"/>
    <p:sldId id="312" r:id="rId21"/>
    <p:sldId id="272" r:id="rId22"/>
    <p:sldId id="285" r:id="rId23"/>
    <p:sldId id="286" r:id="rId24"/>
    <p:sldId id="289" r:id="rId25"/>
    <p:sldId id="287" r:id="rId26"/>
    <p:sldId id="331" r:id="rId27"/>
    <p:sldId id="319" r:id="rId28"/>
    <p:sldId id="290" r:id="rId29"/>
    <p:sldId id="291" r:id="rId30"/>
    <p:sldId id="320" r:id="rId31"/>
    <p:sldId id="327" r:id="rId32"/>
    <p:sldId id="273" r:id="rId33"/>
    <p:sldId id="274" r:id="rId34"/>
    <p:sldId id="326" r:id="rId35"/>
    <p:sldId id="275" r:id="rId36"/>
    <p:sldId id="276" r:id="rId37"/>
    <p:sldId id="328" r:id="rId38"/>
    <p:sldId id="293" r:id="rId39"/>
    <p:sldId id="277" r:id="rId40"/>
    <p:sldId id="292" r:id="rId41"/>
    <p:sldId id="278" r:id="rId42"/>
    <p:sldId id="294" r:id="rId43"/>
    <p:sldId id="321" r:id="rId44"/>
    <p:sldId id="329" r:id="rId45"/>
    <p:sldId id="279" r:id="rId46"/>
    <p:sldId id="295" r:id="rId47"/>
    <p:sldId id="313" r:id="rId48"/>
    <p:sldId id="315" r:id="rId49"/>
    <p:sldId id="316" r:id="rId50"/>
    <p:sldId id="317" r:id="rId51"/>
    <p:sldId id="330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24" autoAdjust="0"/>
    <p:restoredTop sz="94660"/>
  </p:normalViewPr>
  <p:slideViewPr>
    <p:cSldViewPr snapToGrid="0">
      <p:cViewPr varScale="1">
        <p:scale>
          <a:sx n="67" d="100"/>
          <a:sy n="67" d="100"/>
        </p:scale>
        <p:origin x="7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14A6E-6F1E-4009-8D0E-A0D27D1327D6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AF1905-37B3-4693-B636-5C739133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63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054895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617492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742266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69620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786352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57353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275616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68221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178808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32452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63781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35456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29033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8488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99835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60285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093414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59736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0C63-7F45-49CC-924E-0CB214C48D57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FB0E-8B1D-4C2B-B47E-F7A8CDB1A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0C63-7F45-49CC-924E-0CB214C48D57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FB0E-8B1D-4C2B-B47E-F7A8CDB1A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52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0C63-7F45-49CC-924E-0CB214C48D57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FB0E-8B1D-4C2B-B47E-F7A8CDB1A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36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0C63-7F45-49CC-924E-0CB214C48D57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FB0E-8B1D-4C2B-B47E-F7A8CDB1A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18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0C63-7F45-49CC-924E-0CB214C48D57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FB0E-8B1D-4C2B-B47E-F7A8CDB1A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861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0C63-7F45-49CC-924E-0CB214C48D57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FB0E-8B1D-4C2B-B47E-F7A8CDB1A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293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0C63-7F45-49CC-924E-0CB214C48D57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FB0E-8B1D-4C2B-B47E-F7A8CDB1A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102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0C63-7F45-49CC-924E-0CB214C48D57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FB0E-8B1D-4C2B-B47E-F7A8CDB1A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95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0C63-7F45-49CC-924E-0CB214C48D57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FB0E-8B1D-4C2B-B47E-F7A8CDB1A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82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0C63-7F45-49CC-924E-0CB214C48D57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FB0E-8B1D-4C2B-B47E-F7A8CDB1A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80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0C63-7F45-49CC-924E-0CB214C48D57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FB0E-8B1D-4C2B-B47E-F7A8CDB1A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34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E0C63-7F45-49CC-924E-0CB214C48D57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7FB0E-8B1D-4C2B-B47E-F7A8CDB1A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244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C++ Basics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6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0"/>
    </mc:Choice>
    <mc:Fallback xmlns="">
      <p:transition spd="slow" advTm="108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278" y="235221"/>
            <a:ext cx="6306518" cy="8911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A namespace is a declarative region that provides a scope to the identifiers (e.g., functions, variables, data type, and </a:t>
            </a:r>
            <a:r>
              <a:rPr lang="en-US" dirty="0" err="1" smtClean="0"/>
              <a:t>etc</a:t>
            </a:r>
            <a:r>
              <a:rPr lang="en-US" dirty="0" smtClean="0"/>
              <a:t>) inside it.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948407" y="108486"/>
            <a:ext cx="5008536" cy="321909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 smtClean="0"/>
              <a:t>In </a:t>
            </a:r>
            <a:r>
              <a:rPr lang="en-US" altLang="en-US" dirty="0" err="1" smtClean="0"/>
              <a:t>A.h</a:t>
            </a:r>
            <a:r>
              <a:rPr lang="en-US" altLang="en-US" dirty="0" smtClean="0"/>
              <a:t>, we have the following:</a:t>
            </a:r>
            <a:endParaRPr lang="en-US" altLang="en-US" dirty="0"/>
          </a:p>
          <a:p>
            <a:r>
              <a:rPr lang="en-US" altLang="en-US" dirty="0"/>
              <a:t>n</a:t>
            </a:r>
            <a:r>
              <a:rPr lang="en-US" altLang="en-US" dirty="0" smtClean="0"/>
              <a:t>amespace Peter {</a:t>
            </a:r>
          </a:p>
          <a:p>
            <a:r>
              <a:rPr lang="en-US" altLang="en-US" dirty="0"/>
              <a:t>	</a:t>
            </a:r>
            <a:r>
              <a:rPr lang="en-US" altLang="en-US" b="1" dirty="0" err="1" smtClean="0"/>
              <a:t>int</a:t>
            </a:r>
            <a:r>
              <a:rPr lang="en-US" altLang="en-US" b="1" dirty="0" smtClean="0"/>
              <a:t> b = 1</a:t>
            </a:r>
            <a:r>
              <a:rPr lang="en-US" altLang="en-US" dirty="0" smtClean="0"/>
              <a:t>;</a:t>
            </a:r>
          </a:p>
          <a:p>
            <a:r>
              <a:rPr lang="en-US" altLang="en-US" dirty="0"/>
              <a:t>	</a:t>
            </a:r>
            <a:r>
              <a:rPr lang="en-US" altLang="en-US" dirty="0" err="1" smtClean="0"/>
              <a:t>int</a:t>
            </a:r>
            <a:r>
              <a:rPr lang="en-US" altLang="en-US" dirty="0" smtClean="0"/>
              <a:t> foo( </a:t>
            </a:r>
            <a:r>
              <a:rPr lang="en-US" altLang="en-US" dirty="0" err="1" smtClean="0"/>
              <a:t>int</a:t>
            </a:r>
            <a:r>
              <a:rPr lang="en-US" altLang="en-US" dirty="0" smtClean="0"/>
              <a:t> n ) {</a:t>
            </a:r>
          </a:p>
          <a:p>
            <a:r>
              <a:rPr lang="en-US" altLang="en-US" dirty="0"/>
              <a:t>	</a:t>
            </a:r>
            <a:r>
              <a:rPr lang="en-US" altLang="en-US" dirty="0" smtClean="0"/>
              <a:t>	if ( n &lt;= 0 ) return 1;</a:t>
            </a:r>
          </a:p>
          <a:p>
            <a:r>
              <a:rPr lang="en-US" altLang="en-US" dirty="0"/>
              <a:t>	</a:t>
            </a:r>
            <a:r>
              <a:rPr lang="en-US" altLang="en-US" dirty="0" smtClean="0"/>
              <a:t>	return n*foo(n-1);</a:t>
            </a:r>
          </a:p>
          <a:p>
            <a:r>
              <a:rPr lang="en-US" altLang="en-US" dirty="0"/>
              <a:t>	</a:t>
            </a:r>
            <a:r>
              <a:rPr lang="en-US" altLang="en-US" dirty="0" smtClean="0"/>
              <a:t>}</a:t>
            </a:r>
          </a:p>
          <a:p>
            <a:r>
              <a:rPr lang="en-US" altLang="en-US" dirty="0" smtClean="0"/>
              <a:t>};</a:t>
            </a:r>
            <a:endParaRPr lang="en-US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48407" y="3522665"/>
            <a:ext cx="5008536" cy="321909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 smtClean="0"/>
              <a:t>In </a:t>
            </a:r>
            <a:r>
              <a:rPr lang="en-US" altLang="en-US" dirty="0" err="1" smtClean="0"/>
              <a:t>B.h</a:t>
            </a:r>
            <a:r>
              <a:rPr lang="en-US" altLang="en-US" dirty="0" smtClean="0"/>
              <a:t>, we have the following:</a:t>
            </a:r>
            <a:endParaRPr lang="en-US" altLang="en-US" dirty="0"/>
          </a:p>
          <a:p>
            <a:r>
              <a:rPr lang="en-US" altLang="en-US" dirty="0"/>
              <a:t>n</a:t>
            </a:r>
            <a:r>
              <a:rPr lang="en-US" altLang="en-US" dirty="0" smtClean="0"/>
              <a:t>amespace Mary {</a:t>
            </a:r>
          </a:p>
          <a:p>
            <a:r>
              <a:rPr lang="en-US" altLang="en-US" dirty="0"/>
              <a:t>	</a:t>
            </a:r>
            <a:r>
              <a:rPr lang="en-US" altLang="en-US" dirty="0" err="1" smtClean="0"/>
              <a:t>int</a:t>
            </a:r>
            <a:r>
              <a:rPr lang="en-US" altLang="en-US" dirty="0" smtClean="0"/>
              <a:t> </a:t>
            </a:r>
            <a:r>
              <a:rPr lang="en-US" altLang="en-US" dirty="0"/>
              <a:t>a</a:t>
            </a:r>
            <a:r>
              <a:rPr lang="en-US" altLang="en-US" dirty="0" smtClean="0"/>
              <a:t> = 0;</a:t>
            </a:r>
          </a:p>
          <a:p>
            <a:r>
              <a:rPr lang="en-US" altLang="en-US" dirty="0"/>
              <a:t>	</a:t>
            </a:r>
            <a:r>
              <a:rPr lang="en-US" altLang="en-US" dirty="0" err="1" smtClean="0"/>
              <a:t>int</a:t>
            </a:r>
            <a:r>
              <a:rPr lang="en-US" altLang="en-US" dirty="0" smtClean="0"/>
              <a:t> foo( </a:t>
            </a:r>
            <a:r>
              <a:rPr lang="en-US" altLang="en-US" dirty="0" err="1" smtClean="0"/>
              <a:t>int</a:t>
            </a:r>
            <a:r>
              <a:rPr lang="en-US" altLang="en-US" dirty="0" smtClean="0"/>
              <a:t> n ) {</a:t>
            </a:r>
          </a:p>
          <a:p>
            <a:r>
              <a:rPr lang="en-US" altLang="en-US" dirty="0"/>
              <a:t>	</a:t>
            </a:r>
            <a:r>
              <a:rPr lang="en-US" altLang="en-US" dirty="0" smtClean="0"/>
              <a:t>	if ( n &lt;= 0 ) return 0;</a:t>
            </a:r>
          </a:p>
          <a:p>
            <a:r>
              <a:rPr lang="en-US" altLang="en-US" dirty="0"/>
              <a:t>	</a:t>
            </a:r>
            <a:r>
              <a:rPr lang="en-US" altLang="en-US" dirty="0" smtClean="0"/>
              <a:t>	return </a:t>
            </a:r>
            <a:r>
              <a:rPr lang="en-US" altLang="en-US" dirty="0" err="1" smtClean="0"/>
              <a:t>n+foo</a:t>
            </a:r>
            <a:r>
              <a:rPr lang="en-US" altLang="en-US" dirty="0" smtClean="0"/>
              <a:t>(n-1);</a:t>
            </a:r>
          </a:p>
          <a:p>
            <a:r>
              <a:rPr lang="en-US" altLang="en-US" dirty="0"/>
              <a:t>	</a:t>
            </a:r>
            <a:r>
              <a:rPr lang="en-US" altLang="en-US" dirty="0" smtClean="0"/>
              <a:t>}</a:t>
            </a:r>
          </a:p>
          <a:p>
            <a:r>
              <a:rPr lang="en-US" altLang="en-US" dirty="0" smtClean="0"/>
              <a:t>};</a:t>
            </a:r>
            <a:endParaRPr lang="en-US" alt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28047" y="2182676"/>
            <a:ext cx="6413715" cy="455908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 smtClean="0"/>
              <a:t>#include “</a:t>
            </a:r>
            <a:r>
              <a:rPr lang="en-US" altLang="en-US" dirty="0" err="1" smtClean="0"/>
              <a:t>A.h</a:t>
            </a:r>
            <a:r>
              <a:rPr lang="en-US" altLang="en-US" dirty="0" smtClean="0"/>
              <a:t>”</a:t>
            </a:r>
          </a:p>
          <a:p>
            <a:r>
              <a:rPr lang="en-US" altLang="en-US" dirty="0" smtClean="0"/>
              <a:t>#include “</a:t>
            </a:r>
            <a:r>
              <a:rPr lang="en-US" altLang="en-US" dirty="0" err="1" smtClean="0"/>
              <a:t>B.h</a:t>
            </a:r>
            <a:r>
              <a:rPr lang="en-US" altLang="en-US" dirty="0" smtClean="0"/>
              <a:t>”</a:t>
            </a:r>
          </a:p>
          <a:p>
            <a:r>
              <a:rPr lang="en-US" altLang="en-US" dirty="0" smtClean="0"/>
              <a:t>#include &lt;</a:t>
            </a:r>
            <a:r>
              <a:rPr lang="en-US" altLang="en-US" dirty="0" err="1" smtClean="0"/>
              <a:t>iostream</a:t>
            </a:r>
            <a:r>
              <a:rPr lang="en-US" altLang="en-US" dirty="0" smtClean="0"/>
              <a:t>&gt;</a:t>
            </a:r>
            <a:endParaRPr lang="en-US" altLang="en-US" dirty="0"/>
          </a:p>
          <a:p>
            <a:endParaRPr lang="en-US" altLang="en-US" dirty="0" smtClean="0"/>
          </a:p>
          <a:p>
            <a:r>
              <a:rPr lang="en-US" altLang="en-US" dirty="0"/>
              <a:t>u</a:t>
            </a:r>
            <a:r>
              <a:rPr lang="en-US" altLang="en-US" dirty="0" smtClean="0"/>
              <a:t>sing namespace Mary;</a:t>
            </a:r>
            <a:endParaRPr lang="en-US" altLang="en-US" dirty="0"/>
          </a:p>
          <a:p>
            <a:r>
              <a:rPr lang="en-US" altLang="en-US" dirty="0" err="1"/>
              <a:t>i</a:t>
            </a:r>
            <a:r>
              <a:rPr lang="en-US" altLang="en-US" dirty="0" err="1" smtClean="0"/>
              <a:t>nt</a:t>
            </a:r>
            <a:r>
              <a:rPr lang="en-US" altLang="en-US" dirty="0" smtClean="0"/>
              <a:t> main() {</a:t>
            </a:r>
          </a:p>
          <a:p>
            <a:r>
              <a:rPr lang="en-US" altLang="en-US" dirty="0"/>
              <a:t>	</a:t>
            </a:r>
            <a:r>
              <a:rPr lang="en-US" altLang="en-US" dirty="0" err="1" smtClean="0"/>
              <a:t>std</a:t>
            </a:r>
            <a:r>
              <a:rPr lang="en-US" altLang="en-US" dirty="0" smtClean="0"/>
              <a:t>::</a:t>
            </a:r>
            <a:r>
              <a:rPr lang="en-US" altLang="en-US" dirty="0" err="1" smtClean="0"/>
              <a:t>cout</a:t>
            </a:r>
            <a:r>
              <a:rPr lang="en-US" altLang="en-US" dirty="0" smtClean="0"/>
              <a:t> &lt;&lt; Peter::foo(5) &lt;&lt; </a:t>
            </a:r>
            <a:r>
              <a:rPr lang="en-US" altLang="en-US" dirty="0" err="1" smtClean="0"/>
              <a:t>std</a:t>
            </a:r>
            <a:r>
              <a:rPr lang="en-US" altLang="en-US" dirty="0" smtClean="0"/>
              <a:t>::</a:t>
            </a:r>
            <a:r>
              <a:rPr lang="en-US" altLang="en-US" dirty="0" err="1" smtClean="0"/>
              <a:t>endl</a:t>
            </a:r>
            <a:r>
              <a:rPr lang="en-US" altLang="en-US" dirty="0" smtClean="0"/>
              <a:t>;</a:t>
            </a:r>
          </a:p>
          <a:p>
            <a:r>
              <a:rPr lang="en-US" altLang="en-US" dirty="0" smtClean="0"/>
              <a:t>	</a:t>
            </a:r>
            <a:r>
              <a:rPr lang="en-US" altLang="en-US" dirty="0" err="1"/>
              <a:t>std</a:t>
            </a:r>
            <a:r>
              <a:rPr lang="en-US" altLang="en-US" dirty="0"/>
              <a:t>::</a:t>
            </a:r>
            <a:r>
              <a:rPr lang="en-US" altLang="en-US" dirty="0" err="1"/>
              <a:t>cout</a:t>
            </a:r>
            <a:r>
              <a:rPr lang="en-US" altLang="en-US" dirty="0"/>
              <a:t> &lt;&lt; </a:t>
            </a:r>
            <a:r>
              <a:rPr lang="en-US" altLang="en-US" dirty="0" smtClean="0"/>
              <a:t>foo(5</a:t>
            </a:r>
            <a:r>
              <a:rPr lang="en-US" altLang="en-US" dirty="0"/>
              <a:t>) &lt;&lt; </a:t>
            </a:r>
            <a:r>
              <a:rPr lang="en-US" altLang="en-US" dirty="0" err="1"/>
              <a:t>std</a:t>
            </a:r>
            <a:r>
              <a:rPr lang="en-US" altLang="en-US" dirty="0"/>
              <a:t>::</a:t>
            </a:r>
            <a:r>
              <a:rPr lang="en-US" altLang="en-US" dirty="0" err="1"/>
              <a:t>endl</a:t>
            </a:r>
            <a:r>
              <a:rPr lang="en-US" altLang="en-US" dirty="0"/>
              <a:t>;</a:t>
            </a:r>
          </a:p>
          <a:p>
            <a:r>
              <a:rPr lang="en-US" altLang="en-US" dirty="0" smtClean="0"/>
              <a:t>	</a:t>
            </a:r>
            <a:r>
              <a:rPr lang="en-US" altLang="en-US" dirty="0" err="1" smtClean="0"/>
              <a:t>std</a:t>
            </a:r>
            <a:r>
              <a:rPr lang="en-US" altLang="en-US" dirty="0" smtClean="0"/>
              <a:t>::</a:t>
            </a:r>
            <a:r>
              <a:rPr lang="en-US" altLang="en-US" dirty="0" err="1" smtClean="0"/>
              <a:t>cout</a:t>
            </a:r>
            <a:r>
              <a:rPr lang="en-US" altLang="en-US" dirty="0" smtClean="0"/>
              <a:t> &lt;&lt; Mary::a &lt;&lt; </a:t>
            </a:r>
            <a:r>
              <a:rPr lang="en-US" altLang="en-US" dirty="0" err="1" smtClean="0"/>
              <a:t>std</a:t>
            </a:r>
            <a:r>
              <a:rPr lang="en-US" altLang="en-US" dirty="0" smtClean="0"/>
              <a:t>::</a:t>
            </a:r>
            <a:r>
              <a:rPr lang="en-US" altLang="en-US" dirty="0" err="1" smtClean="0"/>
              <a:t>endl</a:t>
            </a:r>
            <a:r>
              <a:rPr lang="en-US" altLang="en-US" dirty="0" smtClean="0"/>
              <a:t>;//no error </a:t>
            </a:r>
          </a:p>
          <a:p>
            <a:r>
              <a:rPr lang="en-US" altLang="en-US" dirty="0"/>
              <a:t>	</a:t>
            </a:r>
            <a:r>
              <a:rPr lang="en-US" altLang="en-US" dirty="0" err="1" smtClean="0"/>
              <a:t>std</a:t>
            </a:r>
            <a:r>
              <a:rPr lang="en-US" altLang="en-US" dirty="0" smtClean="0"/>
              <a:t>::</a:t>
            </a:r>
            <a:r>
              <a:rPr lang="en-US" altLang="en-US" dirty="0" err="1" smtClean="0"/>
              <a:t>cout</a:t>
            </a:r>
            <a:r>
              <a:rPr lang="en-US" altLang="en-US" dirty="0" smtClean="0"/>
              <a:t> &lt;&lt; </a:t>
            </a:r>
            <a:r>
              <a:rPr lang="en-US" altLang="en-US" b="1" dirty="0" smtClean="0">
                <a:solidFill>
                  <a:srgbClr val="FF0000"/>
                </a:solidFill>
              </a:rPr>
              <a:t>Peter::</a:t>
            </a:r>
            <a:r>
              <a:rPr lang="en-US" altLang="en-US" dirty="0" smtClean="0"/>
              <a:t>b &lt;&lt; </a:t>
            </a:r>
            <a:r>
              <a:rPr lang="en-US" altLang="en-US" b="1" dirty="0" err="1" smtClean="0">
                <a:solidFill>
                  <a:srgbClr val="FF0000"/>
                </a:solidFill>
              </a:rPr>
              <a:t>std</a:t>
            </a:r>
            <a:r>
              <a:rPr lang="en-US" altLang="en-US" b="1" dirty="0" smtClean="0">
                <a:solidFill>
                  <a:srgbClr val="FF0000"/>
                </a:solidFill>
              </a:rPr>
              <a:t>::</a:t>
            </a:r>
            <a:r>
              <a:rPr lang="en-US" altLang="en-US" dirty="0" err="1" smtClean="0"/>
              <a:t>endl</a:t>
            </a:r>
            <a:r>
              <a:rPr lang="en-US" altLang="en-US" dirty="0" smtClean="0"/>
              <a:t>;</a:t>
            </a:r>
          </a:p>
          <a:p>
            <a:r>
              <a:rPr lang="en-US" altLang="en-US" dirty="0" smtClean="0"/>
              <a:t>	return 0;</a:t>
            </a:r>
          </a:p>
          <a:p>
            <a:r>
              <a:rPr lang="en-US" altLang="en-US" dirty="0" smtClean="0"/>
              <a:t>}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17057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8"/>
    </mc:Choice>
    <mc:Fallback xmlns="">
      <p:transition spd="slow" advTm="138"/>
    </mc:Fallback>
  </mc:AlternateContent>
  <p:timing>
    <p:tnLst>
      <p:par>
        <p:cTn id="1" dur="indefinite" restart="never" nodeType="tmRoot"/>
      </p:par>
    </p:tnLst>
  </p:timing>
  <p:extLst mod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278" y="235221"/>
            <a:ext cx="6306518" cy="8911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Avoid multiple declarations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090834" y="108486"/>
            <a:ext cx="5866109" cy="640080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 smtClean="0"/>
              <a:t>In </a:t>
            </a:r>
            <a:r>
              <a:rPr lang="en-US" altLang="en-US" dirty="0" err="1" smtClean="0"/>
              <a:t>A.h</a:t>
            </a:r>
            <a:r>
              <a:rPr lang="en-US" altLang="en-US" dirty="0" smtClean="0"/>
              <a:t>, we have the following: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#</a:t>
            </a:r>
            <a:r>
              <a:rPr lang="en-US" altLang="en-US" dirty="0" err="1" smtClean="0"/>
              <a:t>ifndef</a:t>
            </a:r>
            <a:r>
              <a:rPr lang="en-US" altLang="en-US" dirty="0" smtClean="0"/>
              <a:t> 	__</a:t>
            </a:r>
            <a:r>
              <a:rPr lang="en-US" altLang="en-US" dirty="0" err="1" smtClean="0"/>
              <a:t>A_file</a:t>
            </a:r>
            <a:r>
              <a:rPr lang="en-US" altLang="en-US" dirty="0" smtClean="0"/>
              <a:t>__	// directive</a:t>
            </a:r>
          </a:p>
          <a:p>
            <a:r>
              <a:rPr lang="en-US" altLang="en-US" dirty="0" smtClean="0"/>
              <a:t>#define 	__</a:t>
            </a:r>
            <a:r>
              <a:rPr lang="en-US" altLang="en-US" dirty="0" err="1" smtClean="0"/>
              <a:t>A_file</a:t>
            </a:r>
            <a:r>
              <a:rPr lang="en-US" altLang="en-US" dirty="0" smtClean="0"/>
              <a:t>__</a:t>
            </a:r>
          </a:p>
          <a:p>
            <a:r>
              <a:rPr lang="en-US" altLang="en-US" dirty="0" smtClean="0"/>
              <a:t>namespace </a:t>
            </a:r>
            <a:r>
              <a:rPr lang="en-US" altLang="en-US" dirty="0" err="1" smtClean="0"/>
              <a:t>ns_A</a:t>
            </a:r>
            <a:r>
              <a:rPr lang="en-US" altLang="en-US" dirty="0" smtClean="0"/>
              <a:t> {</a:t>
            </a:r>
          </a:p>
          <a:p>
            <a:r>
              <a:rPr lang="en-US" altLang="en-US" dirty="0"/>
              <a:t>	</a:t>
            </a:r>
            <a:r>
              <a:rPr lang="en-US" altLang="en-US" dirty="0" err="1" smtClean="0"/>
              <a:t>int</a:t>
            </a:r>
            <a:r>
              <a:rPr lang="en-US" altLang="en-US" dirty="0" smtClean="0"/>
              <a:t> a = 1;</a:t>
            </a:r>
          </a:p>
          <a:p>
            <a:r>
              <a:rPr lang="en-US" altLang="en-US" dirty="0"/>
              <a:t>	</a:t>
            </a:r>
            <a:r>
              <a:rPr lang="en-US" altLang="en-US" dirty="0" err="1" smtClean="0"/>
              <a:t>int</a:t>
            </a:r>
            <a:r>
              <a:rPr lang="en-US" altLang="en-US" dirty="0" smtClean="0"/>
              <a:t> foo( </a:t>
            </a:r>
            <a:r>
              <a:rPr lang="en-US" altLang="en-US" dirty="0" err="1" smtClean="0"/>
              <a:t>int</a:t>
            </a:r>
            <a:r>
              <a:rPr lang="en-US" altLang="en-US" dirty="0" smtClean="0"/>
              <a:t> n ) {</a:t>
            </a:r>
          </a:p>
          <a:p>
            <a:r>
              <a:rPr lang="en-US" altLang="en-US" dirty="0"/>
              <a:t>	</a:t>
            </a:r>
            <a:r>
              <a:rPr lang="en-US" altLang="en-US" dirty="0" smtClean="0"/>
              <a:t>	if ( n &lt;= 0 ) return 1;</a:t>
            </a:r>
          </a:p>
          <a:p>
            <a:r>
              <a:rPr lang="en-US" altLang="en-US" dirty="0"/>
              <a:t>	</a:t>
            </a:r>
            <a:r>
              <a:rPr lang="en-US" altLang="en-US" dirty="0" smtClean="0"/>
              <a:t>	return n*foo(n-1);</a:t>
            </a:r>
          </a:p>
          <a:p>
            <a:r>
              <a:rPr lang="en-US" altLang="en-US" dirty="0"/>
              <a:t>	</a:t>
            </a:r>
            <a:r>
              <a:rPr lang="en-US" altLang="en-US" dirty="0" smtClean="0"/>
              <a:t>}</a:t>
            </a:r>
          </a:p>
          <a:p>
            <a:r>
              <a:rPr lang="en-US" altLang="en-US" dirty="0" smtClean="0"/>
              <a:t>};</a:t>
            </a:r>
          </a:p>
          <a:p>
            <a:endParaRPr lang="en-US" altLang="en-US" dirty="0"/>
          </a:p>
          <a:p>
            <a:r>
              <a:rPr lang="en-US" altLang="en-US" dirty="0" smtClean="0"/>
              <a:t>#</a:t>
            </a:r>
            <a:r>
              <a:rPr lang="en-US" altLang="en-US" dirty="0" err="1" smtClean="0"/>
              <a:t>endif</a:t>
            </a:r>
            <a:endParaRPr lang="en-US" alt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28048" y="2182676"/>
            <a:ext cx="5282338" cy="4326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 smtClean="0"/>
              <a:t>#include “</a:t>
            </a:r>
            <a:r>
              <a:rPr lang="en-US" altLang="en-US" dirty="0" err="1" smtClean="0"/>
              <a:t>A.h</a:t>
            </a:r>
            <a:r>
              <a:rPr lang="en-US" altLang="en-US" dirty="0" smtClean="0"/>
              <a:t>”</a:t>
            </a:r>
          </a:p>
          <a:p>
            <a:r>
              <a:rPr lang="en-US" altLang="en-US" dirty="0" smtClean="0"/>
              <a:t>#include “</a:t>
            </a:r>
            <a:r>
              <a:rPr lang="en-US" altLang="en-US" dirty="0" err="1" smtClean="0"/>
              <a:t>A.h</a:t>
            </a:r>
            <a:r>
              <a:rPr lang="en-US" altLang="en-US" dirty="0" smtClean="0"/>
              <a:t>”</a:t>
            </a:r>
          </a:p>
          <a:p>
            <a:r>
              <a:rPr lang="en-US" altLang="en-US" dirty="0" smtClean="0"/>
              <a:t>#include &lt;</a:t>
            </a:r>
            <a:r>
              <a:rPr lang="en-US" altLang="en-US" dirty="0" err="1" smtClean="0"/>
              <a:t>iostream</a:t>
            </a:r>
            <a:r>
              <a:rPr lang="en-US" altLang="en-US" dirty="0" smtClean="0"/>
              <a:t>&gt;</a:t>
            </a:r>
            <a:endParaRPr lang="en-US" altLang="en-US" dirty="0"/>
          </a:p>
          <a:p>
            <a:endParaRPr lang="en-US" altLang="en-US" dirty="0" smtClean="0"/>
          </a:p>
          <a:p>
            <a:r>
              <a:rPr lang="en-US" altLang="en-US" dirty="0"/>
              <a:t>u</a:t>
            </a:r>
            <a:r>
              <a:rPr lang="en-US" altLang="en-US" dirty="0" smtClean="0"/>
              <a:t>sing namespace </a:t>
            </a:r>
            <a:r>
              <a:rPr lang="en-US" altLang="en-US" dirty="0" err="1" smtClean="0"/>
              <a:t>ns_A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std</a:t>
            </a:r>
            <a:r>
              <a:rPr lang="en-US" altLang="en-US" dirty="0" smtClean="0"/>
              <a:t>;</a:t>
            </a:r>
            <a:endParaRPr lang="en-US" altLang="en-US" dirty="0"/>
          </a:p>
          <a:p>
            <a:r>
              <a:rPr lang="en-US" altLang="en-US" dirty="0" err="1"/>
              <a:t>i</a:t>
            </a:r>
            <a:r>
              <a:rPr lang="en-US" altLang="en-US" dirty="0" err="1" smtClean="0"/>
              <a:t>nt</a:t>
            </a:r>
            <a:r>
              <a:rPr lang="en-US" altLang="en-US" dirty="0" smtClean="0"/>
              <a:t> main() {</a:t>
            </a:r>
          </a:p>
          <a:p>
            <a:r>
              <a:rPr lang="en-US" altLang="en-US" dirty="0" smtClean="0"/>
              <a:t>	</a:t>
            </a:r>
            <a:r>
              <a:rPr lang="en-US" altLang="en-US" dirty="0" err="1" smtClean="0"/>
              <a:t>cout</a:t>
            </a:r>
            <a:r>
              <a:rPr lang="en-US" altLang="en-US" dirty="0" smtClean="0"/>
              <a:t> </a:t>
            </a:r>
            <a:r>
              <a:rPr lang="en-US" altLang="en-US" dirty="0"/>
              <a:t>&lt;&lt; </a:t>
            </a:r>
            <a:r>
              <a:rPr lang="en-US" altLang="en-US" dirty="0" smtClean="0"/>
              <a:t>foo(5</a:t>
            </a:r>
            <a:r>
              <a:rPr lang="en-US" altLang="en-US" dirty="0"/>
              <a:t>) &lt;&lt; </a:t>
            </a:r>
            <a:r>
              <a:rPr lang="en-US" altLang="en-US" dirty="0" err="1"/>
              <a:t>std</a:t>
            </a:r>
            <a:r>
              <a:rPr lang="en-US" altLang="en-US" dirty="0"/>
              <a:t>::</a:t>
            </a:r>
            <a:r>
              <a:rPr lang="en-US" altLang="en-US" dirty="0" err="1"/>
              <a:t>endl</a:t>
            </a:r>
            <a:r>
              <a:rPr lang="en-US" altLang="en-US" dirty="0"/>
              <a:t>;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	return 0;</a:t>
            </a:r>
          </a:p>
          <a:p>
            <a:r>
              <a:rPr lang="en-US" altLang="en-US" dirty="0" smtClean="0"/>
              <a:t>}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28205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3"/>
    </mc:Choice>
    <mc:Fallback xmlns="">
      <p:transition spd="slow" advTm="143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278" y="235221"/>
            <a:ext cx="6306518" cy="8911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Avoid multiple declarations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090834" y="108486"/>
            <a:ext cx="5866109" cy="640080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 smtClean="0"/>
              <a:t>In </a:t>
            </a:r>
            <a:r>
              <a:rPr lang="en-US" altLang="en-US" dirty="0" err="1" smtClean="0"/>
              <a:t>A.h</a:t>
            </a:r>
            <a:r>
              <a:rPr lang="en-US" altLang="en-US" dirty="0" smtClean="0"/>
              <a:t>, we have the following: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#</a:t>
            </a:r>
            <a:r>
              <a:rPr lang="en-US" altLang="en-US" dirty="0" err="1" smtClean="0"/>
              <a:t>ifndef</a:t>
            </a:r>
            <a:r>
              <a:rPr lang="en-US" altLang="en-US" dirty="0" smtClean="0"/>
              <a:t> 	__</a:t>
            </a:r>
            <a:r>
              <a:rPr lang="en-US" altLang="en-US" dirty="0" err="1" smtClean="0"/>
              <a:t>A_file</a:t>
            </a:r>
            <a:r>
              <a:rPr lang="en-US" altLang="en-US" dirty="0" smtClean="0"/>
              <a:t>__	// directive</a:t>
            </a:r>
          </a:p>
          <a:p>
            <a:r>
              <a:rPr lang="en-US" altLang="en-US" dirty="0"/>
              <a:t>#define 	__</a:t>
            </a:r>
            <a:r>
              <a:rPr lang="en-US" altLang="en-US" dirty="0" err="1"/>
              <a:t>A_file</a:t>
            </a:r>
            <a:r>
              <a:rPr lang="en-US" altLang="en-US" dirty="0" smtClean="0"/>
              <a:t>__</a:t>
            </a:r>
          </a:p>
          <a:p>
            <a:r>
              <a:rPr lang="en-US" altLang="en-US" dirty="0" smtClean="0"/>
              <a:t>namespace </a:t>
            </a:r>
            <a:r>
              <a:rPr lang="en-US" altLang="en-US" dirty="0" err="1" smtClean="0"/>
              <a:t>ns_A</a:t>
            </a:r>
            <a:r>
              <a:rPr lang="en-US" altLang="en-US" dirty="0" smtClean="0"/>
              <a:t> {</a:t>
            </a:r>
          </a:p>
          <a:p>
            <a:r>
              <a:rPr lang="en-US" altLang="en-US" dirty="0"/>
              <a:t>	</a:t>
            </a:r>
            <a:r>
              <a:rPr lang="en-US" altLang="en-US" dirty="0" err="1" smtClean="0"/>
              <a:t>int</a:t>
            </a:r>
            <a:r>
              <a:rPr lang="en-US" altLang="en-US" dirty="0" smtClean="0"/>
              <a:t> a = 1;</a:t>
            </a:r>
          </a:p>
          <a:p>
            <a:r>
              <a:rPr lang="en-US" altLang="en-US" dirty="0"/>
              <a:t>	</a:t>
            </a:r>
            <a:r>
              <a:rPr lang="en-US" altLang="en-US" dirty="0" err="1" smtClean="0"/>
              <a:t>int</a:t>
            </a:r>
            <a:r>
              <a:rPr lang="en-US" altLang="en-US" dirty="0" smtClean="0"/>
              <a:t> foo( </a:t>
            </a:r>
            <a:r>
              <a:rPr lang="en-US" altLang="en-US" dirty="0" err="1" smtClean="0"/>
              <a:t>int</a:t>
            </a:r>
            <a:r>
              <a:rPr lang="en-US" altLang="en-US" dirty="0" smtClean="0"/>
              <a:t> n ) {</a:t>
            </a:r>
          </a:p>
          <a:p>
            <a:r>
              <a:rPr lang="en-US" altLang="en-US" dirty="0"/>
              <a:t>	</a:t>
            </a:r>
            <a:r>
              <a:rPr lang="en-US" altLang="en-US" dirty="0" smtClean="0"/>
              <a:t>	if ( n &lt;= 0 ) return 1;</a:t>
            </a:r>
          </a:p>
          <a:p>
            <a:r>
              <a:rPr lang="en-US" altLang="en-US" dirty="0"/>
              <a:t>	</a:t>
            </a:r>
            <a:r>
              <a:rPr lang="en-US" altLang="en-US" dirty="0" smtClean="0"/>
              <a:t>	return n*foo(n-1);</a:t>
            </a:r>
          </a:p>
          <a:p>
            <a:r>
              <a:rPr lang="en-US" altLang="en-US" dirty="0"/>
              <a:t>	</a:t>
            </a:r>
            <a:r>
              <a:rPr lang="en-US" altLang="en-US" dirty="0" smtClean="0"/>
              <a:t>}</a:t>
            </a:r>
          </a:p>
          <a:p>
            <a:r>
              <a:rPr lang="en-US" altLang="en-US" dirty="0" smtClean="0"/>
              <a:t>};</a:t>
            </a:r>
          </a:p>
          <a:p>
            <a:endParaRPr lang="en-US" altLang="en-US" dirty="0"/>
          </a:p>
          <a:p>
            <a:r>
              <a:rPr lang="en-US" altLang="en-US" dirty="0" smtClean="0"/>
              <a:t>#</a:t>
            </a:r>
            <a:r>
              <a:rPr lang="en-US" altLang="en-US" dirty="0" err="1" smtClean="0"/>
              <a:t>endif</a:t>
            </a:r>
            <a:endParaRPr lang="en-US" alt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28048" y="945397"/>
            <a:ext cx="5282338" cy="573437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 dirty="0"/>
              <a:t>#</a:t>
            </a:r>
            <a:r>
              <a:rPr lang="en-US" altLang="en-US" b="1" dirty="0" err="1"/>
              <a:t>ifndef</a:t>
            </a:r>
            <a:r>
              <a:rPr lang="en-US" altLang="en-US" b="1" dirty="0"/>
              <a:t> 	__</a:t>
            </a:r>
            <a:r>
              <a:rPr lang="en-US" altLang="en-US" b="1" dirty="0" err="1"/>
              <a:t>A_file</a:t>
            </a:r>
            <a:r>
              <a:rPr lang="en-US" altLang="en-US" b="1" dirty="0"/>
              <a:t>__	// </a:t>
            </a:r>
            <a:r>
              <a:rPr lang="en-US" altLang="en-US" b="1" dirty="0" smtClean="0"/>
              <a:t>directive</a:t>
            </a:r>
            <a:endParaRPr lang="en-US" altLang="en-US" b="1" dirty="0"/>
          </a:p>
          <a:p>
            <a:r>
              <a:rPr lang="en-US" altLang="en-US" b="1" dirty="0"/>
              <a:t>#define 	__</a:t>
            </a:r>
            <a:r>
              <a:rPr lang="en-US" altLang="en-US" b="1" dirty="0" err="1"/>
              <a:t>A_file</a:t>
            </a:r>
            <a:r>
              <a:rPr lang="en-US" altLang="en-US" b="1" dirty="0" smtClean="0"/>
              <a:t>__</a:t>
            </a:r>
          </a:p>
          <a:p>
            <a:r>
              <a:rPr lang="en-US" altLang="en-US" b="1" dirty="0" smtClean="0"/>
              <a:t>namespace </a:t>
            </a:r>
            <a:r>
              <a:rPr lang="en-US" altLang="en-US" b="1" dirty="0" err="1"/>
              <a:t>ns_A</a:t>
            </a:r>
            <a:r>
              <a:rPr lang="en-US" altLang="en-US" b="1" dirty="0"/>
              <a:t> {</a:t>
            </a:r>
          </a:p>
          <a:p>
            <a:r>
              <a:rPr lang="en-US" altLang="en-US" b="1" dirty="0"/>
              <a:t>	</a:t>
            </a:r>
            <a:r>
              <a:rPr lang="en-US" altLang="en-US" b="1" dirty="0" err="1"/>
              <a:t>int</a:t>
            </a:r>
            <a:r>
              <a:rPr lang="en-US" altLang="en-US" b="1" dirty="0"/>
              <a:t> a = 1;</a:t>
            </a:r>
          </a:p>
          <a:p>
            <a:r>
              <a:rPr lang="en-US" altLang="en-US" b="1" dirty="0"/>
              <a:t>	</a:t>
            </a:r>
            <a:r>
              <a:rPr lang="en-US" altLang="en-US" b="1" dirty="0" smtClean="0"/>
              <a:t>……</a:t>
            </a:r>
            <a:endParaRPr lang="en-US" altLang="en-US" b="1" dirty="0"/>
          </a:p>
          <a:p>
            <a:r>
              <a:rPr lang="en-US" altLang="en-US" b="1" dirty="0" smtClean="0"/>
              <a:t>};</a:t>
            </a:r>
            <a:endParaRPr lang="en-US" altLang="en-US" b="1" dirty="0"/>
          </a:p>
          <a:p>
            <a:endParaRPr lang="en-US" altLang="en-US" b="1" dirty="0" smtClean="0"/>
          </a:p>
          <a:p>
            <a:r>
              <a:rPr lang="en-US" altLang="en-US" b="1" dirty="0" smtClean="0"/>
              <a:t>#</a:t>
            </a:r>
            <a:r>
              <a:rPr lang="en-US" altLang="en-US" b="1" dirty="0" err="1" smtClean="0"/>
              <a:t>endif</a:t>
            </a:r>
            <a:endParaRPr lang="en-US" altLang="en-US" b="1" dirty="0" smtClean="0"/>
          </a:p>
          <a:p>
            <a:r>
              <a:rPr lang="en-US" altLang="en-US" dirty="0" smtClean="0"/>
              <a:t>#include “</a:t>
            </a:r>
            <a:r>
              <a:rPr lang="en-US" altLang="en-US" dirty="0" err="1" smtClean="0"/>
              <a:t>A.h</a:t>
            </a:r>
            <a:r>
              <a:rPr lang="en-US" altLang="en-US" dirty="0" smtClean="0"/>
              <a:t>”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#include &lt;</a:t>
            </a:r>
            <a:r>
              <a:rPr lang="en-US" altLang="en-US" dirty="0" err="1" smtClean="0"/>
              <a:t>iostream</a:t>
            </a:r>
            <a:r>
              <a:rPr lang="en-US" altLang="en-US" dirty="0" smtClean="0"/>
              <a:t>&gt;</a:t>
            </a:r>
            <a:endParaRPr lang="en-US" altLang="en-US" dirty="0"/>
          </a:p>
          <a:p>
            <a:endParaRPr lang="en-US" altLang="en-US" dirty="0" smtClean="0"/>
          </a:p>
          <a:p>
            <a:r>
              <a:rPr lang="en-US" altLang="en-US" dirty="0"/>
              <a:t>u</a:t>
            </a:r>
            <a:r>
              <a:rPr lang="en-US" altLang="en-US" dirty="0" smtClean="0"/>
              <a:t>sing namespace </a:t>
            </a:r>
            <a:r>
              <a:rPr lang="en-US" altLang="en-US" dirty="0" err="1" smtClean="0"/>
              <a:t>ns_A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std</a:t>
            </a:r>
            <a:r>
              <a:rPr lang="en-US" altLang="en-US" dirty="0" smtClean="0"/>
              <a:t>;</a:t>
            </a:r>
            <a:endParaRPr lang="en-US" altLang="en-US" dirty="0"/>
          </a:p>
          <a:p>
            <a:r>
              <a:rPr lang="en-US" altLang="en-US" dirty="0" err="1"/>
              <a:t>i</a:t>
            </a:r>
            <a:r>
              <a:rPr lang="en-US" altLang="en-US" dirty="0" err="1" smtClean="0"/>
              <a:t>nt</a:t>
            </a:r>
            <a:r>
              <a:rPr lang="en-US" altLang="en-US" dirty="0" smtClean="0"/>
              <a:t> main() {</a:t>
            </a:r>
          </a:p>
          <a:p>
            <a:r>
              <a:rPr lang="en-US" altLang="en-US" dirty="0" smtClean="0"/>
              <a:t>	</a:t>
            </a:r>
            <a:r>
              <a:rPr lang="en-US" altLang="en-US" dirty="0" err="1" smtClean="0"/>
              <a:t>cout</a:t>
            </a:r>
            <a:r>
              <a:rPr lang="en-US" altLang="en-US" dirty="0" smtClean="0"/>
              <a:t> </a:t>
            </a:r>
            <a:r>
              <a:rPr lang="en-US" altLang="en-US" dirty="0"/>
              <a:t>&lt;&lt; </a:t>
            </a:r>
            <a:r>
              <a:rPr lang="en-US" altLang="en-US" dirty="0" smtClean="0"/>
              <a:t>foo(5</a:t>
            </a:r>
            <a:r>
              <a:rPr lang="en-US" altLang="en-US" dirty="0"/>
              <a:t>) &lt;&lt; </a:t>
            </a:r>
            <a:r>
              <a:rPr lang="en-US" altLang="en-US" dirty="0" err="1"/>
              <a:t>std</a:t>
            </a:r>
            <a:r>
              <a:rPr lang="en-US" altLang="en-US" dirty="0"/>
              <a:t>::</a:t>
            </a:r>
            <a:r>
              <a:rPr lang="en-US" altLang="en-US" dirty="0" err="1"/>
              <a:t>endl</a:t>
            </a:r>
            <a:r>
              <a:rPr lang="en-US" altLang="en-US" dirty="0"/>
              <a:t>;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	return 0;</a:t>
            </a:r>
          </a:p>
          <a:p>
            <a:r>
              <a:rPr lang="en-US" altLang="en-US" dirty="0" smtClean="0"/>
              <a:t>}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81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7"/>
    </mc:Choice>
    <mc:Fallback xmlns="">
      <p:transition spd="slow" advTm="147"/>
    </mc:Fallback>
  </mc:AlternateContent>
  <p:timing>
    <p:tnLst>
      <p:par>
        <p:cTn id="1" dur="indefinite" restart="never" nodeType="tmRoot"/>
      </p:par>
    </p:tnLst>
  </p:timing>
  <p:extLst mod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278" y="235221"/>
            <a:ext cx="6306518" cy="8911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Avoid multiple declarations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090834" y="108485"/>
            <a:ext cx="5866109" cy="657128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 smtClean="0"/>
              <a:t>In </a:t>
            </a:r>
            <a:r>
              <a:rPr lang="en-US" altLang="en-US" dirty="0" err="1" smtClean="0"/>
              <a:t>A.h</a:t>
            </a:r>
            <a:r>
              <a:rPr lang="en-US" altLang="en-US" dirty="0" smtClean="0"/>
              <a:t>, we have the following: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#</a:t>
            </a:r>
            <a:r>
              <a:rPr lang="en-US" altLang="en-US" dirty="0" err="1" smtClean="0"/>
              <a:t>ifndef</a:t>
            </a:r>
            <a:r>
              <a:rPr lang="en-US" altLang="en-US" dirty="0" smtClean="0"/>
              <a:t> 	__</a:t>
            </a:r>
            <a:r>
              <a:rPr lang="en-US" altLang="en-US" dirty="0" err="1" smtClean="0"/>
              <a:t>A_file</a:t>
            </a:r>
            <a:r>
              <a:rPr lang="en-US" altLang="en-US" dirty="0" smtClean="0"/>
              <a:t>__	// directive</a:t>
            </a:r>
          </a:p>
          <a:p>
            <a:r>
              <a:rPr lang="en-US" altLang="en-US" dirty="0"/>
              <a:t>#define 	__</a:t>
            </a:r>
            <a:r>
              <a:rPr lang="en-US" altLang="en-US" dirty="0" err="1"/>
              <a:t>A_file</a:t>
            </a:r>
            <a:r>
              <a:rPr lang="en-US" altLang="en-US" dirty="0" smtClean="0"/>
              <a:t>__</a:t>
            </a:r>
          </a:p>
          <a:p>
            <a:r>
              <a:rPr lang="en-US" altLang="en-US" dirty="0" smtClean="0"/>
              <a:t>namespace </a:t>
            </a:r>
            <a:r>
              <a:rPr lang="en-US" altLang="en-US" dirty="0" err="1" smtClean="0"/>
              <a:t>ns_A</a:t>
            </a:r>
            <a:r>
              <a:rPr lang="en-US" altLang="en-US" dirty="0" smtClean="0"/>
              <a:t> {</a:t>
            </a:r>
          </a:p>
          <a:p>
            <a:r>
              <a:rPr lang="en-US" altLang="en-US" dirty="0"/>
              <a:t>	</a:t>
            </a:r>
            <a:r>
              <a:rPr lang="en-US" altLang="en-US" dirty="0" err="1" smtClean="0"/>
              <a:t>int</a:t>
            </a:r>
            <a:r>
              <a:rPr lang="en-US" altLang="en-US" dirty="0" smtClean="0"/>
              <a:t> a = 1;</a:t>
            </a:r>
          </a:p>
          <a:p>
            <a:r>
              <a:rPr lang="en-US" altLang="en-US" dirty="0"/>
              <a:t>	</a:t>
            </a:r>
            <a:r>
              <a:rPr lang="en-US" altLang="en-US" dirty="0" err="1" smtClean="0"/>
              <a:t>int</a:t>
            </a:r>
            <a:r>
              <a:rPr lang="en-US" altLang="en-US" dirty="0" smtClean="0"/>
              <a:t> foo( </a:t>
            </a:r>
            <a:r>
              <a:rPr lang="en-US" altLang="en-US" dirty="0" err="1" smtClean="0"/>
              <a:t>int</a:t>
            </a:r>
            <a:r>
              <a:rPr lang="en-US" altLang="en-US" dirty="0" smtClean="0"/>
              <a:t> n ) {</a:t>
            </a:r>
          </a:p>
          <a:p>
            <a:r>
              <a:rPr lang="en-US" altLang="en-US" dirty="0"/>
              <a:t>	</a:t>
            </a:r>
            <a:r>
              <a:rPr lang="en-US" altLang="en-US" dirty="0" smtClean="0"/>
              <a:t>	if ( n &lt;= 0 ) return 1;</a:t>
            </a:r>
          </a:p>
          <a:p>
            <a:r>
              <a:rPr lang="en-US" altLang="en-US" dirty="0"/>
              <a:t>	</a:t>
            </a:r>
            <a:r>
              <a:rPr lang="en-US" altLang="en-US" dirty="0" smtClean="0"/>
              <a:t>	return n*foo(n-1);</a:t>
            </a:r>
          </a:p>
          <a:p>
            <a:r>
              <a:rPr lang="en-US" altLang="en-US" dirty="0"/>
              <a:t>	</a:t>
            </a:r>
            <a:r>
              <a:rPr lang="en-US" altLang="en-US" dirty="0" smtClean="0"/>
              <a:t>}</a:t>
            </a:r>
          </a:p>
          <a:p>
            <a:r>
              <a:rPr lang="en-US" altLang="en-US" dirty="0" smtClean="0"/>
              <a:t>};</a:t>
            </a:r>
          </a:p>
          <a:p>
            <a:endParaRPr lang="en-US" altLang="en-US" dirty="0"/>
          </a:p>
          <a:p>
            <a:r>
              <a:rPr lang="en-US" altLang="en-US" dirty="0" smtClean="0"/>
              <a:t>#</a:t>
            </a:r>
            <a:r>
              <a:rPr lang="en-US" altLang="en-US" dirty="0" err="1" smtClean="0"/>
              <a:t>endif</a:t>
            </a:r>
            <a:endParaRPr lang="en-US" alt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28047" y="697424"/>
            <a:ext cx="5607803" cy="598234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#</a:t>
            </a:r>
            <a:r>
              <a:rPr lang="en-US" altLang="en-US" dirty="0" err="1"/>
              <a:t>ifndef</a:t>
            </a:r>
            <a:r>
              <a:rPr lang="en-US" altLang="en-US" dirty="0"/>
              <a:t> 	__</a:t>
            </a:r>
            <a:r>
              <a:rPr lang="en-US" altLang="en-US" dirty="0" err="1"/>
              <a:t>A_file</a:t>
            </a:r>
            <a:r>
              <a:rPr lang="en-US" altLang="en-US" dirty="0"/>
              <a:t>__	// </a:t>
            </a:r>
            <a:r>
              <a:rPr lang="en-US" altLang="en-US" dirty="0" smtClean="0"/>
              <a:t>directive</a:t>
            </a:r>
            <a:endParaRPr lang="en-US" altLang="en-US" dirty="0"/>
          </a:p>
          <a:p>
            <a:r>
              <a:rPr lang="en-US" altLang="en-US" dirty="0"/>
              <a:t>#define 	__</a:t>
            </a:r>
            <a:r>
              <a:rPr lang="en-US" altLang="en-US" dirty="0" err="1"/>
              <a:t>A_file</a:t>
            </a:r>
            <a:r>
              <a:rPr lang="en-US" altLang="en-US" dirty="0" smtClean="0"/>
              <a:t>__</a:t>
            </a:r>
          </a:p>
          <a:p>
            <a:r>
              <a:rPr lang="en-US" altLang="en-US" dirty="0" smtClean="0"/>
              <a:t>namespace </a:t>
            </a:r>
            <a:r>
              <a:rPr lang="en-US" altLang="en-US" dirty="0" err="1"/>
              <a:t>ns_A</a:t>
            </a:r>
            <a:r>
              <a:rPr lang="en-US" altLang="en-US" dirty="0"/>
              <a:t> {</a:t>
            </a:r>
          </a:p>
          <a:p>
            <a:r>
              <a:rPr lang="en-US" altLang="en-US" dirty="0"/>
              <a:t>	</a:t>
            </a:r>
            <a:r>
              <a:rPr lang="en-US" altLang="en-US" dirty="0" err="1"/>
              <a:t>int</a:t>
            </a:r>
            <a:r>
              <a:rPr lang="en-US" altLang="en-US" dirty="0"/>
              <a:t> a = 1;</a:t>
            </a:r>
          </a:p>
          <a:p>
            <a:r>
              <a:rPr lang="en-US" altLang="en-US" dirty="0"/>
              <a:t>	</a:t>
            </a:r>
            <a:r>
              <a:rPr lang="en-US" altLang="en-US" dirty="0" smtClean="0"/>
              <a:t>……</a:t>
            </a:r>
            <a:endParaRPr lang="en-US" altLang="en-US" dirty="0"/>
          </a:p>
          <a:p>
            <a:r>
              <a:rPr lang="en-US" altLang="en-US" dirty="0" smtClean="0"/>
              <a:t>};</a:t>
            </a:r>
            <a:endParaRPr lang="en-US" altLang="en-US" dirty="0"/>
          </a:p>
          <a:p>
            <a:endParaRPr lang="en-US" altLang="en-US" dirty="0" smtClean="0"/>
          </a:p>
          <a:p>
            <a:r>
              <a:rPr lang="en-US" altLang="en-US" dirty="0" smtClean="0"/>
              <a:t>#</a:t>
            </a:r>
            <a:r>
              <a:rPr lang="en-US" altLang="en-US" dirty="0" err="1" smtClean="0"/>
              <a:t>endif</a:t>
            </a:r>
            <a:endParaRPr lang="en-US" altLang="en-US" dirty="0"/>
          </a:p>
          <a:p>
            <a:r>
              <a:rPr lang="en-US" altLang="en-US" b="1" dirty="0"/>
              <a:t>#</a:t>
            </a:r>
            <a:r>
              <a:rPr lang="en-US" altLang="en-US" b="1" dirty="0" err="1"/>
              <a:t>ifndef</a:t>
            </a:r>
            <a:r>
              <a:rPr lang="en-US" altLang="en-US" b="1" dirty="0"/>
              <a:t> 	__</a:t>
            </a:r>
            <a:r>
              <a:rPr lang="en-US" altLang="en-US" b="1" dirty="0" err="1"/>
              <a:t>A_file</a:t>
            </a:r>
            <a:r>
              <a:rPr lang="en-US" altLang="en-US" b="1" dirty="0" smtClean="0"/>
              <a:t>__ // it is defined</a:t>
            </a:r>
          </a:p>
          <a:p>
            <a:r>
              <a:rPr lang="en-US" altLang="en-US" b="1" dirty="0" smtClean="0"/>
              <a:t>#define 	__</a:t>
            </a:r>
            <a:r>
              <a:rPr lang="en-US" altLang="en-US" b="1" dirty="0" err="1" smtClean="0"/>
              <a:t>A_file</a:t>
            </a:r>
            <a:r>
              <a:rPr lang="en-US" altLang="en-US" b="1" smtClean="0"/>
              <a:t>__ // skip the rest</a:t>
            </a:r>
            <a:endParaRPr lang="en-US" altLang="en-US" b="1" dirty="0" smtClean="0"/>
          </a:p>
          <a:p>
            <a:r>
              <a:rPr lang="en-US" altLang="en-US" b="1" dirty="0" smtClean="0"/>
              <a:t>namespace </a:t>
            </a:r>
            <a:r>
              <a:rPr lang="en-US" altLang="en-US" b="1" dirty="0" err="1"/>
              <a:t>ns_A</a:t>
            </a:r>
            <a:r>
              <a:rPr lang="en-US" altLang="en-US" b="1" dirty="0"/>
              <a:t> {</a:t>
            </a:r>
          </a:p>
          <a:p>
            <a:r>
              <a:rPr lang="en-US" altLang="en-US" b="1" dirty="0"/>
              <a:t>	</a:t>
            </a:r>
            <a:r>
              <a:rPr lang="en-US" altLang="en-US" b="1" dirty="0" err="1"/>
              <a:t>int</a:t>
            </a:r>
            <a:r>
              <a:rPr lang="en-US" altLang="en-US" b="1" dirty="0"/>
              <a:t> a = 1;</a:t>
            </a:r>
          </a:p>
          <a:p>
            <a:r>
              <a:rPr lang="en-US" altLang="en-US" b="1" dirty="0"/>
              <a:t>	……</a:t>
            </a:r>
          </a:p>
          <a:p>
            <a:r>
              <a:rPr lang="en-US" altLang="en-US" b="1" dirty="0"/>
              <a:t>};</a:t>
            </a:r>
          </a:p>
          <a:p>
            <a:endParaRPr lang="en-US" altLang="en-US" b="1" dirty="0"/>
          </a:p>
          <a:p>
            <a:r>
              <a:rPr lang="en-US" altLang="en-US" b="1" dirty="0"/>
              <a:t>#</a:t>
            </a:r>
            <a:r>
              <a:rPr lang="en-US" altLang="en-US" b="1" dirty="0" err="1"/>
              <a:t>endif</a:t>
            </a:r>
            <a:endParaRPr lang="en-US" altLang="en-US" b="1" dirty="0"/>
          </a:p>
          <a:p>
            <a:endParaRPr lang="en-US" altLang="en-US" dirty="0" smtClean="0"/>
          </a:p>
          <a:p>
            <a:r>
              <a:rPr lang="en-US" altLang="en-US" dirty="0" smtClean="0"/>
              <a:t>#include &lt;</a:t>
            </a:r>
            <a:r>
              <a:rPr lang="en-US" altLang="en-US" dirty="0" err="1" smtClean="0"/>
              <a:t>iostream</a:t>
            </a:r>
            <a:r>
              <a:rPr lang="en-US" altLang="en-US" dirty="0" smtClean="0"/>
              <a:t>&gt;</a:t>
            </a:r>
            <a:endParaRPr lang="en-US" altLang="en-US" dirty="0"/>
          </a:p>
          <a:p>
            <a:endParaRPr lang="en-US" altLang="en-US" dirty="0" smtClean="0"/>
          </a:p>
          <a:p>
            <a:r>
              <a:rPr lang="en-US" altLang="en-US" dirty="0"/>
              <a:t>u</a:t>
            </a:r>
            <a:r>
              <a:rPr lang="en-US" altLang="en-US" dirty="0" smtClean="0"/>
              <a:t>sing namespace </a:t>
            </a:r>
            <a:r>
              <a:rPr lang="en-US" altLang="en-US" dirty="0" err="1" smtClean="0"/>
              <a:t>ns_A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std</a:t>
            </a:r>
            <a:r>
              <a:rPr lang="en-US" altLang="en-US" dirty="0" smtClean="0"/>
              <a:t>;</a:t>
            </a:r>
            <a:endParaRPr lang="en-US" altLang="en-US" dirty="0"/>
          </a:p>
          <a:p>
            <a:r>
              <a:rPr lang="en-US" altLang="en-US" dirty="0" err="1"/>
              <a:t>i</a:t>
            </a:r>
            <a:r>
              <a:rPr lang="en-US" altLang="en-US" dirty="0" err="1" smtClean="0"/>
              <a:t>nt</a:t>
            </a:r>
            <a:r>
              <a:rPr lang="en-US" altLang="en-US" dirty="0" smtClean="0"/>
              <a:t> main() {</a:t>
            </a:r>
          </a:p>
          <a:p>
            <a:r>
              <a:rPr lang="en-US" altLang="en-US" dirty="0" smtClean="0"/>
              <a:t>	</a:t>
            </a:r>
            <a:r>
              <a:rPr lang="en-US" altLang="en-US" dirty="0" err="1" smtClean="0"/>
              <a:t>cout</a:t>
            </a:r>
            <a:r>
              <a:rPr lang="en-US" altLang="en-US" dirty="0" smtClean="0"/>
              <a:t> </a:t>
            </a:r>
            <a:r>
              <a:rPr lang="en-US" altLang="en-US" dirty="0"/>
              <a:t>&lt;&lt; </a:t>
            </a:r>
            <a:r>
              <a:rPr lang="en-US" altLang="en-US" dirty="0" smtClean="0"/>
              <a:t>foo(5</a:t>
            </a:r>
            <a:r>
              <a:rPr lang="en-US" altLang="en-US" dirty="0"/>
              <a:t>) &lt;&lt; </a:t>
            </a:r>
            <a:r>
              <a:rPr lang="en-US" altLang="en-US" dirty="0" err="1"/>
              <a:t>std</a:t>
            </a:r>
            <a:r>
              <a:rPr lang="en-US" altLang="en-US" dirty="0"/>
              <a:t>::</a:t>
            </a:r>
            <a:r>
              <a:rPr lang="en-US" altLang="en-US" dirty="0" err="1"/>
              <a:t>endl</a:t>
            </a:r>
            <a:r>
              <a:rPr lang="en-US" altLang="en-US" dirty="0"/>
              <a:t>;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	return 0;</a:t>
            </a:r>
          </a:p>
          <a:p>
            <a:r>
              <a:rPr lang="en-US" altLang="en-US" dirty="0" smtClean="0"/>
              <a:t>}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3782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9"/>
    </mc:Choice>
    <mc:Fallback xmlns="">
      <p:transition spd="slow" advTm="149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894CBE8-33F4-4477-B301-AC2ABEA99510}" type="slidenum">
              <a:rPr lang="en-US" altLang="en-US" sz="1400"/>
              <a:pPr/>
              <a:t>14</a:t>
            </a:fld>
            <a:endParaRPr lang="en-US" alt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12192000" cy="628650"/>
          </a:xfrm>
        </p:spPr>
        <p:txBody>
          <a:bodyPr/>
          <a:lstStyle/>
          <a:p>
            <a:pPr algn="ctr"/>
            <a:r>
              <a:rPr lang="en-US" altLang="en-US" sz="3600" dirty="0" smtClean="0"/>
              <a:t>A C</a:t>
            </a:r>
            <a:r>
              <a:rPr lang="en-US" altLang="en-US" sz="3600" dirty="0"/>
              <a:t>++ </a:t>
            </a:r>
            <a:r>
              <a:rPr lang="en-US" altLang="en-US" sz="3600" dirty="0" smtClean="0"/>
              <a:t>Program</a:t>
            </a:r>
            <a:endParaRPr lang="en-US" altLang="en-US" dirty="0" smtClean="0"/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369374" y="851118"/>
            <a:ext cx="11533326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800" dirty="0" smtClean="0"/>
              <a:t>Display </a:t>
            </a:r>
            <a:r>
              <a:rPr lang="en-US" altLang="en-US" sz="2800" dirty="0"/>
              <a:t>the message </a:t>
            </a:r>
            <a:r>
              <a:rPr lang="en-US" altLang="en-US" sz="2800" dirty="0" smtClean="0"/>
              <a:t>“Hello World!” </a:t>
            </a:r>
            <a:r>
              <a:rPr lang="en-US" altLang="en-US" sz="2800" dirty="0"/>
              <a:t>on the </a:t>
            </a:r>
            <a:r>
              <a:rPr lang="en-US" altLang="en-US" sz="2800" dirty="0" smtClean="0"/>
              <a:t>console window. </a:t>
            </a:r>
            <a:endParaRPr lang="en-US" altLang="en-US" sz="2800" dirty="0"/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altLang="en-US" sz="2800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69374" y="2025114"/>
            <a:ext cx="5008536" cy="436019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>
                <a:solidFill>
                  <a:schemeClr val="tx2"/>
                </a:solidFill>
              </a:rPr>
              <a:t>#include &lt;</a:t>
            </a:r>
            <a:r>
              <a:rPr lang="en-US" altLang="en-US" dirty="0" err="1">
                <a:solidFill>
                  <a:schemeClr val="tx2"/>
                </a:solidFill>
              </a:rPr>
              <a:t>iostream</a:t>
            </a:r>
            <a:r>
              <a:rPr lang="en-US" altLang="en-US" dirty="0">
                <a:solidFill>
                  <a:schemeClr val="tx2"/>
                </a:solidFill>
              </a:rPr>
              <a:t>&gt;</a:t>
            </a:r>
          </a:p>
          <a:p>
            <a:r>
              <a:rPr lang="en-US" altLang="en-US" dirty="0">
                <a:solidFill>
                  <a:schemeClr val="tx2"/>
                </a:solidFill>
              </a:rPr>
              <a:t>using namespace </a:t>
            </a:r>
            <a:r>
              <a:rPr lang="en-US" altLang="en-US" dirty="0" err="1">
                <a:solidFill>
                  <a:schemeClr val="tx2"/>
                </a:solidFill>
              </a:rPr>
              <a:t>std</a:t>
            </a:r>
            <a:r>
              <a:rPr lang="en-US" altLang="en-US" dirty="0" smtClean="0">
                <a:solidFill>
                  <a:schemeClr val="tx2"/>
                </a:solidFill>
              </a:rPr>
              <a:t>;</a:t>
            </a:r>
          </a:p>
          <a:p>
            <a:r>
              <a:rPr lang="en-US" altLang="en-US" dirty="0" smtClean="0">
                <a:solidFill>
                  <a:schemeClr val="tx2"/>
                </a:solidFill>
              </a:rPr>
              <a:t>//</a:t>
            </a:r>
          </a:p>
          <a:p>
            <a:r>
              <a:rPr lang="en-US" altLang="en-US" dirty="0" smtClean="0">
                <a:solidFill>
                  <a:schemeClr val="tx2"/>
                </a:solidFill>
              </a:rPr>
              <a:t>// </a:t>
            </a:r>
            <a:r>
              <a:rPr lang="en-US" altLang="en-US" dirty="0" err="1" smtClean="0">
                <a:solidFill>
                  <a:schemeClr val="tx2"/>
                </a:solidFill>
              </a:rPr>
              <a:t>argc</a:t>
            </a:r>
            <a:r>
              <a:rPr lang="en-US" altLang="en-US" dirty="0" smtClean="0">
                <a:solidFill>
                  <a:schemeClr val="tx2"/>
                </a:solidFill>
              </a:rPr>
              <a:t>: number of arguments</a:t>
            </a:r>
          </a:p>
          <a:p>
            <a:r>
              <a:rPr lang="en-US" altLang="en-US" dirty="0" smtClean="0">
                <a:solidFill>
                  <a:schemeClr val="tx2"/>
                </a:solidFill>
              </a:rPr>
              <a:t>// </a:t>
            </a:r>
            <a:r>
              <a:rPr lang="en-US" altLang="en-US" dirty="0" err="1" smtClean="0">
                <a:solidFill>
                  <a:schemeClr val="tx2"/>
                </a:solidFill>
              </a:rPr>
              <a:t>argv</a:t>
            </a:r>
            <a:r>
              <a:rPr lang="en-US" altLang="en-US" dirty="0" smtClean="0">
                <a:solidFill>
                  <a:schemeClr val="tx2"/>
                </a:solidFill>
              </a:rPr>
              <a:t>[]: store the arguments</a:t>
            </a:r>
            <a:endParaRPr lang="en-US" altLang="en-US" dirty="0">
              <a:solidFill>
                <a:schemeClr val="tx2"/>
              </a:solidFill>
            </a:endParaRPr>
          </a:p>
          <a:p>
            <a:r>
              <a:rPr lang="en-US" altLang="en-US" dirty="0" err="1">
                <a:solidFill>
                  <a:schemeClr val="tx2"/>
                </a:solidFill>
              </a:rPr>
              <a:t>int</a:t>
            </a:r>
            <a:r>
              <a:rPr lang="en-US" altLang="en-US" dirty="0">
                <a:solidFill>
                  <a:schemeClr val="tx2"/>
                </a:solidFill>
              </a:rPr>
              <a:t> </a:t>
            </a:r>
            <a:r>
              <a:rPr lang="en-US" altLang="en-US" dirty="0" smtClean="0">
                <a:solidFill>
                  <a:schemeClr val="tx2"/>
                </a:solidFill>
              </a:rPr>
              <a:t>main(</a:t>
            </a:r>
            <a:r>
              <a:rPr lang="en-US" altLang="en-US" dirty="0" err="1" smtClean="0">
                <a:solidFill>
                  <a:schemeClr val="tx2"/>
                </a:solidFill>
              </a:rPr>
              <a:t>int</a:t>
            </a:r>
            <a:r>
              <a:rPr lang="en-US" altLang="en-US" dirty="0" smtClean="0">
                <a:solidFill>
                  <a:schemeClr val="tx2"/>
                </a:solidFill>
              </a:rPr>
              <a:t> </a:t>
            </a:r>
            <a:r>
              <a:rPr lang="en-US" altLang="en-US" dirty="0" err="1" smtClean="0">
                <a:solidFill>
                  <a:schemeClr val="tx2"/>
                </a:solidFill>
              </a:rPr>
              <a:t>argc</a:t>
            </a:r>
            <a:r>
              <a:rPr lang="en-US" altLang="en-US" dirty="0" smtClean="0">
                <a:solidFill>
                  <a:schemeClr val="tx2"/>
                </a:solidFill>
              </a:rPr>
              <a:t>, char **</a:t>
            </a:r>
            <a:r>
              <a:rPr lang="en-US" altLang="en-US" dirty="0" err="1" smtClean="0">
                <a:solidFill>
                  <a:schemeClr val="tx2"/>
                </a:solidFill>
              </a:rPr>
              <a:t>argv</a:t>
            </a:r>
            <a:r>
              <a:rPr lang="en-US" altLang="en-US" dirty="0" smtClean="0">
                <a:solidFill>
                  <a:schemeClr val="tx2"/>
                </a:solidFill>
              </a:rPr>
              <a:t>)</a:t>
            </a:r>
            <a:endParaRPr lang="en-US" altLang="en-US" dirty="0">
              <a:solidFill>
                <a:schemeClr val="tx2"/>
              </a:solidFill>
            </a:endParaRPr>
          </a:p>
          <a:p>
            <a:r>
              <a:rPr lang="en-US" altLang="en-US" dirty="0">
                <a:solidFill>
                  <a:schemeClr val="tx2"/>
                </a:solidFill>
              </a:rPr>
              <a:t>{</a:t>
            </a:r>
          </a:p>
          <a:p>
            <a:r>
              <a:rPr lang="en-US" altLang="en-US" dirty="0">
                <a:solidFill>
                  <a:schemeClr val="tx2"/>
                </a:solidFill>
              </a:rPr>
              <a:t>  // Display </a:t>
            </a:r>
            <a:r>
              <a:rPr lang="en-US" altLang="en-US" dirty="0" smtClean="0">
                <a:solidFill>
                  <a:schemeClr val="tx2"/>
                </a:solidFill>
              </a:rPr>
              <a:t>Hello World to </a:t>
            </a:r>
            <a:r>
              <a:rPr lang="en-US" altLang="en-US" dirty="0">
                <a:solidFill>
                  <a:schemeClr val="tx2"/>
                </a:solidFill>
              </a:rPr>
              <a:t>the console</a:t>
            </a:r>
          </a:p>
          <a:p>
            <a:r>
              <a:rPr lang="en-US" altLang="en-US" dirty="0">
                <a:solidFill>
                  <a:schemeClr val="tx2"/>
                </a:solidFill>
              </a:rPr>
              <a:t>  </a:t>
            </a:r>
            <a:r>
              <a:rPr lang="en-US" altLang="en-US" dirty="0" err="1">
                <a:solidFill>
                  <a:schemeClr val="tx2"/>
                </a:solidFill>
              </a:rPr>
              <a:t>cout</a:t>
            </a:r>
            <a:r>
              <a:rPr lang="en-US" altLang="en-US" dirty="0">
                <a:solidFill>
                  <a:schemeClr val="tx2"/>
                </a:solidFill>
              </a:rPr>
              <a:t> &lt;&lt; </a:t>
            </a:r>
            <a:r>
              <a:rPr lang="en-US" altLang="en-US" dirty="0" smtClean="0">
                <a:solidFill>
                  <a:schemeClr val="tx2"/>
                </a:solidFill>
              </a:rPr>
              <a:t>“Hello World!" </a:t>
            </a:r>
            <a:r>
              <a:rPr lang="en-US" altLang="en-US" dirty="0">
                <a:solidFill>
                  <a:schemeClr val="tx2"/>
                </a:solidFill>
              </a:rPr>
              <a:t>&lt;&lt; </a:t>
            </a:r>
            <a:r>
              <a:rPr lang="en-US" altLang="en-US" dirty="0" err="1">
                <a:solidFill>
                  <a:schemeClr val="tx2"/>
                </a:solidFill>
              </a:rPr>
              <a:t>endl</a:t>
            </a:r>
            <a:r>
              <a:rPr lang="en-US" altLang="en-US" dirty="0">
                <a:solidFill>
                  <a:schemeClr val="tx2"/>
                </a:solidFill>
              </a:rPr>
              <a:t>;</a:t>
            </a:r>
          </a:p>
          <a:p>
            <a:r>
              <a:rPr lang="en-US" altLang="en-US" dirty="0">
                <a:solidFill>
                  <a:schemeClr val="tx2"/>
                </a:solidFill>
              </a:rPr>
              <a:t>  return 0;</a:t>
            </a:r>
          </a:p>
          <a:p>
            <a:r>
              <a:rPr lang="en-US" altLang="en-US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27845" y="2051537"/>
            <a:ext cx="5863785" cy="37856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y_program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c1 c2 ar1 ar2</a:t>
            </a:r>
          </a:p>
          <a:p>
            <a:endParaRPr lang="en-US" sz="2400" dirty="0" smtClean="0"/>
          </a:p>
          <a:p>
            <a:r>
              <a:rPr lang="en-US" sz="2400" dirty="0" err="1"/>
              <a:t>a</a:t>
            </a:r>
            <a:r>
              <a:rPr lang="en-US" sz="2400" dirty="0" err="1" smtClean="0"/>
              <a:t>rgc</a:t>
            </a:r>
            <a:r>
              <a:rPr lang="en-US" sz="2400" dirty="0" smtClean="0"/>
              <a:t>: 5 </a:t>
            </a:r>
          </a:p>
          <a:p>
            <a:r>
              <a:rPr lang="en-US" sz="2400" dirty="0" err="1"/>
              <a:t>a</a:t>
            </a:r>
            <a:r>
              <a:rPr lang="en-US" sz="2400" dirty="0" err="1" smtClean="0"/>
              <a:t>rgv</a:t>
            </a:r>
            <a:r>
              <a:rPr lang="en-US" sz="2400" dirty="0" smtClean="0"/>
              <a:t>[0] = “</a:t>
            </a:r>
            <a:r>
              <a:rPr lang="en-US" sz="2400" dirty="0" err="1" smtClean="0"/>
              <a:t>my_program</a:t>
            </a:r>
            <a:r>
              <a:rPr lang="en-US" sz="2400" dirty="0" smtClean="0"/>
              <a:t>”	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// note: null-terminated string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// 0x0 at the end of the string</a:t>
            </a:r>
          </a:p>
          <a:p>
            <a:r>
              <a:rPr lang="en-US" sz="2400" dirty="0" err="1"/>
              <a:t>a</a:t>
            </a:r>
            <a:r>
              <a:rPr lang="en-US" sz="2400" dirty="0" err="1" smtClean="0"/>
              <a:t>rgv</a:t>
            </a:r>
            <a:r>
              <a:rPr lang="en-US" sz="2400" dirty="0" smtClean="0"/>
              <a:t>[1] = “c1”</a:t>
            </a:r>
          </a:p>
          <a:p>
            <a:r>
              <a:rPr lang="en-US" sz="2400" dirty="0" err="1" smtClean="0"/>
              <a:t>argv</a:t>
            </a:r>
            <a:r>
              <a:rPr lang="en-US" sz="2400" dirty="0" smtClean="0"/>
              <a:t>[2] </a:t>
            </a:r>
            <a:r>
              <a:rPr lang="en-US" sz="2400" dirty="0"/>
              <a:t>= “</a:t>
            </a:r>
            <a:r>
              <a:rPr lang="en-US" sz="2400" dirty="0" smtClean="0"/>
              <a:t>c2”</a:t>
            </a:r>
            <a:endParaRPr lang="en-US" sz="2400" dirty="0"/>
          </a:p>
          <a:p>
            <a:r>
              <a:rPr lang="en-US" sz="2400" dirty="0" err="1" smtClean="0"/>
              <a:t>argv</a:t>
            </a:r>
            <a:r>
              <a:rPr lang="en-US" sz="2400" dirty="0" smtClean="0"/>
              <a:t>[3] </a:t>
            </a:r>
            <a:r>
              <a:rPr lang="en-US" sz="2400" dirty="0"/>
              <a:t>= </a:t>
            </a:r>
            <a:r>
              <a:rPr lang="en-US" sz="2400" dirty="0" smtClean="0"/>
              <a:t>“ar1”</a:t>
            </a:r>
            <a:endParaRPr lang="en-US" sz="2400" dirty="0"/>
          </a:p>
          <a:p>
            <a:r>
              <a:rPr lang="en-US" sz="2400" dirty="0" err="1" smtClean="0"/>
              <a:t>argv</a:t>
            </a:r>
            <a:r>
              <a:rPr lang="en-US" sz="2400" dirty="0" smtClean="0"/>
              <a:t>[4] </a:t>
            </a:r>
            <a:r>
              <a:rPr lang="en-US" sz="2400" dirty="0"/>
              <a:t>= </a:t>
            </a:r>
            <a:r>
              <a:rPr lang="en-US" sz="2400" dirty="0" smtClean="0"/>
              <a:t>“ar2”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023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4"/>
    </mc:Choice>
    <mc:Fallback xmlns="">
      <p:transition spd="slow" advTm="134"/>
    </mc:Fallback>
  </mc:AlternateContent>
  <p:timing>
    <p:tnLst>
      <p:par>
        <p:cTn id="1" dur="indefinite" restart="never" nodeType="tmRoot"/>
      </p:par>
    </p:tnLst>
  </p:timing>
  <p:extLst mod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D4BFA2C-46A7-4ECC-A7C2-4713EC0DB3CB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/>
              <a:t>15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12192000" cy="628650"/>
          </a:xfrm>
        </p:spPr>
        <p:txBody>
          <a:bodyPr/>
          <a:lstStyle/>
          <a:p>
            <a:pPr algn="ctr"/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Integrated </a:t>
            </a: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development </a:t>
            </a:r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environments (IDEs)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257175" y="1147762"/>
            <a:ext cx="121920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Help us rapidly development of 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C++ programs. </a:t>
            </a:r>
            <a:endParaRPr lang="en-US" alt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alt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Editing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compiling, building, debugging, and online 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help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Enter source 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code or open an existing file in a 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window.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Compile 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and run the program. </a:t>
            </a:r>
            <a:endParaRPr lang="en-US" alt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alt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IDEs: Microsoft 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Visual C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++, Dev-C++, Eclipse, and NetBeans. </a:t>
            </a:r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58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4"/>
    </mc:Choice>
    <mc:Fallback xmlns="">
      <p:transition spd="slow" advTm="134"/>
    </mc:Fallback>
  </mc:AlternateContent>
  <p:timing>
    <p:tnLst>
      <p:par>
        <p:cTn id="1" dur="indefinite" restart="never" nodeType="tmRoot"/>
      </p:par>
    </p:tnLst>
  </p:timing>
  <p:extLst mod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F934E12-F6A2-40B1-9267-2BD277423DBD}" type="slidenum">
              <a:rPr lang="en-US" altLang="en-US" sz="1400"/>
              <a:pPr/>
              <a:t>16</a:t>
            </a:fld>
            <a:endParaRPr lang="en-US" altLang="en-US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12192000" cy="628650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dirty="0"/>
              <a:t>Extending the </a:t>
            </a:r>
            <a:r>
              <a:rPr lang="en-US" altLang="en-US" sz="3600" dirty="0" smtClean="0"/>
              <a:t>C</a:t>
            </a:r>
            <a:r>
              <a:rPr lang="en-US" altLang="en-US" sz="3600" dirty="0"/>
              <a:t>++ </a:t>
            </a:r>
            <a:r>
              <a:rPr lang="en-US" altLang="en-US" sz="3600" dirty="0" smtClean="0"/>
              <a:t>Program</a:t>
            </a:r>
            <a:endParaRPr lang="en-US" altLang="en-US" dirty="0" smtClean="0"/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1752600" y="990600"/>
            <a:ext cx="86868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altLang="en-US" dirty="0"/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433387" y="1239837"/>
            <a:ext cx="10982325" cy="529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altLang="en-US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  <a:p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"Programming is fun!" &lt;&lt; </a:t>
            </a:r>
            <a:r>
              <a:rPr lang="en-US" alt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"I like programming!" </a:t>
            </a: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alt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"I want to learn more…" </a:t>
            </a: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alt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</a:t>
            </a:r>
            <a:r>
              <a:rPr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// normal exit</a:t>
            </a:r>
            <a:endParaRPr lang="en-US" alt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321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7"/>
    </mc:Choice>
    <mc:Fallback xmlns="">
      <p:transition spd="slow" advTm="157"/>
    </mc:Fallback>
  </mc:AlternateContent>
  <p:timing>
    <p:tnLst>
      <p:par>
        <p:cTn id="1" dur="indefinite" restart="never" nodeType="tmRoot"/>
      </p:par>
    </p:tnLst>
  </p:timing>
  <p:extLst mod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F934E12-F6A2-40B1-9267-2BD277423DBD}" type="slidenum">
              <a:rPr lang="en-US" altLang="en-US" sz="1400"/>
              <a:pPr/>
              <a:t>17</a:t>
            </a:fld>
            <a:endParaRPr lang="en-US" altLang="en-US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628650"/>
          </a:xfrm>
        </p:spPr>
        <p:txBody>
          <a:bodyPr/>
          <a:lstStyle/>
          <a:p>
            <a:r>
              <a:rPr lang="en-US" altLang="en-US" sz="3600" dirty="0"/>
              <a:t>Extending the </a:t>
            </a:r>
            <a:r>
              <a:rPr lang="en-US" altLang="en-US" sz="3600" dirty="0" smtClean="0"/>
              <a:t>C</a:t>
            </a:r>
            <a:r>
              <a:rPr lang="en-US" altLang="en-US" sz="3600" dirty="0"/>
              <a:t>++ Program</a:t>
            </a:r>
            <a:endParaRPr lang="en-US" altLang="en-US" dirty="0" smtClean="0"/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1752600" y="990600"/>
            <a:ext cx="86868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altLang="en-US" dirty="0"/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1675108" y="1422400"/>
            <a:ext cx="8534400" cy="529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600" dirty="0"/>
              <a:t>#include &lt;</a:t>
            </a:r>
            <a:r>
              <a:rPr lang="en-US" altLang="en-US" sz="3600" dirty="0" err="1"/>
              <a:t>iostream</a:t>
            </a:r>
            <a:r>
              <a:rPr lang="en-US" altLang="en-US" sz="3600" dirty="0"/>
              <a:t>&gt;</a:t>
            </a:r>
          </a:p>
          <a:p>
            <a:r>
              <a:rPr lang="en-US" altLang="en-US" sz="3600" b="1" dirty="0" smtClean="0">
                <a:solidFill>
                  <a:srgbClr val="0070C0"/>
                </a:solidFill>
              </a:rPr>
              <a:t>// a bug ?</a:t>
            </a:r>
          </a:p>
          <a:p>
            <a:r>
              <a:rPr lang="en-US" altLang="en-US" sz="3600" dirty="0" err="1" smtClean="0"/>
              <a:t>int</a:t>
            </a:r>
            <a:r>
              <a:rPr lang="en-US" altLang="en-US" sz="3600" dirty="0" smtClean="0"/>
              <a:t> </a:t>
            </a:r>
            <a:r>
              <a:rPr lang="en-US" altLang="en-US" sz="3600" dirty="0"/>
              <a:t>main()</a:t>
            </a:r>
          </a:p>
          <a:p>
            <a:r>
              <a:rPr lang="en-US" altLang="en-US" sz="3600" dirty="0"/>
              <a:t>{</a:t>
            </a:r>
          </a:p>
          <a:p>
            <a:r>
              <a:rPr lang="en-US" altLang="en-US" sz="3600" dirty="0" smtClean="0"/>
              <a:t>  </a:t>
            </a:r>
            <a:r>
              <a:rPr lang="en-US" altLang="en-US" sz="3600" dirty="0" err="1" smtClean="0"/>
              <a:t>cout</a:t>
            </a:r>
            <a:r>
              <a:rPr lang="en-US" altLang="en-US" sz="3600" dirty="0" smtClean="0"/>
              <a:t> &lt;&lt; "Programming is fun!" &lt;&lt; </a:t>
            </a:r>
            <a:r>
              <a:rPr lang="en-US" altLang="en-US" sz="3600" dirty="0" err="1" smtClean="0"/>
              <a:t>endl</a:t>
            </a:r>
            <a:r>
              <a:rPr lang="en-US" altLang="en-US" sz="3600" dirty="0" smtClean="0"/>
              <a:t>;</a:t>
            </a:r>
          </a:p>
          <a:p>
            <a:r>
              <a:rPr lang="en-US" altLang="en-US" sz="3600" dirty="0" smtClean="0"/>
              <a:t>  </a:t>
            </a:r>
            <a:r>
              <a:rPr lang="en-US" altLang="en-US" sz="3600" dirty="0" err="1" smtClean="0"/>
              <a:t>cout</a:t>
            </a:r>
            <a:r>
              <a:rPr lang="en-US" altLang="en-US" sz="3600" dirty="0" smtClean="0"/>
              <a:t> &lt;&lt; “I like programming!" &lt;&lt; </a:t>
            </a:r>
            <a:r>
              <a:rPr lang="en-US" altLang="en-US" sz="3600" dirty="0" err="1" smtClean="0"/>
              <a:t>endl</a:t>
            </a:r>
            <a:r>
              <a:rPr lang="en-US" altLang="en-US" sz="3600" dirty="0" smtClean="0"/>
              <a:t>;</a:t>
            </a:r>
          </a:p>
          <a:p>
            <a:r>
              <a:rPr lang="en-US" altLang="en-US" sz="3600" dirty="0" smtClean="0"/>
              <a:t>  </a:t>
            </a:r>
            <a:r>
              <a:rPr lang="en-US" altLang="en-US" sz="3600" dirty="0" err="1" smtClean="0"/>
              <a:t>cout</a:t>
            </a:r>
            <a:r>
              <a:rPr lang="en-US" altLang="en-US" sz="3600" dirty="0" smtClean="0"/>
              <a:t> &lt;&lt; “I want to learn more…" &lt;&lt; </a:t>
            </a:r>
            <a:r>
              <a:rPr lang="en-US" altLang="en-US" sz="3600" dirty="0" err="1" smtClean="0"/>
              <a:t>endl</a:t>
            </a:r>
            <a:r>
              <a:rPr lang="en-US" altLang="en-US" sz="3600" dirty="0" smtClean="0"/>
              <a:t>;</a:t>
            </a:r>
          </a:p>
          <a:p>
            <a:r>
              <a:rPr lang="en-US" altLang="en-US" sz="3600" dirty="0" smtClean="0"/>
              <a:t>  </a:t>
            </a:r>
            <a:r>
              <a:rPr lang="en-US" altLang="en-US" sz="3600" dirty="0"/>
              <a:t>return 0;</a:t>
            </a:r>
          </a:p>
          <a:p>
            <a:r>
              <a:rPr lang="en-US" altLang="en-US" sz="3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233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"/>
    </mc:Choice>
    <mc:Fallback xmlns="">
      <p:transition spd="slow" advTm="140"/>
    </mc:Fallback>
  </mc:AlternateContent>
  <p:timing>
    <p:tnLst>
      <p:par>
        <p:cTn id="1" dur="indefinite" restart="never" nodeType="tmRoot"/>
      </p:par>
    </p:tnLst>
  </p:timing>
  <p:extLst mod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F934E12-F6A2-40B1-9267-2BD277423DBD}" type="slidenum">
              <a:rPr lang="en-US" altLang="en-US" sz="1400"/>
              <a:pPr/>
              <a:t>18</a:t>
            </a:fld>
            <a:endParaRPr lang="en-US" altLang="en-US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628650"/>
          </a:xfrm>
        </p:spPr>
        <p:txBody>
          <a:bodyPr/>
          <a:lstStyle/>
          <a:p>
            <a:r>
              <a:rPr lang="en-US" altLang="en-US" sz="3600" dirty="0"/>
              <a:t>Extending the </a:t>
            </a:r>
            <a:r>
              <a:rPr lang="en-US" altLang="en-US" sz="3600" dirty="0" smtClean="0"/>
              <a:t>C</a:t>
            </a:r>
            <a:r>
              <a:rPr lang="en-US" altLang="en-US" sz="3600" dirty="0"/>
              <a:t>++ Program</a:t>
            </a:r>
            <a:endParaRPr lang="en-US" altLang="en-US" dirty="0" smtClean="0"/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1752600" y="990600"/>
            <a:ext cx="86868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altLang="en-US" dirty="0"/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1828800" y="1422399"/>
            <a:ext cx="8534400" cy="529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600" dirty="0"/>
              <a:t>#include &lt;</a:t>
            </a:r>
            <a:r>
              <a:rPr lang="en-US" altLang="en-US" sz="3600" dirty="0" err="1"/>
              <a:t>iostream</a:t>
            </a:r>
            <a:r>
              <a:rPr lang="en-US" altLang="en-US" sz="3600" dirty="0"/>
              <a:t>&gt;</a:t>
            </a:r>
          </a:p>
          <a:p>
            <a:r>
              <a:rPr lang="en-US" altLang="en-US" sz="3600" b="1" dirty="0" smtClean="0">
                <a:solidFill>
                  <a:srgbClr val="FF0000"/>
                </a:solidFill>
              </a:rPr>
              <a:t>using namespace </a:t>
            </a:r>
            <a:r>
              <a:rPr lang="en-US" altLang="en-US" sz="3600" b="1" dirty="0" err="1" smtClean="0">
                <a:solidFill>
                  <a:srgbClr val="FF0000"/>
                </a:solidFill>
              </a:rPr>
              <a:t>std</a:t>
            </a:r>
            <a:r>
              <a:rPr lang="en-US" altLang="en-US" sz="3600" b="1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altLang="en-US" sz="3600" dirty="0" err="1" smtClean="0"/>
              <a:t>int</a:t>
            </a:r>
            <a:r>
              <a:rPr lang="en-US" altLang="en-US" sz="3600" dirty="0" smtClean="0"/>
              <a:t> </a:t>
            </a:r>
            <a:r>
              <a:rPr lang="en-US" altLang="en-US" sz="3600" dirty="0"/>
              <a:t>main()</a:t>
            </a:r>
          </a:p>
          <a:p>
            <a:r>
              <a:rPr lang="en-US" altLang="en-US" sz="3600" dirty="0"/>
              <a:t>{</a:t>
            </a:r>
          </a:p>
          <a:p>
            <a:r>
              <a:rPr lang="en-US" altLang="en-US" sz="3600" dirty="0"/>
              <a:t>  </a:t>
            </a:r>
            <a:r>
              <a:rPr lang="en-US" altLang="en-US" sz="3600" dirty="0" err="1" smtClean="0"/>
              <a:t>cout</a:t>
            </a:r>
            <a:r>
              <a:rPr lang="en-US" altLang="en-US" sz="3600" dirty="0" smtClean="0"/>
              <a:t> &lt;&lt; "Programming is fun!" &lt;&lt; </a:t>
            </a:r>
            <a:r>
              <a:rPr lang="en-US" altLang="en-US" sz="3600" dirty="0" err="1" smtClean="0"/>
              <a:t>endl</a:t>
            </a:r>
            <a:r>
              <a:rPr lang="en-US" altLang="en-US" sz="3600" dirty="0" smtClean="0"/>
              <a:t>;</a:t>
            </a:r>
          </a:p>
          <a:p>
            <a:r>
              <a:rPr lang="en-US" altLang="en-US" sz="3600" dirty="0" smtClean="0"/>
              <a:t>  </a:t>
            </a:r>
            <a:r>
              <a:rPr lang="en-US" altLang="en-US" sz="3600" dirty="0" err="1" smtClean="0"/>
              <a:t>cout</a:t>
            </a:r>
            <a:r>
              <a:rPr lang="en-US" altLang="en-US" sz="3600" dirty="0" smtClean="0"/>
              <a:t> &lt;&lt; “I like programming!" &lt;&lt; </a:t>
            </a:r>
            <a:r>
              <a:rPr lang="en-US" altLang="en-US" sz="3600" dirty="0" err="1" smtClean="0"/>
              <a:t>endl</a:t>
            </a:r>
            <a:r>
              <a:rPr lang="en-US" altLang="en-US" sz="3600" dirty="0" smtClean="0"/>
              <a:t>;</a:t>
            </a:r>
          </a:p>
          <a:p>
            <a:r>
              <a:rPr lang="en-US" altLang="en-US" sz="3600" dirty="0" smtClean="0"/>
              <a:t>  </a:t>
            </a:r>
            <a:r>
              <a:rPr lang="en-US" altLang="en-US" sz="3600" dirty="0" err="1" smtClean="0"/>
              <a:t>cout</a:t>
            </a:r>
            <a:r>
              <a:rPr lang="en-US" altLang="en-US" sz="3600" dirty="0" smtClean="0"/>
              <a:t> &lt;&lt; “I want to learn more…" &lt;&lt; </a:t>
            </a:r>
            <a:r>
              <a:rPr lang="en-US" altLang="en-US" sz="3600" dirty="0" err="1" smtClean="0"/>
              <a:t>endl</a:t>
            </a:r>
            <a:r>
              <a:rPr lang="en-US" altLang="en-US" sz="3600" dirty="0" smtClean="0"/>
              <a:t>;</a:t>
            </a:r>
          </a:p>
          <a:p>
            <a:r>
              <a:rPr lang="en-US" altLang="en-US" sz="3600" dirty="0" smtClean="0"/>
              <a:t>  </a:t>
            </a:r>
            <a:r>
              <a:rPr lang="en-US" altLang="en-US" sz="3600" dirty="0"/>
              <a:t>return 0;</a:t>
            </a:r>
          </a:p>
          <a:p>
            <a:r>
              <a:rPr lang="en-US" altLang="en-US" sz="3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328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5"/>
    </mc:Choice>
    <mc:Fallback xmlns="">
      <p:transition spd="slow" advTm="135"/>
    </mc:Fallback>
  </mc:AlternateContent>
  <p:timing>
    <p:tnLst>
      <p:par>
        <p:cTn id="1" dur="indefinite" restart="never" nodeType="tmRoot"/>
      </p:par>
    </p:tnLst>
  </p:timing>
  <p:extLst mod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564055"/>
          </a:xfrm>
        </p:spPr>
        <p:txBody>
          <a:bodyPr>
            <a:normAutofit/>
          </a:bodyPr>
          <a:lstStyle/>
          <a:p>
            <a:r>
              <a:rPr lang="en-US" dirty="0" smtClean="0"/>
              <a:t>Assume that </a:t>
            </a:r>
            <a:r>
              <a:rPr lang="en-US" dirty="0" err="1" smtClean="0"/>
              <a:t>cout</a:t>
            </a:r>
            <a:r>
              <a:rPr lang="en-US" dirty="0" smtClean="0"/>
              <a:t> is defined in both spaces:</a:t>
            </a:r>
            <a:br>
              <a:rPr lang="en-US" dirty="0" smtClean="0"/>
            </a:br>
            <a:r>
              <a:rPr lang="en-US" dirty="0" err="1" smtClean="0"/>
              <a:t>std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my_std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409627"/>
            <a:ext cx="10515600" cy="2767336"/>
          </a:xfrm>
        </p:spPr>
        <p:txBody>
          <a:bodyPr/>
          <a:lstStyle/>
          <a:p>
            <a:r>
              <a:rPr lang="en-US" dirty="0" smtClean="0"/>
              <a:t>How do you use </a:t>
            </a:r>
            <a:r>
              <a:rPr lang="en-US" dirty="0" err="1" smtClean="0"/>
              <a:t>cout</a:t>
            </a:r>
            <a:r>
              <a:rPr lang="en-US" dirty="0" smtClean="0"/>
              <a:t> defined in </a:t>
            </a:r>
            <a:r>
              <a:rPr lang="en-US" dirty="0" err="1" smtClean="0"/>
              <a:t>std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26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"/>
    </mc:Choice>
    <mc:Fallback xmlns="">
      <p:transition spd="slow" advTm="146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</a:t>
            </a:r>
            <a:r>
              <a:rPr lang="en-US" altLang="en-US" dirty="0" smtClean="0"/>
              <a:t>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Display the message “Hello World!” on the console. </a:t>
            </a:r>
          </a:p>
        </p:txBody>
      </p:sp>
    </p:spTree>
    <p:extLst>
      <p:ext uri="{BB962C8B-B14F-4D97-AF65-F5344CB8AC3E}">
        <p14:creationId xmlns:p14="http://schemas.microsoft.com/office/powerpoint/2010/main" val="3405967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1"/>
    </mc:Choice>
    <mc:Fallback xmlns="">
      <p:transition spd="slow" advTm="131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564055"/>
          </a:xfrm>
        </p:spPr>
        <p:txBody>
          <a:bodyPr>
            <a:normAutofit/>
          </a:bodyPr>
          <a:lstStyle/>
          <a:p>
            <a:r>
              <a:rPr lang="en-US" dirty="0" smtClean="0"/>
              <a:t>Assume that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 is defined in both spaces:</a:t>
            </a:r>
            <a:br>
              <a:rPr lang="en-US" dirty="0" smtClean="0"/>
            </a:br>
            <a:r>
              <a:rPr lang="en-US" dirty="0" err="1" smtClean="0"/>
              <a:t>std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my_std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05193"/>
            <a:ext cx="10515600" cy="3371770"/>
          </a:xfrm>
        </p:spPr>
        <p:txBody>
          <a:bodyPr>
            <a:normAutofit/>
          </a:bodyPr>
          <a:lstStyle/>
          <a:p>
            <a:r>
              <a:rPr lang="en-US" dirty="0" smtClean="0"/>
              <a:t>How do you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 defined in </a:t>
            </a:r>
            <a:r>
              <a:rPr lang="en-US" dirty="0" err="1" smtClean="0"/>
              <a:t>std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Include the header file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/>
              <a:t>c</a:t>
            </a:r>
            <a:r>
              <a:rPr lang="en-US" dirty="0" smtClean="0"/>
              <a:t>all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o</a:t>
            </a:r>
            <a:r>
              <a:rPr lang="en-US" dirty="0" smtClean="0"/>
              <a:t>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/>
              <a:t>, and then simply call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977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8"/>
    </mc:Choice>
    <mc:Fallback xmlns="">
      <p:transition spd="slow" advTm="148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0F67FC2-74F8-4794-AFDF-D63A7FCDA610}" type="slidenum">
              <a:rPr lang="en-US" altLang="en-US" sz="1400"/>
              <a:pPr/>
              <a:t>21</a:t>
            </a:fld>
            <a:endParaRPr lang="en-US" altLang="en-US" sz="1400" dirty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12192000" cy="628650"/>
          </a:xfrm>
        </p:spPr>
        <p:txBody>
          <a:bodyPr/>
          <a:lstStyle/>
          <a:p>
            <a:pPr algn="ctr"/>
            <a:r>
              <a:rPr lang="en-US" altLang="en-US" sz="3600" dirty="0" smtClean="0"/>
              <a:t>Example</a:t>
            </a:r>
            <a:endParaRPr lang="en-US" altLang="en-US" dirty="0" smtClean="0"/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200032" y="1066799"/>
            <a:ext cx="12192000" cy="1195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800" dirty="0" smtClean="0"/>
              <a:t>We can </a:t>
            </a:r>
            <a:r>
              <a:rPr lang="en-US" altLang="en-US" sz="2800" dirty="0"/>
              <a:t>perform mathematical computations </a:t>
            </a:r>
            <a:endParaRPr lang="en-US" altLang="en-US" sz="2800" dirty="0" smtClean="0"/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800" dirty="0" smtClean="0"/>
              <a:t>and </a:t>
            </a:r>
            <a:r>
              <a:rPr lang="en-US" altLang="en-US" sz="2800" dirty="0"/>
              <a:t>displays the result to the console. </a:t>
            </a: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200032" y="2438400"/>
            <a:ext cx="5214931" cy="36909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800" dirty="0">
                <a:solidFill>
                  <a:schemeClr val="tx2"/>
                </a:solidFill>
              </a:rPr>
              <a:t>#include &lt;</a:t>
            </a:r>
            <a:r>
              <a:rPr lang="en-US" altLang="en-US" sz="2800" dirty="0" err="1">
                <a:solidFill>
                  <a:schemeClr val="tx2"/>
                </a:solidFill>
              </a:rPr>
              <a:t>iostream</a:t>
            </a:r>
            <a:r>
              <a:rPr lang="en-US" altLang="en-US" sz="2800" dirty="0">
                <a:solidFill>
                  <a:schemeClr val="tx2"/>
                </a:solidFill>
              </a:rPr>
              <a:t>&gt;</a:t>
            </a:r>
          </a:p>
          <a:p>
            <a:r>
              <a:rPr lang="en-US" altLang="en-US" sz="2800" dirty="0">
                <a:solidFill>
                  <a:schemeClr val="tx2"/>
                </a:solidFill>
              </a:rPr>
              <a:t>using namespace </a:t>
            </a:r>
            <a:r>
              <a:rPr lang="en-US" altLang="en-US" sz="2800" dirty="0" err="1">
                <a:solidFill>
                  <a:schemeClr val="tx2"/>
                </a:solidFill>
              </a:rPr>
              <a:t>std</a:t>
            </a:r>
            <a:r>
              <a:rPr lang="en-US" altLang="en-US" sz="2800" dirty="0">
                <a:solidFill>
                  <a:schemeClr val="tx2"/>
                </a:solidFill>
              </a:rPr>
              <a:t>;</a:t>
            </a:r>
          </a:p>
          <a:p>
            <a:r>
              <a:rPr lang="en-US" altLang="en-US" sz="2800" dirty="0" err="1">
                <a:solidFill>
                  <a:schemeClr val="tx2"/>
                </a:solidFill>
              </a:rPr>
              <a:t>int</a:t>
            </a:r>
            <a:r>
              <a:rPr lang="en-US" altLang="en-US" sz="2800" dirty="0">
                <a:solidFill>
                  <a:schemeClr val="tx2"/>
                </a:solidFill>
              </a:rPr>
              <a:t> main()</a:t>
            </a:r>
          </a:p>
          <a:p>
            <a:r>
              <a:rPr lang="en-US" altLang="en-US" sz="2800" dirty="0">
                <a:solidFill>
                  <a:schemeClr val="tx2"/>
                </a:solidFill>
              </a:rPr>
              <a:t>{</a:t>
            </a:r>
          </a:p>
          <a:p>
            <a:r>
              <a:rPr lang="en-US" altLang="en-US" sz="2800" dirty="0">
                <a:solidFill>
                  <a:schemeClr val="tx2"/>
                </a:solidFill>
              </a:rPr>
              <a:t>  </a:t>
            </a:r>
            <a:r>
              <a:rPr lang="en-US" altLang="en-US" sz="2800" dirty="0" err="1">
                <a:solidFill>
                  <a:schemeClr val="tx2"/>
                </a:solidFill>
              </a:rPr>
              <a:t>cout</a:t>
            </a:r>
            <a:r>
              <a:rPr lang="en-US" altLang="en-US" sz="2800" dirty="0">
                <a:solidFill>
                  <a:schemeClr val="tx2"/>
                </a:solidFill>
              </a:rPr>
              <a:t> &lt;&lt; (1 + 2 + 3) / 3 &lt;&lt; </a:t>
            </a:r>
            <a:r>
              <a:rPr lang="en-US" altLang="en-US" sz="2800" dirty="0" err="1">
                <a:solidFill>
                  <a:schemeClr val="tx2"/>
                </a:solidFill>
              </a:rPr>
              <a:t>endl</a:t>
            </a:r>
            <a:r>
              <a:rPr lang="en-US" altLang="en-US" sz="2800" dirty="0">
                <a:solidFill>
                  <a:schemeClr val="tx2"/>
                </a:solidFill>
              </a:rPr>
              <a:t>;</a:t>
            </a:r>
          </a:p>
          <a:p>
            <a:r>
              <a:rPr lang="en-US" altLang="en-US" sz="2800" dirty="0">
                <a:solidFill>
                  <a:schemeClr val="tx2"/>
                </a:solidFill>
              </a:rPr>
              <a:t>  return 0;</a:t>
            </a:r>
          </a:p>
          <a:p>
            <a:r>
              <a:rPr lang="en-US" altLang="en-US" sz="28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657850" y="2438400"/>
            <a:ext cx="6129339" cy="36909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800" dirty="0">
                <a:solidFill>
                  <a:schemeClr val="tx2"/>
                </a:solidFill>
              </a:rPr>
              <a:t>#include &lt;</a:t>
            </a:r>
            <a:r>
              <a:rPr lang="en-US" altLang="en-US" sz="2800" dirty="0" err="1">
                <a:solidFill>
                  <a:schemeClr val="tx2"/>
                </a:solidFill>
              </a:rPr>
              <a:t>iostream</a:t>
            </a:r>
            <a:r>
              <a:rPr lang="en-US" altLang="en-US" sz="2800" dirty="0">
                <a:solidFill>
                  <a:schemeClr val="tx2"/>
                </a:solidFill>
              </a:rPr>
              <a:t>&gt;</a:t>
            </a:r>
          </a:p>
          <a:p>
            <a:endParaRPr lang="en-US" altLang="en-US" sz="2800" dirty="0" smtClean="0">
              <a:solidFill>
                <a:schemeClr val="tx2"/>
              </a:solidFill>
            </a:endParaRPr>
          </a:p>
          <a:p>
            <a:r>
              <a:rPr lang="en-US" altLang="en-US" sz="2800" dirty="0" err="1" smtClean="0">
                <a:solidFill>
                  <a:schemeClr val="tx2"/>
                </a:solidFill>
              </a:rPr>
              <a:t>int</a:t>
            </a:r>
            <a:r>
              <a:rPr lang="en-US" altLang="en-US" sz="2800" dirty="0" smtClean="0">
                <a:solidFill>
                  <a:schemeClr val="tx2"/>
                </a:solidFill>
              </a:rPr>
              <a:t> </a:t>
            </a:r>
            <a:r>
              <a:rPr lang="en-US" altLang="en-US" sz="2800" dirty="0">
                <a:solidFill>
                  <a:schemeClr val="tx2"/>
                </a:solidFill>
              </a:rPr>
              <a:t>main()</a:t>
            </a:r>
          </a:p>
          <a:p>
            <a:r>
              <a:rPr lang="en-US" altLang="en-US" sz="2800" dirty="0">
                <a:solidFill>
                  <a:schemeClr val="tx2"/>
                </a:solidFill>
              </a:rPr>
              <a:t>{</a:t>
            </a:r>
          </a:p>
          <a:p>
            <a:r>
              <a:rPr lang="en-US" altLang="en-US" sz="2800" dirty="0">
                <a:solidFill>
                  <a:schemeClr val="tx2"/>
                </a:solidFill>
              </a:rPr>
              <a:t>  </a:t>
            </a:r>
            <a:r>
              <a:rPr lang="en-US" altLang="en-US" sz="2800" dirty="0" err="1" smtClean="0">
                <a:solidFill>
                  <a:schemeClr val="tx2"/>
                </a:solidFill>
              </a:rPr>
              <a:t>std</a:t>
            </a:r>
            <a:r>
              <a:rPr lang="en-US" altLang="en-US" sz="2800" dirty="0" smtClean="0">
                <a:solidFill>
                  <a:schemeClr val="tx2"/>
                </a:solidFill>
              </a:rPr>
              <a:t>::</a:t>
            </a:r>
            <a:r>
              <a:rPr lang="en-US" altLang="en-US" sz="2800" dirty="0" err="1" smtClean="0">
                <a:solidFill>
                  <a:schemeClr val="tx2"/>
                </a:solidFill>
              </a:rPr>
              <a:t>cout</a:t>
            </a:r>
            <a:r>
              <a:rPr lang="en-US" altLang="en-US" sz="2800" dirty="0" smtClean="0">
                <a:solidFill>
                  <a:schemeClr val="tx2"/>
                </a:solidFill>
              </a:rPr>
              <a:t> </a:t>
            </a:r>
            <a:r>
              <a:rPr lang="en-US" altLang="en-US" sz="2800" dirty="0">
                <a:solidFill>
                  <a:schemeClr val="tx2"/>
                </a:solidFill>
              </a:rPr>
              <a:t>&lt;&lt; (1 + 2 + 3) / 3 &lt;&lt; </a:t>
            </a:r>
            <a:r>
              <a:rPr lang="en-US" altLang="en-US" sz="2800" dirty="0" err="1" smtClean="0">
                <a:solidFill>
                  <a:schemeClr val="tx2"/>
                </a:solidFill>
              </a:rPr>
              <a:t>std</a:t>
            </a:r>
            <a:r>
              <a:rPr lang="en-US" altLang="en-US" sz="2800" dirty="0" smtClean="0">
                <a:solidFill>
                  <a:schemeClr val="tx2"/>
                </a:solidFill>
              </a:rPr>
              <a:t>::</a:t>
            </a:r>
            <a:r>
              <a:rPr lang="en-US" altLang="en-US" sz="2800" dirty="0" err="1" smtClean="0">
                <a:solidFill>
                  <a:schemeClr val="tx2"/>
                </a:solidFill>
              </a:rPr>
              <a:t>endl</a:t>
            </a:r>
            <a:r>
              <a:rPr lang="en-US" altLang="en-US" sz="2800" dirty="0">
                <a:solidFill>
                  <a:schemeClr val="tx2"/>
                </a:solidFill>
              </a:rPr>
              <a:t>;</a:t>
            </a:r>
          </a:p>
          <a:p>
            <a:r>
              <a:rPr lang="en-US" altLang="en-US" sz="2800" dirty="0">
                <a:solidFill>
                  <a:schemeClr val="tx2"/>
                </a:solidFill>
              </a:rPr>
              <a:t>  return 0;</a:t>
            </a:r>
          </a:p>
          <a:p>
            <a:r>
              <a:rPr lang="en-US" altLang="en-US" sz="2800" dirty="0">
                <a:solidFill>
                  <a:schemeClr val="tx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627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8"/>
    </mc:Choice>
    <mc:Fallback xmlns="">
      <p:transition spd="slow" advTm="178"/>
    </mc:Fallback>
  </mc:AlternateContent>
  <p:timing>
    <p:tnLst>
      <p:par>
        <p:cTn id="1" dur="indefinite" restart="never" nodeType="tmRoot"/>
      </p:par>
    </p:tnLst>
  </p:timing>
  <p:extLst mod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</a:t>
            </a:r>
            <a:r>
              <a:rPr lang="en-US" altLang="en-US" dirty="0" smtClean="0"/>
              <a:t>Two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Display the </a:t>
            </a:r>
            <a:r>
              <a:rPr lang="en-US" altLang="en-US" dirty="0" smtClean="0"/>
              <a:t>records of students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3521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"/>
    </mc:Choice>
    <mc:Fallback xmlns="">
      <p:transition spd="slow" advTm="146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894CBE8-33F4-4477-B301-AC2ABEA99510}" type="slidenum">
              <a:rPr lang="en-US" altLang="en-US" sz="1400"/>
              <a:pPr/>
              <a:t>23</a:t>
            </a:fld>
            <a:endParaRPr lang="en-US" alt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12192000" cy="628650"/>
          </a:xfrm>
        </p:spPr>
        <p:txBody>
          <a:bodyPr/>
          <a:lstStyle/>
          <a:p>
            <a:pPr algn="ctr"/>
            <a:r>
              <a:rPr lang="en-US" altLang="en-US" sz="3600" dirty="0" smtClean="0"/>
              <a:t>A C</a:t>
            </a:r>
            <a:r>
              <a:rPr lang="en-US" altLang="en-US" sz="3600" dirty="0"/>
              <a:t>++ </a:t>
            </a:r>
            <a:r>
              <a:rPr lang="en-US" altLang="en-US" sz="3600" dirty="0" smtClean="0"/>
              <a:t>Program</a:t>
            </a:r>
            <a:endParaRPr lang="en-US" altLang="en-US" dirty="0" smtClean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69373" y="857251"/>
            <a:ext cx="5891941" cy="586422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dirty="0">
                <a:solidFill>
                  <a:schemeClr val="tx2"/>
                </a:solidFill>
              </a:rPr>
              <a:t>#include &lt;</a:t>
            </a:r>
            <a:r>
              <a:rPr lang="en-US" altLang="en-US" sz="2000" dirty="0" err="1">
                <a:solidFill>
                  <a:schemeClr val="tx2"/>
                </a:solidFill>
              </a:rPr>
              <a:t>iostream</a:t>
            </a:r>
            <a:r>
              <a:rPr lang="en-US" altLang="en-US" sz="2000" dirty="0" smtClean="0">
                <a:solidFill>
                  <a:schemeClr val="tx2"/>
                </a:solidFill>
              </a:rPr>
              <a:t>&gt;</a:t>
            </a:r>
          </a:p>
          <a:p>
            <a:r>
              <a:rPr lang="en-US" altLang="en-US" sz="2000" dirty="0">
                <a:solidFill>
                  <a:schemeClr val="tx2"/>
                </a:solidFill>
              </a:rPr>
              <a:t>using namespace </a:t>
            </a:r>
            <a:r>
              <a:rPr lang="en-US" altLang="en-US" sz="2000" dirty="0" err="1">
                <a:solidFill>
                  <a:schemeClr val="tx2"/>
                </a:solidFill>
              </a:rPr>
              <a:t>std</a:t>
            </a:r>
            <a:r>
              <a:rPr lang="en-US" altLang="en-US" sz="2000" dirty="0" smtClean="0">
                <a:solidFill>
                  <a:schemeClr val="tx2"/>
                </a:solidFill>
              </a:rPr>
              <a:t>;</a:t>
            </a:r>
          </a:p>
          <a:p>
            <a:r>
              <a:rPr lang="en-US" altLang="en-US" sz="2000" dirty="0" smtClean="0">
                <a:solidFill>
                  <a:schemeClr val="tx2"/>
                </a:solidFill>
              </a:rPr>
              <a:t>class STUDENT {</a:t>
            </a:r>
          </a:p>
          <a:p>
            <a:r>
              <a:rPr lang="en-US" altLang="en-US" sz="2000" dirty="0" smtClean="0">
                <a:solidFill>
                  <a:schemeClr val="tx2"/>
                </a:solidFill>
              </a:rPr>
              <a:t>   protected: </a:t>
            </a:r>
          </a:p>
          <a:p>
            <a:r>
              <a:rPr lang="en-US" altLang="en-US" sz="2000" dirty="0" smtClean="0">
                <a:solidFill>
                  <a:schemeClr val="tx2"/>
                </a:solidFill>
              </a:rPr>
              <a:t>	</a:t>
            </a:r>
            <a:r>
              <a:rPr lang="en-US" altLang="en-US" sz="2000" dirty="0" err="1" smtClean="0">
                <a:solidFill>
                  <a:schemeClr val="tx2"/>
                </a:solidFill>
              </a:rPr>
              <a:t>int</a:t>
            </a:r>
            <a:r>
              <a:rPr lang="en-US" altLang="en-US" sz="2000" dirty="0" smtClean="0">
                <a:solidFill>
                  <a:schemeClr val="tx2"/>
                </a:solidFill>
              </a:rPr>
              <a:t> score; // data field</a:t>
            </a:r>
          </a:p>
          <a:p>
            <a:r>
              <a:rPr lang="en-US" altLang="en-US" sz="2000" dirty="0">
                <a:solidFill>
                  <a:schemeClr val="tx2"/>
                </a:solidFill>
              </a:rPr>
              <a:t> </a:t>
            </a:r>
            <a:r>
              <a:rPr lang="en-US" altLang="en-US" sz="2000" dirty="0" smtClean="0">
                <a:solidFill>
                  <a:schemeClr val="tx2"/>
                </a:solidFill>
              </a:rPr>
              <a:t>  public: </a:t>
            </a:r>
          </a:p>
          <a:p>
            <a:r>
              <a:rPr lang="en-US" altLang="en-US" sz="2000" dirty="0">
                <a:solidFill>
                  <a:schemeClr val="tx2"/>
                </a:solidFill>
              </a:rPr>
              <a:t>	</a:t>
            </a:r>
            <a:r>
              <a:rPr lang="en-US" altLang="en-US" sz="2000" dirty="0" smtClean="0">
                <a:solidFill>
                  <a:schemeClr val="tx2"/>
                </a:solidFill>
              </a:rPr>
              <a:t>void </a:t>
            </a:r>
            <a:r>
              <a:rPr lang="en-US" altLang="en-US" sz="2000" dirty="0" err="1" smtClean="0">
                <a:solidFill>
                  <a:schemeClr val="tx2"/>
                </a:solidFill>
              </a:rPr>
              <a:t>printf</a:t>
            </a:r>
            <a:r>
              <a:rPr lang="en-US" altLang="en-US" sz="2000" dirty="0" smtClean="0">
                <a:solidFill>
                  <a:schemeClr val="tx2"/>
                </a:solidFill>
              </a:rPr>
              <a:t>( ) { // member function</a:t>
            </a:r>
          </a:p>
          <a:p>
            <a:r>
              <a:rPr lang="en-US" altLang="en-US" sz="2000" dirty="0" smtClean="0">
                <a:solidFill>
                  <a:schemeClr val="tx2"/>
                </a:solidFill>
              </a:rPr>
              <a:t>    	   </a:t>
            </a:r>
            <a:r>
              <a:rPr lang="en-US" altLang="en-US" sz="2000" dirty="0" err="1" smtClean="0">
                <a:solidFill>
                  <a:schemeClr val="tx2"/>
                </a:solidFill>
              </a:rPr>
              <a:t>cout</a:t>
            </a:r>
            <a:r>
              <a:rPr lang="en-US" altLang="en-US" sz="2000" dirty="0" smtClean="0">
                <a:solidFill>
                  <a:schemeClr val="tx2"/>
                </a:solidFill>
              </a:rPr>
              <a:t> &lt;&lt; score &lt;&lt; </a:t>
            </a:r>
            <a:r>
              <a:rPr lang="en-US" altLang="en-US" sz="2000" dirty="0" err="1" smtClean="0">
                <a:solidFill>
                  <a:schemeClr val="tx2"/>
                </a:solidFill>
              </a:rPr>
              <a:t>endl</a:t>
            </a:r>
            <a:r>
              <a:rPr lang="en-US" altLang="en-US" sz="2000" dirty="0" smtClean="0">
                <a:solidFill>
                  <a:schemeClr val="tx2"/>
                </a:solidFill>
              </a:rPr>
              <a:t>;</a:t>
            </a:r>
          </a:p>
          <a:p>
            <a:r>
              <a:rPr lang="en-US" altLang="en-US" sz="2000" dirty="0">
                <a:solidFill>
                  <a:schemeClr val="tx2"/>
                </a:solidFill>
              </a:rPr>
              <a:t>	</a:t>
            </a:r>
            <a:r>
              <a:rPr lang="en-US" altLang="en-US" sz="2000" dirty="0" smtClean="0">
                <a:solidFill>
                  <a:schemeClr val="tx2"/>
                </a:solidFill>
              </a:rPr>
              <a:t>}</a:t>
            </a:r>
          </a:p>
          <a:p>
            <a:r>
              <a:rPr lang="en-US" altLang="en-US" sz="2000" smtClean="0">
                <a:solidFill>
                  <a:schemeClr val="tx2"/>
                </a:solidFill>
              </a:rPr>
              <a:t>};</a:t>
            </a:r>
            <a:endParaRPr lang="en-US" altLang="en-US" sz="2000" dirty="0" smtClean="0">
              <a:solidFill>
                <a:schemeClr val="tx2"/>
              </a:solidFill>
            </a:endParaRPr>
          </a:p>
          <a:p>
            <a:r>
              <a:rPr lang="en-US" altLang="en-US" sz="2000" dirty="0" err="1">
                <a:solidFill>
                  <a:schemeClr val="tx2"/>
                </a:solidFill>
              </a:rPr>
              <a:t>c</a:t>
            </a:r>
            <a:r>
              <a:rPr lang="en-US" altLang="en-US" sz="2000" dirty="0" err="1" smtClean="0">
                <a:solidFill>
                  <a:schemeClr val="tx2"/>
                </a:solidFill>
              </a:rPr>
              <a:t>onst</a:t>
            </a:r>
            <a:r>
              <a:rPr lang="en-US" altLang="en-US" sz="2000" dirty="0" smtClean="0">
                <a:solidFill>
                  <a:schemeClr val="tx2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2"/>
                </a:solidFill>
              </a:rPr>
              <a:t>int</a:t>
            </a:r>
            <a:r>
              <a:rPr lang="en-US" altLang="en-US" sz="2000" dirty="0" smtClean="0">
                <a:solidFill>
                  <a:schemeClr val="tx2"/>
                </a:solidFill>
              </a:rPr>
              <a:t> NUM = 80; </a:t>
            </a:r>
          </a:p>
          <a:p>
            <a:r>
              <a:rPr lang="en-US" altLang="en-US" sz="2000" dirty="0" smtClean="0">
                <a:solidFill>
                  <a:schemeClr val="tx2"/>
                </a:solidFill>
              </a:rPr>
              <a:t>STUDENT s[NUM]; // 80 objects</a:t>
            </a:r>
            <a:endParaRPr lang="en-US" altLang="en-US" sz="2000" dirty="0">
              <a:solidFill>
                <a:schemeClr val="tx2"/>
              </a:solidFill>
            </a:endParaRPr>
          </a:p>
          <a:p>
            <a:r>
              <a:rPr lang="en-US" altLang="en-US" sz="2000" dirty="0" err="1" smtClean="0">
                <a:solidFill>
                  <a:schemeClr val="tx2"/>
                </a:solidFill>
              </a:rPr>
              <a:t>int</a:t>
            </a:r>
            <a:r>
              <a:rPr lang="en-US" altLang="en-US" sz="2000" dirty="0" smtClean="0">
                <a:solidFill>
                  <a:schemeClr val="tx2"/>
                </a:solidFill>
              </a:rPr>
              <a:t> </a:t>
            </a:r>
            <a:r>
              <a:rPr lang="en-US" altLang="en-US" sz="2000" dirty="0">
                <a:solidFill>
                  <a:schemeClr val="tx2"/>
                </a:solidFill>
              </a:rPr>
              <a:t>main</a:t>
            </a:r>
            <a:r>
              <a:rPr lang="en-US" altLang="en-US" sz="2000" dirty="0" smtClean="0">
                <a:solidFill>
                  <a:schemeClr val="tx2"/>
                </a:solidFill>
              </a:rPr>
              <a:t>() {</a:t>
            </a:r>
          </a:p>
          <a:p>
            <a:r>
              <a:rPr lang="en-US" altLang="en-US" sz="2000" dirty="0" smtClean="0">
                <a:solidFill>
                  <a:schemeClr val="tx2"/>
                </a:solidFill>
              </a:rPr>
              <a:t>  ……</a:t>
            </a:r>
            <a:endParaRPr lang="en-US" altLang="en-US" sz="2000" dirty="0">
              <a:solidFill>
                <a:schemeClr val="tx2"/>
              </a:solidFill>
            </a:endParaRPr>
          </a:p>
          <a:p>
            <a:r>
              <a:rPr lang="en-US" altLang="en-US" sz="2000" dirty="0">
                <a:solidFill>
                  <a:schemeClr val="tx2"/>
                </a:solidFill>
              </a:rPr>
              <a:t> </a:t>
            </a:r>
            <a:r>
              <a:rPr lang="en-US" altLang="en-US" sz="2000" dirty="0" smtClean="0">
                <a:solidFill>
                  <a:schemeClr val="tx2"/>
                </a:solidFill>
              </a:rPr>
              <a:t> for ( </a:t>
            </a:r>
            <a:r>
              <a:rPr lang="en-US" altLang="en-US" sz="2000" dirty="0" err="1" smtClean="0">
                <a:solidFill>
                  <a:schemeClr val="tx2"/>
                </a:solidFill>
              </a:rPr>
              <a:t>int</a:t>
            </a:r>
            <a:r>
              <a:rPr lang="en-US" altLang="en-US" sz="2000" dirty="0" smtClean="0">
                <a:solidFill>
                  <a:schemeClr val="tx2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2"/>
                </a:solidFill>
              </a:rPr>
              <a:t>i</a:t>
            </a:r>
            <a:r>
              <a:rPr lang="en-US" altLang="en-US" sz="2000" dirty="0" smtClean="0">
                <a:solidFill>
                  <a:schemeClr val="tx2"/>
                </a:solidFill>
              </a:rPr>
              <a:t> = 0; </a:t>
            </a:r>
            <a:r>
              <a:rPr lang="en-US" altLang="en-US" sz="2000" dirty="0" err="1" smtClean="0">
                <a:solidFill>
                  <a:schemeClr val="tx2"/>
                </a:solidFill>
              </a:rPr>
              <a:t>i</a:t>
            </a:r>
            <a:r>
              <a:rPr lang="en-US" altLang="en-US" sz="2000" dirty="0" smtClean="0">
                <a:solidFill>
                  <a:schemeClr val="tx2"/>
                </a:solidFill>
              </a:rPr>
              <a:t> &lt; NUM; ++</a:t>
            </a:r>
            <a:r>
              <a:rPr lang="en-US" altLang="en-US" sz="2000" dirty="0" err="1" smtClean="0">
                <a:solidFill>
                  <a:schemeClr val="tx2"/>
                </a:solidFill>
              </a:rPr>
              <a:t>i</a:t>
            </a:r>
            <a:r>
              <a:rPr lang="en-US" altLang="en-US" sz="2000" dirty="0" smtClean="0">
                <a:solidFill>
                  <a:schemeClr val="tx2"/>
                </a:solidFill>
              </a:rPr>
              <a:t> ) s[</a:t>
            </a:r>
            <a:r>
              <a:rPr lang="en-US" altLang="en-US" sz="2000" dirty="0" err="1" smtClean="0">
                <a:solidFill>
                  <a:schemeClr val="tx2"/>
                </a:solidFill>
              </a:rPr>
              <a:t>i</a:t>
            </a:r>
            <a:r>
              <a:rPr lang="en-US" altLang="en-US" sz="2000" dirty="0" smtClean="0">
                <a:solidFill>
                  <a:schemeClr val="tx2"/>
                </a:solidFill>
              </a:rPr>
              <a:t>].</a:t>
            </a:r>
            <a:r>
              <a:rPr lang="en-US" altLang="en-US" sz="2000" dirty="0" err="1" smtClean="0">
                <a:solidFill>
                  <a:schemeClr val="tx2"/>
                </a:solidFill>
              </a:rPr>
              <a:t>printf</a:t>
            </a:r>
            <a:r>
              <a:rPr lang="en-US" altLang="en-US" sz="2000" dirty="0" smtClean="0">
                <a:solidFill>
                  <a:schemeClr val="tx2"/>
                </a:solidFill>
              </a:rPr>
              <a:t>( ); </a:t>
            </a:r>
            <a:endParaRPr lang="en-US" altLang="en-US" sz="2000" dirty="0">
              <a:solidFill>
                <a:schemeClr val="tx2"/>
              </a:solidFill>
            </a:endParaRPr>
          </a:p>
          <a:p>
            <a:r>
              <a:rPr lang="en-US" altLang="en-US" sz="2000" dirty="0">
                <a:solidFill>
                  <a:schemeClr val="tx2"/>
                </a:solidFill>
              </a:rPr>
              <a:t>  return 0;</a:t>
            </a:r>
          </a:p>
          <a:p>
            <a:r>
              <a:rPr lang="en-US" altLang="en-US" sz="2000" dirty="0">
                <a:solidFill>
                  <a:schemeClr val="tx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349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4"/>
    </mc:Choice>
    <mc:Fallback xmlns="">
      <p:transition spd="slow" advTm="164"/>
    </mc:Fallback>
  </mc:AlternateContent>
  <p:timing>
    <p:tnLst>
      <p:par>
        <p:cTn id="1" dur="indefinite" restart="never" nodeType="tmRoot"/>
      </p:par>
    </p:tnLst>
  </p:timing>
  <p:extLst mod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items in the student record…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21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"/>
    </mc:Choice>
    <mc:Fallback xmlns="">
      <p:transition spd="slow" advTm="15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387311" y="6438627"/>
            <a:ext cx="4114800" cy="365125"/>
          </a:xfr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894CBE8-33F4-4477-B301-AC2ABEA99510}" type="slidenum">
              <a:rPr lang="en-US" altLang="en-US" sz="1400"/>
              <a:pPr/>
              <a:t>25</a:t>
            </a:fld>
            <a:endParaRPr lang="en-US" alt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27860"/>
            <a:ext cx="12192000" cy="628650"/>
          </a:xfrm>
        </p:spPr>
        <p:txBody>
          <a:bodyPr/>
          <a:lstStyle/>
          <a:p>
            <a:pPr algn="ctr"/>
            <a:r>
              <a:rPr lang="en-US" altLang="en-US" sz="3600" dirty="0" smtClean="0"/>
              <a:t>A C</a:t>
            </a:r>
            <a:r>
              <a:rPr lang="en-US" altLang="en-US" sz="3600" dirty="0"/>
              <a:t>++ </a:t>
            </a:r>
            <a:r>
              <a:rPr lang="en-US" altLang="en-US" sz="3600" dirty="0" smtClean="0"/>
              <a:t>Program and A C Program</a:t>
            </a:r>
            <a:endParaRPr lang="en-US" altLang="en-US" dirty="0" smtClean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76385" y="379384"/>
            <a:ext cx="5891941" cy="642436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dirty="0">
                <a:solidFill>
                  <a:schemeClr val="tx2"/>
                </a:solidFill>
              </a:rPr>
              <a:t>#include &lt;</a:t>
            </a:r>
            <a:r>
              <a:rPr lang="en-US" altLang="en-US" sz="2000" dirty="0" err="1">
                <a:solidFill>
                  <a:schemeClr val="tx2"/>
                </a:solidFill>
              </a:rPr>
              <a:t>iostream</a:t>
            </a:r>
            <a:r>
              <a:rPr lang="en-US" altLang="en-US" sz="2000" dirty="0" smtClean="0">
                <a:solidFill>
                  <a:schemeClr val="tx2"/>
                </a:solidFill>
              </a:rPr>
              <a:t>&gt;</a:t>
            </a:r>
          </a:p>
          <a:p>
            <a:r>
              <a:rPr lang="en-US" altLang="en-US" sz="2000" dirty="0">
                <a:solidFill>
                  <a:schemeClr val="tx2"/>
                </a:solidFill>
              </a:rPr>
              <a:t>using namespace </a:t>
            </a:r>
            <a:r>
              <a:rPr lang="en-US" altLang="en-US" sz="2000" dirty="0" err="1">
                <a:solidFill>
                  <a:schemeClr val="tx2"/>
                </a:solidFill>
              </a:rPr>
              <a:t>std</a:t>
            </a:r>
            <a:r>
              <a:rPr lang="en-US" altLang="en-US" sz="2000" dirty="0" smtClean="0">
                <a:solidFill>
                  <a:schemeClr val="tx2"/>
                </a:solidFill>
              </a:rPr>
              <a:t>;</a:t>
            </a:r>
          </a:p>
          <a:p>
            <a:r>
              <a:rPr lang="en-US" altLang="en-US" sz="2000" dirty="0" smtClean="0">
                <a:solidFill>
                  <a:schemeClr val="tx2"/>
                </a:solidFill>
              </a:rPr>
              <a:t>class STUDENT {</a:t>
            </a:r>
          </a:p>
          <a:p>
            <a:r>
              <a:rPr lang="en-US" altLang="en-US" sz="2000" dirty="0" smtClean="0">
                <a:solidFill>
                  <a:schemeClr val="tx2"/>
                </a:solidFill>
              </a:rPr>
              <a:t>  protected: </a:t>
            </a:r>
          </a:p>
          <a:p>
            <a:r>
              <a:rPr lang="en-US" altLang="en-US" sz="2000" dirty="0" smtClean="0">
                <a:solidFill>
                  <a:schemeClr val="tx2"/>
                </a:solidFill>
              </a:rPr>
              <a:t> 	</a:t>
            </a:r>
            <a:r>
              <a:rPr lang="en-US" altLang="en-US" sz="2000" dirty="0" err="1" smtClean="0">
                <a:solidFill>
                  <a:schemeClr val="tx2"/>
                </a:solidFill>
              </a:rPr>
              <a:t>int</a:t>
            </a:r>
            <a:r>
              <a:rPr lang="en-US" altLang="en-US" sz="2000" dirty="0" smtClean="0">
                <a:solidFill>
                  <a:schemeClr val="tx2"/>
                </a:solidFill>
              </a:rPr>
              <a:t> score;</a:t>
            </a:r>
          </a:p>
          <a:p>
            <a:r>
              <a:rPr lang="en-US" altLang="en-US" sz="2000" dirty="0" smtClean="0">
                <a:solidFill>
                  <a:schemeClr val="tx2"/>
                </a:solidFill>
              </a:rPr>
              <a:t>	string name;</a:t>
            </a:r>
          </a:p>
          <a:p>
            <a:r>
              <a:rPr lang="en-US" altLang="en-US" sz="2000" dirty="0" smtClean="0">
                <a:solidFill>
                  <a:schemeClr val="tx2"/>
                </a:solidFill>
              </a:rPr>
              <a:t>  public: </a:t>
            </a:r>
          </a:p>
          <a:p>
            <a:r>
              <a:rPr lang="en-US" altLang="en-US" sz="2000" dirty="0">
                <a:solidFill>
                  <a:schemeClr val="tx2"/>
                </a:solidFill>
              </a:rPr>
              <a:t> </a:t>
            </a:r>
            <a:r>
              <a:rPr lang="en-US" altLang="en-US" sz="2000" dirty="0" smtClean="0">
                <a:solidFill>
                  <a:schemeClr val="tx2"/>
                </a:solidFill>
              </a:rPr>
              <a:t>     void </a:t>
            </a:r>
            <a:r>
              <a:rPr lang="en-US" altLang="en-US" sz="2000" dirty="0" err="1" smtClean="0">
                <a:solidFill>
                  <a:schemeClr val="tx2"/>
                </a:solidFill>
              </a:rPr>
              <a:t>printf</a:t>
            </a:r>
            <a:r>
              <a:rPr lang="en-US" altLang="en-US" sz="2000" dirty="0" smtClean="0">
                <a:solidFill>
                  <a:schemeClr val="tx2"/>
                </a:solidFill>
              </a:rPr>
              <a:t>( ) {</a:t>
            </a:r>
          </a:p>
          <a:p>
            <a:r>
              <a:rPr lang="en-US" altLang="en-US" sz="2000" dirty="0" smtClean="0">
                <a:solidFill>
                  <a:schemeClr val="tx2"/>
                </a:solidFill>
              </a:rPr>
              <a:t>          </a:t>
            </a:r>
            <a:r>
              <a:rPr lang="en-US" altLang="en-US" sz="2000" dirty="0" err="1" smtClean="0">
                <a:solidFill>
                  <a:schemeClr val="tx2"/>
                </a:solidFill>
              </a:rPr>
              <a:t>cout</a:t>
            </a:r>
            <a:r>
              <a:rPr lang="en-US" altLang="en-US" sz="2000" dirty="0" smtClean="0">
                <a:solidFill>
                  <a:schemeClr val="tx2"/>
                </a:solidFill>
              </a:rPr>
              <a:t> </a:t>
            </a:r>
            <a:r>
              <a:rPr lang="en-US" altLang="en-US" sz="2000" dirty="0">
                <a:solidFill>
                  <a:schemeClr val="tx2"/>
                </a:solidFill>
              </a:rPr>
              <a:t>&lt;&lt; </a:t>
            </a:r>
            <a:r>
              <a:rPr lang="en-US" altLang="en-US" sz="2000" dirty="0" smtClean="0">
                <a:solidFill>
                  <a:schemeClr val="tx2"/>
                </a:solidFill>
              </a:rPr>
              <a:t>“Name:” &lt;&lt; name &lt;&lt; </a:t>
            </a:r>
            <a:r>
              <a:rPr lang="en-US" altLang="en-US" sz="2000" dirty="0" err="1">
                <a:solidFill>
                  <a:schemeClr val="tx2"/>
                </a:solidFill>
              </a:rPr>
              <a:t>endl</a:t>
            </a:r>
            <a:r>
              <a:rPr lang="en-US" altLang="en-US" sz="2000" dirty="0">
                <a:solidFill>
                  <a:schemeClr val="tx2"/>
                </a:solidFill>
              </a:rPr>
              <a:t>; </a:t>
            </a:r>
            <a:r>
              <a:rPr lang="en-US" altLang="en-US" sz="2000" dirty="0" smtClean="0">
                <a:solidFill>
                  <a:schemeClr val="tx2"/>
                </a:solidFill>
              </a:rPr>
              <a:t>	</a:t>
            </a:r>
          </a:p>
          <a:p>
            <a:r>
              <a:rPr lang="en-US" altLang="en-US" sz="2000" dirty="0" smtClean="0">
                <a:solidFill>
                  <a:schemeClr val="tx2"/>
                </a:solidFill>
              </a:rPr>
              <a:t>          </a:t>
            </a:r>
            <a:r>
              <a:rPr lang="en-US" altLang="en-US" sz="2000" dirty="0" err="1" smtClean="0">
                <a:solidFill>
                  <a:schemeClr val="tx2"/>
                </a:solidFill>
              </a:rPr>
              <a:t>cout</a:t>
            </a:r>
            <a:r>
              <a:rPr lang="en-US" altLang="en-US" sz="2000" dirty="0" smtClean="0">
                <a:solidFill>
                  <a:schemeClr val="tx2"/>
                </a:solidFill>
              </a:rPr>
              <a:t> &lt;&lt; ‘Score:” &lt;&lt; score&lt;&lt; </a:t>
            </a:r>
            <a:r>
              <a:rPr lang="en-US" altLang="en-US" sz="2000" dirty="0" err="1" smtClean="0">
                <a:solidFill>
                  <a:schemeClr val="tx2"/>
                </a:solidFill>
              </a:rPr>
              <a:t>endl</a:t>
            </a:r>
            <a:r>
              <a:rPr lang="en-US" altLang="en-US" sz="2000" dirty="0" smtClean="0">
                <a:solidFill>
                  <a:schemeClr val="tx2"/>
                </a:solidFill>
              </a:rPr>
              <a:t>;</a:t>
            </a:r>
          </a:p>
          <a:p>
            <a:r>
              <a:rPr lang="en-US" altLang="en-US" sz="2000" dirty="0" smtClean="0">
                <a:solidFill>
                  <a:schemeClr val="tx2"/>
                </a:solidFill>
              </a:rPr>
              <a:t>    }</a:t>
            </a:r>
          </a:p>
          <a:p>
            <a:r>
              <a:rPr lang="en-US" altLang="en-US" sz="2000" dirty="0" smtClean="0">
                <a:solidFill>
                  <a:schemeClr val="tx2"/>
                </a:solidFill>
              </a:rPr>
              <a:t>};</a:t>
            </a:r>
          </a:p>
          <a:p>
            <a:r>
              <a:rPr lang="en-US" altLang="en-US" sz="2000" dirty="0" err="1">
                <a:solidFill>
                  <a:schemeClr val="tx2"/>
                </a:solidFill>
              </a:rPr>
              <a:t>c</a:t>
            </a:r>
            <a:r>
              <a:rPr lang="en-US" altLang="en-US" sz="2000" dirty="0" err="1" smtClean="0">
                <a:solidFill>
                  <a:schemeClr val="tx2"/>
                </a:solidFill>
              </a:rPr>
              <a:t>onst</a:t>
            </a:r>
            <a:r>
              <a:rPr lang="en-US" altLang="en-US" sz="2000" dirty="0" smtClean="0">
                <a:solidFill>
                  <a:schemeClr val="tx2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2"/>
                </a:solidFill>
              </a:rPr>
              <a:t>int</a:t>
            </a:r>
            <a:r>
              <a:rPr lang="en-US" altLang="en-US" sz="2000" dirty="0" smtClean="0">
                <a:solidFill>
                  <a:schemeClr val="tx2"/>
                </a:solidFill>
              </a:rPr>
              <a:t> NUM = 80;</a:t>
            </a:r>
          </a:p>
          <a:p>
            <a:r>
              <a:rPr lang="en-US" altLang="en-US" sz="2000" dirty="0" smtClean="0">
                <a:solidFill>
                  <a:schemeClr val="tx2"/>
                </a:solidFill>
              </a:rPr>
              <a:t>STUDENT s[NUM];</a:t>
            </a:r>
            <a:endParaRPr lang="en-US" altLang="en-US" sz="2000" dirty="0">
              <a:solidFill>
                <a:schemeClr val="tx2"/>
              </a:solidFill>
            </a:endParaRPr>
          </a:p>
          <a:p>
            <a:r>
              <a:rPr lang="en-US" altLang="en-US" sz="2000" dirty="0" err="1" smtClean="0">
                <a:solidFill>
                  <a:schemeClr val="tx2"/>
                </a:solidFill>
              </a:rPr>
              <a:t>int</a:t>
            </a:r>
            <a:r>
              <a:rPr lang="en-US" altLang="en-US" sz="2000" dirty="0" smtClean="0">
                <a:solidFill>
                  <a:schemeClr val="tx2"/>
                </a:solidFill>
              </a:rPr>
              <a:t> </a:t>
            </a:r>
            <a:r>
              <a:rPr lang="en-US" altLang="en-US" sz="2000" dirty="0">
                <a:solidFill>
                  <a:schemeClr val="tx2"/>
                </a:solidFill>
              </a:rPr>
              <a:t>main</a:t>
            </a:r>
            <a:r>
              <a:rPr lang="en-US" altLang="en-US" sz="2000" dirty="0" smtClean="0">
                <a:solidFill>
                  <a:schemeClr val="tx2"/>
                </a:solidFill>
              </a:rPr>
              <a:t>() {</a:t>
            </a:r>
          </a:p>
          <a:p>
            <a:r>
              <a:rPr lang="en-US" altLang="en-US" sz="2000" dirty="0" smtClean="0">
                <a:solidFill>
                  <a:schemeClr val="tx2"/>
                </a:solidFill>
              </a:rPr>
              <a:t>  ……</a:t>
            </a:r>
            <a:endParaRPr lang="en-US" altLang="en-US" sz="2000" dirty="0">
              <a:solidFill>
                <a:schemeClr val="tx2"/>
              </a:solidFill>
            </a:endParaRPr>
          </a:p>
          <a:p>
            <a:r>
              <a:rPr lang="en-US" altLang="en-US" sz="2000" dirty="0">
                <a:solidFill>
                  <a:schemeClr val="tx2"/>
                </a:solidFill>
              </a:rPr>
              <a:t> </a:t>
            </a:r>
            <a:r>
              <a:rPr lang="en-US" altLang="en-US" sz="2000" dirty="0" smtClean="0">
                <a:solidFill>
                  <a:schemeClr val="tx2"/>
                </a:solidFill>
              </a:rPr>
              <a:t> for ( </a:t>
            </a:r>
            <a:r>
              <a:rPr lang="en-US" altLang="en-US" sz="2000" dirty="0" err="1" smtClean="0">
                <a:solidFill>
                  <a:schemeClr val="tx2"/>
                </a:solidFill>
              </a:rPr>
              <a:t>int</a:t>
            </a:r>
            <a:r>
              <a:rPr lang="en-US" altLang="en-US" sz="2000" dirty="0" smtClean="0">
                <a:solidFill>
                  <a:schemeClr val="tx2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2"/>
                </a:solidFill>
              </a:rPr>
              <a:t>i</a:t>
            </a:r>
            <a:r>
              <a:rPr lang="en-US" altLang="en-US" sz="2000" dirty="0" smtClean="0">
                <a:solidFill>
                  <a:schemeClr val="tx2"/>
                </a:solidFill>
              </a:rPr>
              <a:t> = 0; </a:t>
            </a:r>
            <a:r>
              <a:rPr lang="en-US" altLang="en-US" sz="2000" dirty="0" err="1" smtClean="0">
                <a:solidFill>
                  <a:schemeClr val="tx2"/>
                </a:solidFill>
              </a:rPr>
              <a:t>i</a:t>
            </a:r>
            <a:r>
              <a:rPr lang="en-US" altLang="en-US" sz="2000" dirty="0" smtClean="0">
                <a:solidFill>
                  <a:schemeClr val="tx2"/>
                </a:solidFill>
              </a:rPr>
              <a:t> &lt; NUM; ++</a:t>
            </a:r>
            <a:r>
              <a:rPr lang="en-US" altLang="en-US" sz="2000" dirty="0" err="1" smtClean="0">
                <a:solidFill>
                  <a:schemeClr val="tx2"/>
                </a:solidFill>
              </a:rPr>
              <a:t>i</a:t>
            </a:r>
            <a:r>
              <a:rPr lang="en-US" altLang="en-US" sz="2000" dirty="0" smtClean="0">
                <a:solidFill>
                  <a:schemeClr val="tx2"/>
                </a:solidFill>
              </a:rPr>
              <a:t> ) s[ </a:t>
            </a:r>
            <a:r>
              <a:rPr lang="en-US" altLang="en-US" sz="2000" dirty="0" err="1" smtClean="0">
                <a:solidFill>
                  <a:schemeClr val="tx2"/>
                </a:solidFill>
              </a:rPr>
              <a:t>i</a:t>
            </a:r>
            <a:r>
              <a:rPr lang="en-US" altLang="en-US" sz="2000" dirty="0" smtClean="0">
                <a:solidFill>
                  <a:schemeClr val="tx2"/>
                </a:solidFill>
              </a:rPr>
              <a:t> ].</a:t>
            </a:r>
            <a:r>
              <a:rPr lang="en-US" altLang="en-US" sz="2000" dirty="0" err="1" smtClean="0">
                <a:solidFill>
                  <a:schemeClr val="tx2"/>
                </a:solidFill>
              </a:rPr>
              <a:t>printf</a:t>
            </a:r>
            <a:r>
              <a:rPr lang="en-US" altLang="en-US" sz="2000" dirty="0" smtClean="0">
                <a:solidFill>
                  <a:schemeClr val="tx2"/>
                </a:solidFill>
              </a:rPr>
              <a:t>( ); </a:t>
            </a:r>
            <a:endParaRPr lang="en-US" altLang="en-US" sz="2000" dirty="0">
              <a:solidFill>
                <a:schemeClr val="tx2"/>
              </a:solidFill>
            </a:endParaRPr>
          </a:p>
          <a:p>
            <a:r>
              <a:rPr lang="en-US" altLang="en-US" sz="2000" dirty="0">
                <a:solidFill>
                  <a:schemeClr val="tx2"/>
                </a:solidFill>
              </a:rPr>
              <a:t>  return 0;</a:t>
            </a:r>
          </a:p>
          <a:p>
            <a:r>
              <a:rPr lang="en-US" altLang="en-US" sz="2000" dirty="0">
                <a:solidFill>
                  <a:schemeClr val="tx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9303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3"/>
    </mc:Choice>
    <mc:Fallback xmlns="">
      <p:transition spd="slow" advTm="173"/>
    </mc:Fallback>
  </mc:AlternateContent>
  <p:timing>
    <p:tnLst>
      <p:par>
        <p:cTn id="1" dur="indefinite" restart="never" nodeType="tmRoot"/>
      </p:par>
    </p:tnLst>
  </p:timing>
  <p:extLst mod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387311" y="6438627"/>
            <a:ext cx="4114800" cy="365125"/>
          </a:xfr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894CBE8-33F4-4477-B301-AC2ABEA99510}" type="slidenum">
              <a:rPr lang="en-US" altLang="en-US" sz="1400"/>
              <a:pPr/>
              <a:t>26</a:t>
            </a:fld>
            <a:endParaRPr lang="en-US" altLang="en-US" sz="1400" dirty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27860"/>
            <a:ext cx="12192000" cy="628650"/>
          </a:xfrm>
        </p:spPr>
        <p:txBody>
          <a:bodyPr/>
          <a:lstStyle/>
          <a:p>
            <a:pPr algn="ctr"/>
            <a:r>
              <a:rPr lang="en-US" altLang="en-US" sz="3600" dirty="0" smtClean="0"/>
              <a:t>A C</a:t>
            </a:r>
            <a:r>
              <a:rPr lang="en-US" altLang="en-US" sz="3600" dirty="0"/>
              <a:t>++ </a:t>
            </a:r>
            <a:r>
              <a:rPr lang="en-US" altLang="en-US" sz="3600" dirty="0" smtClean="0"/>
              <a:t>Program and A C Program</a:t>
            </a:r>
            <a:endParaRPr lang="en-US" altLang="en-US" dirty="0" smtClean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76385" y="379384"/>
            <a:ext cx="5891941" cy="642436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dirty="0">
                <a:solidFill>
                  <a:schemeClr val="tx2"/>
                </a:solidFill>
              </a:rPr>
              <a:t>#include &lt;</a:t>
            </a:r>
            <a:r>
              <a:rPr lang="en-US" altLang="en-US" sz="2000" dirty="0" err="1">
                <a:solidFill>
                  <a:schemeClr val="tx2"/>
                </a:solidFill>
              </a:rPr>
              <a:t>iostream</a:t>
            </a:r>
            <a:r>
              <a:rPr lang="en-US" altLang="en-US" sz="2000" dirty="0" smtClean="0">
                <a:solidFill>
                  <a:schemeClr val="tx2"/>
                </a:solidFill>
              </a:rPr>
              <a:t>&gt;</a:t>
            </a:r>
          </a:p>
          <a:p>
            <a:r>
              <a:rPr lang="en-US" altLang="en-US" sz="2000" dirty="0">
                <a:solidFill>
                  <a:schemeClr val="tx2"/>
                </a:solidFill>
              </a:rPr>
              <a:t>using namespace </a:t>
            </a:r>
            <a:r>
              <a:rPr lang="en-US" altLang="en-US" sz="2000" dirty="0" err="1">
                <a:solidFill>
                  <a:schemeClr val="tx2"/>
                </a:solidFill>
              </a:rPr>
              <a:t>std</a:t>
            </a:r>
            <a:r>
              <a:rPr lang="en-US" altLang="en-US" sz="2000" dirty="0" smtClean="0">
                <a:solidFill>
                  <a:schemeClr val="tx2"/>
                </a:solidFill>
              </a:rPr>
              <a:t>;</a:t>
            </a:r>
          </a:p>
          <a:p>
            <a:r>
              <a:rPr lang="en-US" altLang="en-US" sz="2000" dirty="0" smtClean="0">
                <a:solidFill>
                  <a:schemeClr val="tx2"/>
                </a:solidFill>
              </a:rPr>
              <a:t>class STUDENT {</a:t>
            </a:r>
          </a:p>
          <a:p>
            <a:r>
              <a:rPr lang="en-US" altLang="en-US" sz="2000" dirty="0" smtClean="0">
                <a:solidFill>
                  <a:schemeClr val="tx2"/>
                </a:solidFill>
              </a:rPr>
              <a:t>  protected: </a:t>
            </a:r>
          </a:p>
          <a:p>
            <a:r>
              <a:rPr lang="en-US" altLang="en-US" sz="2000" dirty="0" smtClean="0">
                <a:solidFill>
                  <a:schemeClr val="tx2"/>
                </a:solidFill>
              </a:rPr>
              <a:t> 	</a:t>
            </a:r>
            <a:r>
              <a:rPr lang="en-US" altLang="en-US" sz="2000" dirty="0" err="1" smtClean="0">
                <a:solidFill>
                  <a:schemeClr val="tx2"/>
                </a:solidFill>
              </a:rPr>
              <a:t>int</a:t>
            </a:r>
            <a:r>
              <a:rPr lang="en-US" altLang="en-US" sz="2000" dirty="0" smtClean="0">
                <a:solidFill>
                  <a:schemeClr val="tx2"/>
                </a:solidFill>
              </a:rPr>
              <a:t> score;</a:t>
            </a:r>
          </a:p>
          <a:p>
            <a:r>
              <a:rPr lang="en-US" altLang="en-US" sz="2000" dirty="0" smtClean="0">
                <a:solidFill>
                  <a:schemeClr val="tx2"/>
                </a:solidFill>
              </a:rPr>
              <a:t>	string name;</a:t>
            </a:r>
          </a:p>
          <a:p>
            <a:r>
              <a:rPr lang="en-US" altLang="en-US" sz="2000" dirty="0" smtClean="0">
                <a:solidFill>
                  <a:schemeClr val="tx2"/>
                </a:solidFill>
              </a:rPr>
              <a:t>  </a:t>
            </a:r>
            <a:r>
              <a:rPr lang="en-US" altLang="en-US" sz="2000" b="1" dirty="0" smtClean="0">
                <a:solidFill>
                  <a:srgbClr val="C00000"/>
                </a:solidFill>
              </a:rPr>
              <a:t>protected</a:t>
            </a:r>
            <a:r>
              <a:rPr lang="en-US" altLang="en-US" sz="2000" dirty="0" smtClean="0">
                <a:solidFill>
                  <a:schemeClr val="tx2"/>
                </a:solidFill>
              </a:rPr>
              <a:t>: </a:t>
            </a:r>
          </a:p>
          <a:p>
            <a:r>
              <a:rPr lang="en-US" altLang="en-US" sz="2000" dirty="0">
                <a:solidFill>
                  <a:schemeClr val="tx2"/>
                </a:solidFill>
              </a:rPr>
              <a:t> </a:t>
            </a:r>
            <a:r>
              <a:rPr lang="en-US" altLang="en-US" sz="2000" dirty="0" smtClean="0">
                <a:solidFill>
                  <a:schemeClr val="tx2"/>
                </a:solidFill>
              </a:rPr>
              <a:t>     void </a:t>
            </a:r>
            <a:r>
              <a:rPr lang="en-US" altLang="en-US" sz="2000" dirty="0" err="1" smtClean="0">
                <a:solidFill>
                  <a:schemeClr val="tx2"/>
                </a:solidFill>
              </a:rPr>
              <a:t>printf</a:t>
            </a:r>
            <a:r>
              <a:rPr lang="en-US" altLang="en-US" sz="2000" dirty="0" smtClean="0">
                <a:solidFill>
                  <a:schemeClr val="tx2"/>
                </a:solidFill>
              </a:rPr>
              <a:t>( ) {</a:t>
            </a:r>
          </a:p>
          <a:p>
            <a:r>
              <a:rPr lang="en-US" altLang="en-US" sz="2000" dirty="0" smtClean="0">
                <a:solidFill>
                  <a:schemeClr val="tx2"/>
                </a:solidFill>
              </a:rPr>
              <a:t>          </a:t>
            </a:r>
            <a:r>
              <a:rPr lang="en-US" altLang="en-US" sz="2000" dirty="0" err="1" smtClean="0">
                <a:solidFill>
                  <a:schemeClr val="tx2"/>
                </a:solidFill>
              </a:rPr>
              <a:t>cout</a:t>
            </a:r>
            <a:r>
              <a:rPr lang="en-US" altLang="en-US" sz="2000" dirty="0" smtClean="0">
                <a:solidFill>
                  <a:schemeClr val="tx2"/>
                </a:solidFill>
              </a:rPr>
              <a:t> </a:t>
            </a:r>
            <a:r>
              <a:rPr lang="en-US" altLang="en-US" sz="2000" dirty="0">
                <a:solidFill>
                  <a:schemeClr val="tx2"/>
                </a:solidFill>
              </a:rPr>
              <a:t>&lt;&lt; </a:t>
            </a:r>
            <a:r>
              <a:rPr lang="en-US" altLang="en-US" sz="2000" dirty="0" smtClean="0">
                <a:solidFill>
                  <a:schemeClr val="tx2"/>
                </a:solidFill>
              </a:rPr>
              <a:t>“Name:” &lt;&lt; name &lt;&lt; </a:t>
            </a:r>
            <a:r>
              <a:rPr lang="en-US" altLang="en-US" sz="2000" dirty="0" err="1">
                <a:solidFill>
                  <a:schemeClr val="tx2"/>
                </a:solidFill>
              </a:rPr>
              <a:t>endl</a:t>
            </a:r>
            <a:r>
              <a:rPr lang="en-US" altLang="en-US" sz="2000" dirty="0">
                <a:solidFill>
                  <a:schemeClr val="tx2"/>
                </a:solidFill>
              </a:rPr>
              <a:t>; </a:t>
            </a:r>
            <a:r>
              <a:rPr lang="en-US" altLang="en-US" sz="2000" dirty="0" smtClean="0">
                <a:solidFill>
                  <a:schemeClr val="tx2"/>
                </a:solidFill>
              </a:rPr>
              <a:t>	</a:t>
            </a:r>
          </a:p>
          <a:p>
            <a:r>
              <a:rPr lang="en-US" altLang="en-US" sz="2000" dirty="0" smtClean="0">
                <a:solidFill>
                  <a:schemeClr val="tx2"/>
                </a:solidFill>
              </a:rPr>
              <a:t>          </a:t>
            </a:r>
            <a:r>
              <a:rPr lang="en-US" altLang="en-US" sz="2000" dirty="0" err="1" smtClean="0">
                <a:solidFill>
                  <a:schemeClr val="tx2"/>
                </a:solidFill>
              </a:rPr>
              <a:t>cout</a:t>
            </a:r>
            <a:r>
              <a:rPr lang="en-US" altLang="en-US" sz="2000" dirty="0" smtClean="0">
                <a:solidFill>
                  <a:schemeClr val="tx2"/>
                </a:solidFill>
              </a:rPr>
              <a:t> &lt;&lt; ‘Score:” &lt;&lt; score&lt;&lt; </a:t>
            </a:r>
            <a:r>
              <a:rPr lang="en-US" altLang="en-US" sz="2000" dirty="0" err="1" smtClean="0">
                <a:solidFill>
                  <a:schemeClr val="tx2"/>
                </a:solidFill>
              </a:rPr>
              <a:t>endl</a:t>
            </a:r>
            <a:r>
              <a:rPr lang="en-US" altLang="en-US" sz="2000" dirty="0" smtClean="0">
                <a:solidFill>
                  <a:schemeClr val="tx2"/>
                </a:solidFill>
              </a:rPr>
              <a:t>;</a:t>
            </a:r>
          </a:p>
          <a:p>
            <a:r>
              <a:rPr lang="en-US" altLang="en-US" sz="2000" dirty="0" smtClean="0">
                <a:solidFill>
                  <a:schemeClr val="tx2"/>
                </a:solidFill>
              </a:rPr>
              <a:t>    }</a:t>
            </a:r>
          </a:p>
          <a:p>
            <a:r>
              <a:rPr lang="en-US" altLang="en-US" sz="2000" dirty="0" smtClean="0">
                <a:solidFill>
                  <a:schemeClr val="tx2"/>
                </a:solidFill>
              </a:rPr>
              <a:t>};</a:t>
            </a:r>
          </a:p>
          <a:p>
            <a:r>
              <a:rPr lang="en-US" altLang="en-US" sz="2000" dirty="0" err="1">
                <a:solidFill>
                  <a:schemeClr val="tx2"/>
                </a:solidFill>
              </a:rPr>
              <a:t>c</a:t>
            </a:r>
            <a:r>
              <a:rPr lang="en-US" altLang="en-US" sz="2000" dirty="0" err="1" smtClean="0">
                <a:solidFill>
                  <a:schemeClr val="tx2"/>
                </a:solidFill>
              </a:rPr>
              <a:t>onst</a:t>
            </a:r>
            <a:r>
              <a:rPr lang="en-US" altLang="en-US" sz="2000" dirty="0" smtClean="0">
                <a:solidFill>
                  <a:schemeClr val="tx2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2"/>
                </a:solidFill>
              </a:rPr>
              <a:t>int</a:t>
            </a:r>
            <a:r>
              <a:rPr lang="en-US" altLang="en-US" sz="2000" dirty="0" smtClean="0">
                <a:solidFill>
                  <a:schemeClr val="tx2"/>
                </a:solidFill>
              </a:rPr>
              <a:t> NUM = 80;</a:t>
            </a:r>
          </a:p>
          <a:p>
            <a:r>
              <a:rPr lang="en-US" altLang="en-US" sz="2000" dirty="0" smtClean="0">
                <a:solidFill>
                  <a:schemeClr val="tx2"/>
                </a:solidFill>
              </a:rPr>
              <a:t>STUDENT s[NUM];</a:t>
            </a:r>
            <a:endParaRPr lang="en-US" altLang="en-US" sz="2000" dirty="0">
              <a:solidFill>
                <a:schemeClr val="tx2"/>
              </a:solidFill>
            </a:endParaRPr>
          </a:p>
          <a:p>
            <a:r>
              <a:rPr lang="en-US" altLang="en-US" sz="2000" dirty="0" err="1" smtClean="0">
                <a:solidFill>
                  <a:schemeClr val="tx2"/>
                </a:solidFill>
              </a:rPr>
              <a:t>int</a:t>
            </a:r>
            <a:r>
              <a:rPr lang="en-US" altLang="en-US" sz="2000" dirty="0" smtClean="0">
                <a:solidFill>
                  <a:schemeClr val="tx2"/>
                </a:solidFill>
              </a:rPr>
              <a:t> </a:t>
            </a:r>
            <a:r>
              <a:rPr lang="en-US" altLang="en-US" sz="2000" dirty="0">
                <a:solidFill>
                  <a:schemeClr val="tx2"/>
                </a:solidFill>
              </a:rPr>
              <a:t>main</a:t>
            </a:r>
            <a:r>
              <a:rPr lang="en-US" altLang="en-US" sz="2000" dirty="0" smtClean="0">
                <a:solidFill>
                  <a:schemeClr val="tx2"/>
                </a:solidFill>
              </a:rPr>
              <a:t>() {</a:t>
            </a:r>
          </a:p>
          <a:p>
            <a:r>
              <a:rPr lang="en-US" altLang="en-US" sz="2000" dirty="0" smtClean="0">
                <a:solidFill>
                  <a:schemeClr val="tx2"/>
                </a:solidFill>
              </a:rPr>
              <a:t>  ……</a:t>
            </a:r>
            <a:endParaRPr lang="en-US" altLang="en-US" sz="2000" dirty="0">
              <a:solidFill>
                <a:schemeClr val="tx2"/>
              </a:solidFill>
            </a:endParaRPr>
          </a:p>
          <a:p>
            <a:r>
              <a:rPr lang="en-US" altLang="en-US" sz="2000" dirty="0">
                <a:solidFill>
                  <a:schemeClr val="tx2"/>
                </a:solidFill>
              </a:rPr>
              <a:t> </a:t>
            </a:r>
            <a:r>
              <a:rPr lang="en-US" altLang="en-US" sz="2000" dirty="0" smtClean="0">
                <a:solidFill>
                  <a:schemeClr val="tx2"/>
                </a:solidFill>
              </a:rPr>
              <a:t> for ( </a:t>
            </a:r>
            <a:r>
              <a:rPr lang="en-US" altLang="en-US" sz="2000" dirty="0" err="1" smtClean="0">
                <a:solidFill>
                  <a:schemeClr val="tx2"/>
                </a:solidFill>
              </a:rPr>
              <a:t>int</a:t>
            </a:r>
            <a:r>
              <a:rPr lang="en-US" altLang="en-US" sz="2000" dirty="0" smtClean="0">
                <a:solidFill>
                  <a:schemeClr val="tx2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2"/>
                </a:solidFill>
              </a:rPr>
              <a:t>i</a:t>
            </a:r>
            <a:r>
              <a:rPr lang="en-US" altLang="en-US" sz="2000" dirty="0" smtClean="0">
                <a:solidFill>
                  <a:schemeClr val="tx2"/>
                </a:solidFill>
              </a:rPr>
              <a:t> = 0; </a:t>
            </a:r>
            <a:r>
              <a:rPr lang="en-US" altLang="en-US" sz="2000" dirty="0" err="1" smtClean="0">
                <a:solidFill>
                  <a:schemeClr val="tx2"/>
                </a:solidFill>
              </a:rPr>
              <a:t>i</a:t>
            </a:r>
            <a:r>
              <a:rPr lang="en-US" altLang="en-US" sz="2000" dirty="0" smtClean="0">
                <a:solidFill>
                  <a:schemeClr val="tx2"/>
                </a:solidFill>
              </a:rPr>
              <a:t> &lt; NUM; ++</a:t>
            </a:r>
            <a:r>
              <a:rPr lang="en-US" altLang="en-US" sz="2000" dirty="0" err="1" smtClean="0">
                <a:solidFill>
                  <a:schemeClr val="tx2"/>
                </a:solidFill>
              </a:rPr>
              <a:t>i</a:t>
            </a:r>
            <a:r>
              <a:rPr lang="en-US" altLang="en-US" sz="2000" dirty="0" smtClean="0">
                <a:solidFill>
                  <a:schemeClr val="tx2"/>
                </a:solidFill>
              </a:rPr>
              <a:t> ) s[ </a:t>
            </a:r>
            <a:r>
              <a:rPr lang="en-US" altLang="en-US" sz="2000" dirty="0" err="1" smtClean="0">
                <a:solidFill>
                  <a:schemeClr val="tx2"/>
                </a:solidFill>
              </a:rPr>
              <a:t>i</a:t>
            </a:r>
            <a:r>
              <a:rPr lang="en-US" altLang="en-US" sz="2000" dirty="0" smtClean="0">
                <a:solidFill>
                  <a:schemeClr val="tx2"/>
                </a:solidFill>
              </a:rPr>
              <a:t> ].</a:t>
            </a:r>
            <a:r>
              <a:rPr lang="en-US" altLang="en-US" sz="2000" dirty="0" err="1" smtClean="0">
                <a:solidFill>
                  <a:schemeClr val="tx2"/>
                </a:solidFill>
              </a:rPr>
              <a:t>printf</a:t>
            </a:r>
            <a:r>
              <a:rPr lang="en-US" altLang="en-US" sz="2000" dirty="0" smtClean="0">
                <a:solidFill>
                  <a:schemeClr val="tx2"/>
                </a:solidFill>
              </a:rPr>
              <a:t>( ); </a:t>
            </a:r>
            <a:endParaRPr lang="en-US" altLang="en-US" sz="2000" dirty="0">
              <a:solidFill>
                <a:schemeClr val="tx2"/>
              </a:solidFill>
            </a:endParaRPr>
          </a:p>
          <a:p>
            <a:r>
              <a:rPr lang="en-US" altLang="en-US" sz="2000" dirty="0">
                <a:solidFill>
                  <a:schemeClr val="tx2"/>
                </a:solidFill>
              </a:rPr>
              <a:t>  return 0;</a:t>
            </a:r>
          </a:p>
          <a:p>
            <a:r>
              <a:rPr lang="en-US" altLang="en-US" sz="20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444711" y="1112795"/>
            <a:ext cx="44963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Modification:</a:t>
            </a:r>
          </a:p>
          <a:p>
            <a:r>
              <a:rPr lang="en-US" sz="2400" dirty="0" smtClean="0"/>
              <a:t>public -&gt; protected</a:t>
            </a:r>
          </a:p>
          <a:p>
            <a:endParaRPr lang="en-US" sz="2400" dirty="0" smtClean="0"/>
          </a:p>
          <a:p>
            <a:r>
              <a:rPr lang="en-US" sz="2400" dirty="0" smtClean="0"/>
              <a:t>Do we have an error?</a:t>
            </a:r>
            <a:endParaRPr lang="en-US" sz="2400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2057401" y="1669215"/>
            <a:ext cx="4387310" cy="7453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417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6"/>
    </mc:Choice>
    <mc:Fallback xmlns="">
      <p:transition spd="slow" advTm="166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387311" y="6438627"/>
            <a:ext cx="4114800" cy="365125"/>
          </a:xfr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894CBE8-33F4-4477-B301-AC2ABEA99510}" type="slidenum">
              <a:rPr lang="en-US" altLang="en-US" sz="1400"/>
              <a:pPr/>
              <a:t>27</a:t>
            </a:fld>
            <a:endParaRPr lang="en-US" altLang="en-US" sz="1400" dirty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27860"/>
            <a:ext cx="12192000" cy="628650"/>
          </a:xfrm>
        </p:spPr>
        <p:txBody>
          <a:bodyPr/>
          <a:lstStyle/>
          <a:p>
            <a:pPr algn="ctr"/>
            <a:r>
              <a:rPr lang="en-US" altLang="en-US" sz="3600" dirty="0" smtClean="0"/>
              <a:t>A C</a:t>
            </a:r>
            <a:r>
              <a:rPr lang="en-US" altLang="en-US" sz="3600" dirty="0"/>
              <a:t>++ </a:t>
            </a:r>
            <a:r>
              <a:rPr lang="en-US" altLang="en-US" sz="3600" dirty="0" smtClean="0"/>
              <a:t>Program and A C Program</a:t>
            </a:r>
            <a:endParaRPr lang="en-US" altLang="en-US" dirty="0" smtClean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76385" y="379384"/>
            <a:ext cx="5891941" cy="642436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dirty="0">
                <a:solidFill>
                  <a:schemeClr val="tx2"/>
                </a:solidFill>
              </a:rPr>
              <a:t>#include &lt;</a:t>
            </a:r>
            <a:r>
              <a:rPr lang="en-US" altLang="en-US" sz="2000" dirty="0" err="1">
                <a:solidFill>
                  <a:schemeClr val="tx2"/>
                </a:solidFill>
              </a:rPr>
              <a:t>iostream</a:t>
            </a:r>
            <a:r>
              <a:rPr lang="en-US" altLang="en-US" sz="2000" dirty="0" smtClean="0">
                <a:solidFill>
                  <a:schemeClr val="tx2"/>
                </a:solidFill>
              </a:rPr>
              <a:t>&gt;</a:t>
            </a:r>
          </a:p>
          <a:p>
            <a:r>
              <a:rPr lang="en-US" altLang="en-US" sz="2000" dirty="0">
                <a:solidFill>
                  <a:schemeClr val="tx2"/>
                </a:solidFill>
              </a:rPr>
              <a:t>using namespace </a:t>
            </a:r>
            <a:r>
              <a:rPr lang="en-US" altLang="en-US" sz="2000" dirty="0" err="1">
                <a:solidFill>
                  <a:schemeClr val="tx2"/>
                </a:solidFill>
              </a:rPr>
              <a:t>std</a:t>
            </a:r>
            <a:r>
              <a:rPr lang="en-US" altLang="en-US" sz="2000" dirty="0" smtClean="0">
                <a:solidFill>
                  <a:schemeClr val="tx2"/>
                </a:solidFill>
              </a:rPr>
              <a:t>;</a:t>
            </a:r>
          </a:p>
          <a:p>
            <a:r>
              <a:rPr lang="en-US" altLang="en-US" sz="2000" dirty="0" smtClean="0">
                <a:solidFill>
                  <a:schemeClr val="tx2"/>
                </a:solidFill>
              </a:rPr>
              <a:t>class STUDENT {</a:t>
            </a:r>
          </a:p>
          <a:p>
            <a:r>
              <a:rPr lang="en-US" altLang="en-US" sz="2000" dirty="0" smtClean="0">
                <a:solidFill>
                  <a:schemeClr val="tx2"/>
                </a:solidFill>
              </a:rPr>
              <a:t>  protected: </a:t>
            </a:r>
          </a:p>
          <a:p>
            <a:r>
              <a:rPr lang="en-US" altLang="en-US" sz="2000" dirty="0" smtClean="0">
                <a:solidFill>
                  <a:schemeClr val="tx2"/>
                </a:solidFill>
              </a:rPr>
              <a:t> 	</a:t>
            </a:r>
            <a:r>
              <a:rPr lang="en-US" altLang="en-US" sz="2000" dirty="0" err="1" smtClean="0">
                <a:solidFill>
                  <a:schemeClr val="tx2"/>
                </a:solidFill>
              </a:rPr>
              <a:t>int</a:t>
            </a:r>
            <a:r>
              <a:rPr lang="en-US" altLang="en-US" sz="2000" dirty="0" smtClean="0">
                <a:solidFill>
                  <a:schemeClr val="tx2"/>
                </a:solidFill>
              </a:rPr>
              <a:t> score;</a:t>
            </a:r>
          </a:p>
          <a:p>
            <a:r>
              <a:rPr lang="en-US" altLang="en-US" sz="2000" dirty="0" smtClean="0">
                <a:solidFill>
                  <a:schemeClr val="tx2"/>
                </a:solidFill>
              </a:rPr>
              <a:t>	string name;</a:t>
            </a:r>
          </a:p>
          <a:p>
            <a:r>
              <a:rPr lang="en-US" altLang="en-US" sz="2000" dirty="0" smtClean="0">
                <a:solidFill>
                  <a:schemeClr val="tx2"/>
                </a:solidFill>
              </a:rPr>
              <a:t>  protected: </a:t>
            </a:r>
          </a:p>
          <a:p>
            <a:r>
              <a:rPr lang="en-US" altLang="en-US" sz="2000" dirty="0">
                <a:solidFill>
                  <a:schemeClr val="tx2"/>
                </a:solidFill>
              </a:rPr>
              <a:t> </a:t>
            </a:r>
            <a:r>
              <a:rPr lang="en-US" altLang="en-US" sz="2000" dirty="0" smtClean="0">
                <a:solidFill>
                  <a:schemeClr val="tx2"/>
                </a:solidFill>
              </a:rPr>
              <a:t>     void </a:t>
            </a:r>
            <a:r>
              <a:rPr lang="en-US" altLang="en-US" sz="2000" dirty="0" err="1" smtClean="0">
                <a:solidFill>
                  <a:schemeClr val="tx2"/>
                </a:solidFill>
              </a:rPr>
              <a:t>printf</a:t>
            </a:r>
            <a:r>
              <a:rPr lang="en-US" altLang="en-US" sz="2000" dirty="0" smtClean="0">
                <a:solidFill>
                  <a:schemeClr val="tx2"/>
                </a:solidFill>
              </a:rPr>
              <a:t>( ) {</a:t>
            </a:r>
          </a:p>
          <a:p>
            <a:r>
              <a:rPr lang="en-US" altLang="en-US" sz="2000" dirty="0" smtClean="0">
                <a:solidFill>
                  <a:schemeClr val="tx2"/>
                </a:solidFill>
              </a:rPr>
              <a:t>          </a:t>
            </a:r>
            <a:r>
              <a:rPr lang="en-US" altLang="en-US" sz="2000" dirty="0" err="1" smtClean="0">
                <a:solidFill>
                  <a:schemeClr val="tx2"/>
                </a:solidFill>
              </a:rPr>
              <a:t>cout</a:t>
            </a:r>
            <a:r>
              <a:rPr lang="en-US" altLang="en-US" sz="2000" dirty="0" smtClean="0">
                <a:solidFill>
                  <a:schemeClr val="tx2"/>
                </a:solidFill>
              </a:rPr>
              <a:t> </a:t>
            </a:r>
            <a:r>
              <a:rPr lang="en-US" altLang="en-US" sz="2000" dirty="0">
                <a:solidFill>
                  <a:schemeClr val="tx2"/>
                </a:solidFill>
              </a:rPr>
              <a:t>&lt;&lt; </a:t>
            </a:r>
            <a:r>
              <a:rPr lang="en-US" altLang="en-US" sz="2000" dirty="0" smtClean="0">
                <a:solidFill>
                  <a:schemeClr val="tx2"/>
                </a:solidFill>
              </a:rPr>
              <a:t>“Name:” &lt;&lt; name &lt;&lt; </a:t>
            </a:r>
            <a:r>
              <a:rPr lang="en-US" altLang="en-US" sz="2000" dirty="0" err="1">
                <a:solidFill>
                  <a:schemeClr val="tx2"/>
                </a:solidFill>
              </a:rPr>
              <a:t>endl</a:t>
            </a:r>
            <a:r>
              <a:rPr lang="en-US" altLang="en-US" sz="2000" dirty="0">
                <a:solidFill>
                  <a:schemeClr val="tx2"/>
                </a:solidFill>
              </a:rPr>
              <a:t>; </a:t>
            </a:r>
            <a:r>
              <a:rPr lang="en-US" altLang="en-US" sz="2000" dirty="0" smtClean="0">
                <a:solidFill>
                  <a:schemeClr val="tx2"/>
                </a:solidFill>
              </a:rPr>
              <a:t>	</a:t>
            </a:r>
          </a:p>
          <a:p>
            <a:r>
              <a:rPr lang="en-US" altLang="en-US" sz="2000" dirty="0" smtClean="0">
                <a:solidFill>
                  <a:schemeClr val="tx2"/>
                </a:solidFill>
              </a:rPr>
              <a:t>          </a:t>
            </a:r>
            <a:r>
              <a:rPr lang="en-US" altLang="en-US" sz="2000" dirty="0" err="1" smtClean="0">
                <a:solidFill>
                  <a:schemeClr val="tx2"/>
                </a:solidFill>
              </a:rPr>
              <a:t>cout</a:t>
            </a:r>
            <a:r>
              <a:rPr lang="en-US" altLang="en-US" sz="2000" dirty="0" smtClean="0">
                <a:solidFill>
                  <a:schemeClr val="tx2"/>
                </a:solidFill>
              </a:rPr>
              <a:t> &lt;&lt; ‘Score:” &lt;&lt; score&lt;&lt; </a:t>
            </a:r>
            <a:r>
              <a:rPr lang="en-US" altLang="en-US" sz="2000" dirty="0" err="1" smtClean="0">
                <a:solidFill>
                  <a:schemeClr val="tx2"/>
                </a:solidFill>
              </a:rPr>
              <a:t>endl</a:t>
            </a:r>
            <a:r>
              <a:rPr lang="en-US" altLang="en-US" sz="2000" dirty="0" smtClean="0">
                <a:solidFill>
                  <a:schemeClr val="tx2"/>
                </a:solidFill>
              </a:rPr>
              <a:t>;</a:t>
            </a:r>
          </a:p>
          <a:p>
            <a:r>
              <a:rPr lang="en-US" altLang="en-US" sz="2000" dirty="0" smtClean="0">
                <a:solidFill>
                  <a:schemeClr val="tx2"/>
                </a:solidFill>
              </a:rPr>
              <a:t>    }</a:t>
            </a:r>
          </a:p>
          <a:p>
            <a:r>
              <a:rPr lang="en-US" altLang="en-US" sz="2000" dirty="0" smtClean="0">
                <a:solidFill>
                  <a:schemeClr val="tx2"/>
                </a:solidFill>
              </a:rPr>
              <a:t>};</a:t>
            </a:r>
          </a:p>
          <a:p>
            <a:r>
              <a:rPr lang="en-US" altLang="en-US" sz="2000" dirty="0" err="1">
                <a:solidFill>
                  <a:schemeClr val="tx2"/>
                </a:solidFill>
              </a:rPr>
              <a:t>c</a:t>
            </a:r>
            <a:r>
              <a:rPr lang="en-US" altLang="en-US" sz="2000" dirty="0" err="1" smtClean="0">
                <a:solidFill>
                  <a:schemeClr val="tx2"/>
                </a:solidFill>
              </a:rPr>
              <a:t>onst</a:t>
            </a:r>
            <a:r>
              <a:rPr lang="en-US" altLang="en-US" sz="2000" dirty="0" smtClean="0">
                <a:solidFill>
                  <a:schemeClr val="tx2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2"/>
                </a:solidFill>
              </a:rPr>
              <a:t>int</a:t>
            </a:r>
            <a:r>
              <a:rPr lang="en-US" altLang="en-US" sz="2000" dirty="0" smtClean="0">
                <a:solidFill>
                  <a:schemeClr val="tx2"/>
                </a:solidFill>
              </a:rPr>
              <a:t> NUM = 80;</a:t>
            </a:r>
          </a:p>
          <a:p>
            <a:r>
              <a:rPr lang="en-US" altLang="en-US" sz="2000" dirty="0" smtClean="0">
                <a:solidFill>
                  <a:schemeClr val="tx2"/>
                </a:solidFill>
              </a:rPr>
              <a:t>STUDENT s[NUM];</a:t>
            </a:r>
            <a:endParaRPr lang="en-US" altLang="en-US" sz="2000" dirty="0">
              <a:solidFill>
                <a:schemeClr val="tx2"/>
              </a:solidFill>
            </a:endParaRPr>
          </a:p>
          <a:p>
            <a:r>
              <a:rPr lang="en-US" altLang="en-US" sz="2000" dirty="0" err="1" smtClean="0">
                <a:solidFill>
                  <a:schemeClr val="tx2"/>
                </a:solidFill>
              </a:rPr>
              <a:t>int</a:t>
            </a:r>
            <a:r>
              <a:rPr lang="en-US" altLang="en-US" sz="2000" dirty="0" smtClean="0">
                <a:solidFill>
                  <a:schemeClr val="tx2"/>
                </a:solidFill>
              </a:rPr>
              <a:t> </a:t>
            </a:r>
            <a:r>
              <a:rPr lang="en-US" altLang="en-US" sz="2000" dirty="0">
                <a:solidFill>
                  <a:schemeClr val="tx2"/>
                </a:solidFill>
              </a:rPr>
              <a:t>main</a:t>
            </a:r>
            <a:r>
              <a:rPr lang="en-US" altLang="en-US" sz="2000" dirty="0" smtClean="0">
                <a:solidFill>
                  <a:schemeClr val="tx2"/>
                </a:solidFill>
              </a:rPr>
              <a:t>() {</a:t>
            </a:r>
          </a:p>
          <a:p>
            <a:r>
              <a:rPr lang="en-US" altLang="en-US" sz="2000" dirty="0" smtClean="0">
                <a:solidFill>
                  <a:schemeClr val="tx2"/>
                </a:solidFill>
              </a:rPr>
              <a:t>  ……</a:t>
            </a:r>
            <a:endParaRPr lang="en-US" altLang="en-US" sz="2000" dirty="0">
              <a:solidFill>
                <a:schemeClr val="tx2"/>
              </a:solidFill>
            </a:endParaRPr>
          </a:p>
          <a:p>
            <a:r>
              <a:rPr lang="en-US" altLang="en-US" sz="2000" dirty="0">
                <a:solidFill>
                  <a:schemeClr val="tx2"/>
                </a:solidFill>
              </a:rPr>
              <a:t> </a:t>
            </a:r>
            <a:r>
              <a:rPr lang="en-US" altLang="en-US" sz="2000" dirty="0" smtClean="0">
                <a:solidFill>
                  <a:schemeClr val="tx2"/>
                </a:solidFill>
              </a:rPr>
              <a:t> for ( </a:t>
            </a:r>
            <a:r>
              <a:rPr lang="en-US" altLang="en-US" sz="2000" dirty="0" err="1" smtClean="0">
                <a:solidFill>
                  <a:schemeClr val="tx2"/>
                </a:solidFill>
              </a:rPr>
              <a:t>int</a:t>
            </a:r>
            <a:r>
              <a:rPr lang="en-US" altLang="en-US" sz="2000" dirty="0" smtClean="0">
                <a:solidFill>
                  <a:schemeClr val="tx2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2"/>
                </a:solidFill>
              </a:rPr>
              <a:t>i</a:t>
            </a:r>
            <a:r>
              <a:rPr lang="en-US" altLang="en-US" sz="2000" dirty="0" smtClean="0">
                <a:solidFill>
                  <a:schemeClr val="tx2"/>
                </a:solidFill>
              </a:rPr>
              <a:t> = 0; </a:t>
            </a:r>
            <a:r>
              <a:rPr lang="en-US" altLang="en-US" sz="2000" dirty="0" err="1" smtClean="0">
                <a:solidFill>
                  <a:schemeClr val="tx2"/>
                </a:solidFill>
              </a:rPr>
              <a:t>i</a:t>
            </a:r>
            <a:r>
              <a:rPr lang="en-US" altLang="en-US" sz="2000" dirty="0" smtClean="0">
                <a:solidFill>
                  <a:schemeClr val="tx2"/>
                </a:solidFill>
              </a:rPr>
              <a:t> &lt; NUM; ++</a:t>
            </a:r>
            <a:r>
              <a:rPr lang="en-US" altLang="en-US" sz="2000" dirty="0" err="1" smtClean="0">
                <a:solidFill>
                  <a:schemeClr val="tx2"/>
                </a:solidFill>
              </a:rPr>
              <a:t>i</a:t>
            </a:r>
            <a:r>
              <a:rPr lang="en-US" altLang="en-US" sz="2000" dirty="0" smtClean="0">
                <a:solidFill>
                  <a:schemeClr val="tx2"/>
                </a:solidFill>
              </a:rPr>
              <a:t> ) s[ </a:t>
            </a:r>
            <a:r>
              <a:rPr lang="en-US" altLang="en-US" sz="2000" dirty="0" err="1" smtClean="0">
                <a:solidFill>
                  <a:schemeClr val="tx2"/>
                </a:solidFill>
              </a:rPr>
              <a:t>i</a:t>
            </a:r>
            <a:r>
              <a:rPr lang="en-US" altLang="en-US" sz="2000" dirty="0" smtClean="0">
                <a:solidFill>
                  <a:schemeClr val="tx2"/>
                </a:solidFill>
              </a:rPr>
              <a:t> ].</a:t>
            </a:r>
            <a:r>
              <a:rPr lang="en-US" altLang="en-US" sz="2000" dirty="0" err="1" smtClean="0">
                <a:solidFill>
                  <a:schemeClr val="tx2"/>
                </a:solidFill>
              </a:rPr>
              <a:t>printf</a:t>
            </a:r>
            <a:r>
              <a:rPr lang="en-US" altLang="en-US" sz="2000" dirty="0" smtClean="0">
                <a:solidFill>
                  <a:schemeClr val="tx2"/>
                </a:solidFill>
              </a:rPr>
              <a:t>( ); </a:t>
            </a:r>
            <a:endParaRPr lang="en-US" altLang="en-US" sz="2000" dirty="0">
              <a:solidFill>
                <a:schemeClr val="tx2"/>
              </a:solidFill>
            </a:endParaRPr>
          </a:p>
          <a:p>
            <a:r>
              <a:rPr lang="en-US" altLang="en-US" sz="2000" dirty="0">
                <a:solidFill>
                  <a:schemeClr val="tx2"/>
                </a:solidFill>
              </a:rPr>
              <a:t>  return 0;</a:t>
            </a:r>
          </a:p>
          <a:p>
            <a:r>
              <a:rPr lang="en-US" altLang="en-US" sz="20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5" name="Cloud Callout 4"/>
          <p:cNvSpPr/>
          <p:nvPr/>
        </p:nvSpPr>
        <p:spPr>
          <a:xfrm>
            <a:off x="4112216" y="3591568"/>
            <a:ext cx="3378631" cy="1434058"/>
          </a:xfrm>
          <a:prstGeom prst="cloudCallou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C00000"/>
                </a:solidFill>
              </a:rPr>
              <a:t>error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89142" y="4901129"/>
            <a:ext cx="44963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client cannot use protected data members and methods of a class object.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84701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6"/>
    </mc:Choice>
    <mc:Fallback xmlns="">
      <p:transition spd="slow" advTm="166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387311" y="6438627"/>
            <a:ext cx="4114800" cy="365125"/>
          </a:xfr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894CBE8-33F4-4477-B301-AC2ABEA99510}" type="slidenum">
              <a:rPr lang="en-US" altLang="en-US" sz="1400"/>
              <a:pPr/>
              <a:t>28</a:t>
            </a:fld>
            <a:endParaRPr lang="en-US" alt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27860"/>
            <a:ext cx="12192000" cy="628650"/>
          </a:xfrm>
        </p:spPr>
        <p:txBody>
          <a:bodyPr/>
          <a:lstStyle/>
          <a:p>
            <a:pPr algn="ctr"/>
            <a:r>
              <a:rPr lang="en-US" altLang="en-US" sz="3600" dirty="0" smtClean="0"/>
              <a:t>A C</a:t>
            </a:r>
            <a:r>
              <a:rPr lang="en-US" altLang="en-US" sz="3600" dirty="0"/>
              <a:t>++ </a:t>
            </a:r>
            <a:r>
              <a:rPr lang="en-US" altLang="en-US" sz="3600" dirty="0" smtClean="0"/>
              <a:t>Program and A C Program</a:t>
            </a:r>
            <a:endParaRPr lang="en-US" altLang="en-US" dirty="0" smtClean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76385" y="379384"/>
            <a:ext cx="5891941" cy="642436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dirty="0">
                <a:solidFill>
                  <a:schemeClr val="tx2"/>
                </a:solidFill>
              </a:rPr>
              <a:t>#include &lt;</a:t>
            </a:r>
            <a:r>
              <a:rPr lang="en-US" altLang="en-US" sz="2000" dirty="0" err="1">
                <a:solidFill>
                  <a:schemeClr val="tx2"/>
                </a:solidFill>
              </a:rPr>
              <a:t>iostream</a:t>
            </a:r>
            <a:r>
              <a:rPr lang="en-US" altLang="en-US" sz="2000" dirty="0" smtClean="0">
                <a:solidFill>
                  <a:schemeClr val="tx2"/>
                </a:solidFill>
              </a:rPr>
              <a:t>&gt;</a:t>
            </a:r>
          </a:p>
          <a:p>
            <a:r>
              <a:rPr lang="en-US" altLang="en-US" sz="2000" dirty="0">
                <a:solidFill>
                  <a:schemeClr val="tx2"/>
                </a:solidFill>
              </a:rPr>
              <a:t>using namespace </a:t>
            </a:r>
            <a:r>
              <a:rPr lang="en-US" altLang="en-US" sz="2000" dirty="0" err="1">
                <a:solidFill>
                  <a:schemeClr val="tx2"/>
                </a:solidFill>
              </a:rPr>
              <a:t>std</a:t>
            </a:r>
            <a:r>
              <a:rPr lang="en-US" altLang="en-US" sz="2000" dirty="0" smtClean="0">
                <a:solidFill>
                  <a:schemeClr val="tx2"/>
                </a:solidFill>
              </a:rPr>
              <a:t>;</a:t>
            </a:r>
          </a:p>
          <a:p>
            <a:r>
              <a:rPr lang="en-US" altLang="en-US" sz="2000" dirty="0" smtClean="0">
                <a:solidFill>
                  <a:srgbClr val="0070C0"/>
                </a:solidFill>
              </a:rPr>
              <a:t>class STUDENT {</a:t>
            </a:r>
          </a:p>
          <a:p>
            <a:r>
              <a:rPr lang="en-US" altLang="en-US" sz="2000" dirty="0" smtClean="0">
                <a:solidFill>
                  <a:srgbClr val="0070C0"/>
                </a:solidFill>
              </a:rPr>
              <a:t>  protected: </a:t>
            </a:r>
          </a:p>
          <a:p>
            <a:r>
              <a:rPr lang="en-US" altLang="en-US" sz="2000" dirty="0" smtClean="0">
                <a:solidFill>
                  <a:srgbClr val="0070C0"/>
                </a:solidFill>
              </a:rPr>
              <a:t> 	</a:t>
            </a:r>
            <a:r>
              <a:rPr lang="en-US" altLang="en-US" sz="2000" dirty="0" err="1" smtClean="0">
                <a:solidFill>
                  <a:srgbClr val="0070C0"/>
                </a:solidFill>
              </a:rPr>
              <a:t>int</a:t>
            </a:r>
            <a:r>
              <a:rPr lang="en-US" altLang="en-US" sz="2000" dirty="0" smtClean="0">
                <a:solidFill>
                  <a:srgbClr val="0070C0"/>
                </a:solidFill>
              </a:rPr>
              <a:t> score;</a:t>
            </a:r>
          </a:p>
          <a:p>
            <a:r>
              <a:rPr lang="en-US" altLang="en-US" sz="2000" dirty="0" smtClean="0">
                <a:solidFill>
                  <a:srgbClr val="0070C0"/>
                </a:solidFill>
              </a:rPr>
              <a:t>	string name;</a:t>
            </a:r>
          </a:p>
          <a:p>
            <a:r>
              <a:rPr lang="en-US" altLang="en-US" sz="2000" dirty="0" smtClean="0">
                <a:solidFill>
                  <a:srgbClr val="0070C0"/>
                </a:solidFill>
              </a:rPr>
              <a:t>  public: </a:t>
            </a:r>
          </a:p>
          <a:p>
            <a:r>
              <a:rPr lang="en-US" altLang="en-US" sz="2000" dirty="0">
                <a:solidFill>
                  <a:srgbClr val="0070C0"/>
                </a:solidFill>
              </a:rPr>
              <a:t> </a:t>
            </a:r>
            <a:r>
              <a:rPr lang="en-US" altLang="en-US" sz="2000" dirty="0" smtClean="0">
                <a:solidFill>
                  <a:srgbClr val="0070C0"/>
                </a:solidFill>
              </a:rPr>
              <a:t>     void </a:t>
            </a:r>
            <a:r>
              <a:rPr lang="en-US" altLang="en-US" sz="2000" dirty="0" err="1" smtClean="0">
                <a:solidFill>
                  <a:srgbClr val="0070C0"/>
                </a:solidFill>
              </a:rPr>
              <a:t>printf</a:t>
            </a:r>
            <a:r>
              <a:rPr lang="en-US" altLang="en-US" sz="2000" dirty="0" smtClean="0">
                <a:solidFill>
                  <a:srgbClr val="0070C0"/>
                </a:solidFill>
              </a:rPr>
              <a:t>( ) {</a:t>
            </a:r>
          </a:p>
          <a:p>
            <a:r>
              <a:rPr lang="en-US" altLang="en-US" sz="2000" dirty="0" smtClean="0">
                <a:solidFill>
                  <a:srgbClr val="0070C0"/>
                </a:solidFill>
              </a:rPr>
              <a:t>          </a:t>
            </a:r>
            <a:r>
              <a:rPr lang="en-US" altLang="en-US" sz="2000" dirty="0" err="1" smtClean="0">
                <a:solidFill>
                  <a:srgbClr val="0070C0"/>
                </a:solidFill>
              </a:rPr>
              <a:t>cout</a:t>
            </a:r>
            <a:r>
              <a:rPr lang="en-US" altLang="en-US" sz="2000" dirty="0" smtClean="0">
                <a:solidFill>
                  <a:srgbClr val="0070C0"/>
                </a:solidFill>
              </a:rPr>
              <a:t> </a:t>
            </a:r>
            <a:r>
              <a:rPr lang="en-US" altLang="en-US" sz="2000" dirty="0">
                <a:solidFill>
                  <a:srgbClr val="0070C0"/>
                </a:solidFill>
              </a:rPr>
              <a:t>&lt;&lt; </a:t>
            </a:r>
            <a:r>
              <a:rPr lang="en-US" altLang="en-US" sz="2000" dirty="0" smtClean="0">
                <a:solidFill>
                  <a:srgbClr val="0070C0"/>
                </a:solidFill>
              </a:rPr>
              <a:t>“Name:” &lt;&lt; name &lt;&lt; </a:t>
            </a:r>
            <a:r>
              <a:rPr lang="en-US" altLang="en-US" sz="2000" dirty="0" err="1">
                <a:solidFill>
                  <a:srgbClr val="0070C0"/>
                </a:solidFill>
              </a:rPr>
              <a:t>endl</a:t>
            </a:r>
            <a:r>
              <a:rPr lang="en-US" altLang="en-US" sz="2000" dirty="0">
                <a:solidFill>
                  <a:srgbClr val="0070C0"/>
                </a:solidFill>
              </a:rPr>
              <a:t>; </a:t>
            </a:r>
            <a:r>
              <a:rPr lang="en-US" altLang="en-US" sz="2000" dirty="0" smtClean="0">
                <a:solidFill>
                  <a:srgbClr val="0070C0"/>
                </a:solidFill>
              </a:rPr>
              <a:t>	</a:t>
            </a:r>
          </a:p>
          <a:p>
            <a:r>
              <a:rPr lang="en-US" altLang="en-US" sz="2000" dirty="0" smtClean="0">
                <a:solidFill>
                  <a:srgbClr val="0070C0"/>
                </a:solidFill>
              </a:rPr>
              <a:t>          </a:t>
            </a:r>
            <a:r>
              <a:rPr lang="en-US" altLang="en-US" sz="2000" dirty="0" err="1" smtClean="0">
                <a:solidFill>
                  <a:srgbClr val="0070C0"/>
                </a:solidFill>
              </a:rPr>
              <a:t>cout</a:t>
            </a:r>
            <a:r>
              <a:rPr lang="en-US" altLang="en-US" sz="2000" dirty="0" smtClean="0">
                <a:solidFill>
                  <a:srgbClr val="0070C0"/>
                </a:solidFill>
              </a:rPr>
              <a:t> &lt;&lt; ‘Score:” &lt;&lt; score &lt;&lt; </a:t>
            </a:r>
            <a:r>
              <a:rPr lang="en-US" altLang="en-US" sz="2000" dirty="0" err="1" smtClean="0">
                <a:solidFill>
                  <a:srgbClr val="0070C0"/>
                </a:solidFill>
              </a:rPr>
              <a:t>endl</a:t>
            </a:r>
            <a:r>
              <a:rPr lang="en-US" altLang="en-US" sz="2000" dirty="0" smtClean="0">
                <a:solidFill>
                  <a:srgbClr val="0070C0"/>
                </a:solidFill>
              </a:rPr>
              <a:t>;</a:t>
            </a:r>
          </a:p>
          <a:p>
            <a:r>
              <a:rPr lang="en-US" altLang="en-US" sz="2000" dirty="0" smtClean="0">
                <a:solidFill>
                  <a:srgbClr val="0070C0"/>
                </a:solidFill>
              </a:rPr>
              <a:t>    }</a:t>
            </a:r>
          </a:p>
          <a:p>
            <a:r>
              <a:rPr lang="en-US" altLang="en-US" sz="2000" dirty="0" smtClean="0">
                <a:solidFill>
                  <a:srgbClr val="0070C0"/>
                </a:solidFill>
              </a:rPr>
              <a:t>};</a:t>
            </a:r>
          </a:p>
          <a:p>
            <a:r>
              <a:rPr lang="en-US" altLang="en-US" sz="2000" dirty="0" err="1">
                <a:solidFill>
                  <a:schemeClr val="tx2"/>
                </a:solidFill>
              </a:rPr>
              <a:t>c</a:t>
            </a:r>
            <a:r>
              <a:rPr lang="en-US" altLang="en-US" sz="2000" dirty="0" err="1" smtClean="0">
                <a:solidFill>
                  <a:schemeClr val="tx2"/>
                </a:solidFill>
              </a:rPr>
              <a:t>onst</a:t>
            </a:r>
            <a:r>
              <a:rPr lang="en-US" altLang="en-US" sz="2000" dirty="0" smtClean="0">
                <a:solidFill>
                  <a:schemeClr val="tx2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2"/>
                </a:solidFill>
              </a:rPr>
              <a:t>int</a:t>
            </a:r>
            <a:r>
              <a:rPr lang="en-US" altLang="en-US" sz="2000" dirty="0" smtClean="0">
                <a:solidFill>
                  <a:schemeClr val="tx2"/>
                </a:solidFill>
              </a:rPr>
              <a:t> NUM = 80;</a:t>
            </a:r>
          </a:p>
          <a:p>
            <a:r>
              <a:rPr lang="en-US" altLang="en-US" sz="2000" dirty="0" smtClean="0">
                <a:solidFill>
                  <a:schemeClr val="tx2"/>
                </a:solidFill>
              </a:rPr>
              <a:t>STUDENT s[NUM];</a:t>
            </a:r>
            <a:endParaRPr lang="en-US" altLang="en-US" sz="2000" dirty="0">
              <a:solidFill>
                <a:schemeClr val="tx2"/>
              </a:solidFill>
            </a:endParaRPr>
          </a:p>
          <a:p>
            <a:r>
              <a:rPr lang="en-US" altLang="en-US" sz="2000" dirty="0" err="1" smtClean="0">
                <a:solidFill>
                  <a:schemeClr val="tx2"/>
                </a:solidFill>
              </a:rPr>
              <a:t>int</a:t>
            </a:r>
            <a:r>
              <a:rPr lang="en-US" altLang="en-US" sz="2000" dirty="0" smtClean="0">
                <a:solidFill>
                  <a:schemeClr val="tx2"/>
                </a:solidFill>
              </a:rPr>
              <a:t> </a:t>
            </a:r>
            <a:r>
              <a:rPr lang="en-US" altLang="en-US" sz="2000" dirty="0">
                <a:solidFill>
                  <a:schemeClr val="tx2"/>
                </a:solidFill>
              </a:rPr>
              <a:t>main</a:t>
            </a:r>
            <a:r>
              <a:rPr lang="en-US" altLang="en-US" sz="2000" dirty="0" smtClean="0">
                <a:solidFill>
                  <a:schemeClr val="tx2"/>
                </a:solidFill>
              </a:rPr>
              <a:t>() {</a:t>
            </a:r>
          </a:p>
          <a:p>
            <a:r>
              <a:rPr lang="en-US" altLang="en-US" sz="2000" dirty="0" smtClean="0">
                <a:solidFill>
                  <a:schemeClr val="tx2"/>
                </a:solidFill>
              </a:rPr>
              <a:t>  ……</a:t>
            </a:r>
            <a:endParaRPr lang="en-US" altLang="en-US" sz="2000" dirty="0">
              <a:solidFill>
                <a:schemeClr val="tx2"/>
              </a:solidFill>
            </a:endParaRPr>
          </a:p>
          <a:p>
            <a:r>
              <a:rPr lang="en-US" altLang="en-US" sz="2000" dirty="0">
                <a:solidFill>
                  <a:schemeClr val="tx2"/>
                </a:solidFill>
              </a:rPr>
              <a:t> </a:t>
            </a:r>
            <a:r>
              <a:rPr lang="en-US" altLang="en-US" sz="2000" dirty="0" smtClean="0">
                <a:solidFill>
                  <a:schemeClr val="tx2"/>
                </a:solidFill>
              </a:rPr>
              <a:t> for ( </a:t>
            </a:r>
            <a:r>
              <a:rPr lang="en-US" altLang="en-US" sz="2000" dirty="0" err="1" smtClean="0">
                <a:solidFill>
                  <a:schemeClr val="tx2"/>
                </a:solidFill>
              </a:rPr>
              <a:t>int</a:t>
            </a:r>
            <a:r>
              <a:rPr lang="en-US" altLang="en-US" sz="2000" dirty="0" smtClean="0">
                <a:solidFill>
                  <a:schemeClr val="tx2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2"/>
                </a:solidFill>
              </a:rPr>
              <a:t>i</a:t>
            </a:r>
            <a:r>
              <a:rPr lang="en-US" altLang="en-US" sz="2000" dirty="0" smtClean="0">
                <a:solidFill>
                  <a:schemeClr val="tx2"/>
                </a:solidFill>
              </a:rPr>
              <a:t> = 0; </a:t>
            </a:r>
            <a:r>
              <a:rPr lang="en-US" altLang="en-US" sz="2000" dirty="0" err="1" smtClean="0">
                <a:solidFill>
                  <a:schemeClr val="tx2"/>
                </a:solidFill>
              </a:rPr>
              <a:t>i</a:t>
            </a:r>
            <a:r>
              <a:rPr lang="en-US" altLang="en-US" sz="2000" dirty="0" smtClean="0">
                <a:solidFill>
                  <a:schemeClr val="tx2"/>
                </a:solidFill>
              </a:rPr>
              <a:t> &lt; NUM; ++</a:t>
            </a:r>
            <a:r>
              <a:rPr lang="en-US" altLang="en-US" sz="2000" dirty="0" err="1" smtClean="0">
                <a:solidFill>
                  <a:schemeClr val="tx2"/>
                </a:solidFill>
              </a:rPr>
              <a:t>i</a:t>
            </a:r>
            <a:r>
              <a:rPr lang="en-US" altLang="en-US" sz="2000" dirty="0" smtClean="0">
                <a:solidFill>
                  <a:schemeClr val="tx2"/>
                </a:solidFill>
              </a:rPr>
              <a:t> ) s[ </a:t>
            </a:r>
            <a:r>
              <a:rPr lang="en-US" altLang="en-US" sz="2000" dirty="0" err="1" smtClean="0">
                <a:solidFill>
                  <a:schemeClr val="tx2"/>
                </a:solidFill>
              </a:rPr>
              <a:t>i</a:t>
            </a:r>
            <a:r>
              <a:rPr lang="en-US" altLang="en-US" sz="2000" dirty="0" smtClean="0">
                <a:solidFill>
                  <a:schemeClr val="tx2"/>
                </a:solidFill>
              </a:rPr>
              <a:t> ].</a:t>
            </a:r>
            <a:r>
              <a:rPr lang="en-US" altLang="en-US" sz="2000" dirty="0" err="1" smtClean="0">
                <a:solidFill>
                  <a:schemeClr val="tx2"/>
                </a:solidFill>
              </a:rPr>
              <a:t>printf</a:t>
            </a:r>
            <a:r>
              <a:rPr lang="en-US" altLang="en-US" sz="2000" dirty="0" smtClean="0">
                <a:solidFill>
                  <a:schemeClr val="tx2"/>
                </a:solidFill>
              </a:rPr>
              <a:t>( ); </a:t>
            </a:r>
            <a:endParaRPr lang="en-US" altLang="en-US" sz="2000" dirty="0">
              <a:solidFill>
                <a:schemeClr val="tx2"/>
              </a:solidFill>
            </a:endParaRPr>
          </a:p>
          <a:p>
            <a:r>
              <a:rPr lang="en-US" altLang="en-US" sz="2000" dirty="0">
                <a:solidFill>
                  <a:schemeClr val="tx2"/>
                </a:solidFill>
              </a:rPr>
              <a:t>  return 0;</a:t>
            </a:r>
          </a:p>
          <a:p>
            <a:r>
              <a:rPr lang="en-US" altLang="en-US" sz="20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2" name="Cloud Callout 1"/>
          <p:cNvSpPr/>
          <p:nvPr/>
        </p:nvSpPr>
        <p:spPr>
          <a:xfrm>
            <a:off x="2727702" y="805912"/>
            <a:ext cx="3378631" cy="1434058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Move the class to a file.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53134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1"/>
    </mc:Choice>
    <mc:Fallback xmlns="">
      <p:transition spd="slow" advTm="171"/>
    </mc:Fallback>
  </mc:AlternateContent>
  <p:timing>
    <p:tnLst>
      <p:par>
        <p:cTn id="1" dur="indefinite" restart="never" nodeType="tmRoot"/>
      </p:par>
    </p:tnLst>
  </p:timing>
  <p:extLst mod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387311" y="6438627"/>
            <a:ext cx="4114800" cy="365125"/>
          </a:xfr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894CBE8-33F4-4477-B301-AC2ABEA99510}" type="slidenum">
              <a:rPr lang="en-US" altLang="en-US" sz="1400"/>
              <a:pPr/>
              <a:t>29</a:t>
            </a:fld>
            <a:endParaRPr lang="en-US" altLang="en-US" sz="1400" dirty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27860"/>
            <a:ext cx="12192000" cy="628650"/>
          </a:xfrm>
        </p:spPr>
        <p:txBody>
          <a:bodyPr/>
          <a:lstStyle/>
          <a:p>
            <a:pPr algn="ctr"/>
            <a:r>
              <a:rPr lang="en-US" altLang="en-US" sz="3600" dirty="0" smtClean="0"/>
              <a:t>Easy management by using C++</a:t>
            </a:r>
            <a:endParaRPr lang="en-US" altLang="en-US" dirty="0" smtClean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76385" y="379384"/>
            <a:ext cx="5891941" cy="642436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dirty="0">
                <a:solidFill>
                  <a:schemeClr val="tx2"/>
                </a:solidFill>
              </a:rPr>
              <a:t>#include &lt;</a:t>
            </a:r>
            <a:r>
              <a:rPr lang="en-US" altLang="en-US" sz="2000" dirty="0" err="1">
                <a:solidFill>
                  <a:schemeClr val="tx2"/>
                </a:solidFill>
              </a:rPr>
              <a:t>iostream</a:t>
            </a:r>
            <a:r>
              <a:rPr lang="en-US" altLang="en-US" sz="2000" dirty="0" smtClean="0">
                <a:solidFill>
                  <a:schemeClr val="tx2"/>
                </a:solidFill>
              </a:rPr>
              <a:t>&gt;</a:t>
            </a:r>
          </a:p>
          <a:p>
            <a:r>
              <a:rPr lang="en-US" altLang="en-US" sz="2000" dirty="0" smtClean="0">
                <a:solidFill>
                  <a:schemeClr val="tx2"/>
                </a:solidFill>
              </a:rPr>
              <a:t>#include “</a:t>
            </a:r>
            <a:r>
              <a:rPr lang="en-US" altLang="en-US" sz="2000" dirty="0" err="1" smtClean="0">
                <a:solidFill>
                  <a:schemeClr val="tx2"/>
                </a:solidFill>
              </a:rPr>
              <a:t>student.h</a:t>
            </a:r>
            <a:r>
              <a:rPr lang="en-US" altLang="en-US" sz="2000" dirty="0" smtClean="0">
                <a:solidFill>
                  <a:schemeClr val="tx2"/>
                </a:solidFill>
              </a:rPr>
              <a:t>”</a:t>
            </a:r>
          </a:p>
          <a:p>
            <a:r>
              <a:rPr lang="en-US" altLang="en-US" sz="2000" dirty="0">
                <a:solidFill>
                  <a:schemeClr val="tx2"/>
                </a:solidFill>
              </a:rPr>
              <a:t>using namespace </a:t>
            </a:r>
            <a:r>
              <a:rPr lang="en-US" altLang="en-US" sz="2000" dirty="0" err="1">
                <a:solidFill>
                  <a:schemeClr val="tx2"/>
                </a:solidFill>
              </a:rPr>
              <a:t>std</a:t>
            </a:r>
            <a:r>
              <a:rPr lang="en-US" altLang="en-US" sz="2000" dirty="0" smtClean="0">
                <a:solidFill>
                  <a:schemeClr val="tx2"/>
                </a:solidFill>
              </a:rPr>
              <a:t>;</a:t>
            </a:r>
          </a:p>
          <a:p>
            <a:r>
              <a:rPr lang="en-US" altLang="en-US" sz="2000" dirty="0" err="1" smtClean="0">
                <a:solidFill>
                  <a:schemeClr val="tx2"/>
                </a:solidFill>
              </a:rPr>
              <a:t>const</a:t>
            </a:r>
            <a:r>
              <a:rPr lang="en-US" altLang="en-US" sz="2000" dirty="0" smtClean="0">
                <a:solidFill>
                  <a:schemeClr val="tx2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2"/>
                </a:solidFill>
              </a:rPr>
              <a:t>int</a:t>
            </a:r>
            <a:r>
              <a:rPr lang="en-US" altLang="en-US" sz="2000" dirty="0" smtClean="0">
                <a:solidFill>
                  <a:schemeClr val="tx2"/>
                </a:solidFill>
              </a:rPr>
              <a:t> NUM = 80;</a:t>
            </a:r>
          </a:p>
          <a:p>
            <a:r>
              <a:rPr lang="en-US" altLang="en-US" sz="2000" dirty="0" smtClean="0">
                <a:solidFill>
                  <a:schemeClr val="tx2"/>
                </a:solidFill>
              </a:rPr>
              <a:t>STUDENT s[NUM];</a:t>
            </a:r>
            <a:endParaRPr lang="en-US" altLang="en-US" sz="2000" dirty="0">
              <a:solidFill>
                <a:schemeClr val="tx2"/>
              </a:solidFill>
            </a:endParaRPr>
          </a:p>
          <a:p>
            <a:r>
              <a:rPr lang="en-US" altLang="en-US" sz="2000" dirty="0" err="1" smtClean="0">
                <a:solidFill>
                  <a:schemeClr val="tx2"/>
                </a:solidFill>
              </a:rPr>
              <a:t>int</a:t>
            </a:r>
            <a:r>
              <a:rPr lang="en-US" altLang="en-US" sz="2000" dirty="0" smtClean="0">
                <a:solidFill>
                  <a:schemeClr val="tx2"/>
                </a:solidFill>
              </a:rPr>
              <a:t> </a:t>
            </a:r>
            <a:r>
              <a:rPr lang="en-US" altLang="en-US" sz="2000" dirty="0">
                <a:solidFill>
                  <a:schemeClr val="tx2"/>
                </a:solidFill>
              </a:rPr>
              <a:t>main</a:t>
            </a:r>
            <a:r>
              <a:rPr lang="en-US" altLang="en-US" sz="2000" dirty="0" smtClean="0">
                <a:solidFill>
                  <a:schemeClr val="tx2"/>
                </a:solidFill>
              </a:rPr>
              <a:t>() {</a:t>
            </a:r>
          </a:p>
          <a:p>
            <a:r>
              <a:rPr lang="en-US" altLang="en-US" sz="2000" dirty="0" smtClean="0">
                <a:solidFill>
                  <a:schemeClr val="tx2"/>
                </a:solidFill>
              </a:rPr>
              <a:t>  ……</a:t>
            </a:r>
            <a:endParaRPr lang="en-US" altLang="en-US" sz="2000" dirty="0">
              <a:solidFill>
                <a:schemeClr val="tx2"/>
              </a:solidFill>
            </a:endParaRPr>
          </a:p>
          <a:p>
            <a:r>
              <a:rPr lang="en-US" altLang="en-US" sz="2000" dirty="0">
                <a:solidFill>
                  <a:schemeClr val="tx2"/>
                </a:solidFill>
              </a:rPr>
              <a:t> </a:t>
            </a:r>
            <a:r>
              <a:rPr lang="en-US" altLang="en-US" sz="2000" dirty="0" smtClean="0">
                <a:solidFill>
                  <a:schemeClr val="tx2"/>
                </a:solidFill>
              </a:rPr>
              <a:t> for ( </a:t>
            </a:r>
            <a:r>
              <a:rPr lang="en-US" altLang="en-US" sz="2000" dirty="0" err="1" smtClean="0">
                <a:solidFill>
                  <a:schemeClr val="tx2"/>
                </a:solidFill>
              </a:rPr>
              <a:t>int</a:t>
            </a:r>
            <a:r>
              <a:rPr lang="en-US" altLang="en-US" sz="2000" dirty="0" smtClean="0">
                <a:solidFill>
                  <a:schemeClr val="tx2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2"/>
                </a:solidFill>
              </a:rPr>
              <a:t>i</a:t>
            </a:r>
            <a:r>
              <a:rPr lang="en-US" altLang="en-US" sz="2000" dirty="0" smtClean="0">
                <a:solidFill>
                  <a:schemeClr val="tx2"/>
                </a:solidFill>
              </a:rPr>
              <a:t> = 0; </a:t>
            </a:r>
            <a:r>
              <a:rPr lang="en-US" altLang="en-US" sz="2000" dirty="0" err="1" smtClean="0">
                <a:solidFill>
                  <a:schemeClr val="tx2"/>
                </a:solidFill>
              </a:rPr>
              <a:t>i</a:t>
            </a:r>
            <a:r>
              <a:rPr lang="en-US" altLang="en-US" sz="2000" dirty="0" smtClean="0">
                <a:solidFill>
                  <a:schemeClr val="tx2"/>
                </a:solidFill>
              </a:rPr>
              <a:t> &lt; NUM; ++</a:t>
            </a:r>
            <a:r>
              <a:rPr lang="en-US" altLang="en-US" sz="2000" dirty="0" err="1" smtClean="0">
                <a:solidFill>
                  <a:schemeClr val="tx2"/>
                </a:solidFill>
              </a:rPr>
              <a:t>i</a:t>
            </a:r>
            <a:r>
              <a:rPr lang="en-US" altLang="en-US" sz="2000" dirty="0" smtClean="0">
                <a:solidFill>
                  <a:schemeClr val="tx2"/>
                </a:solidFill>
              </a:rPr>
              <a:t> ) s[ </a:t>
            </a:r>
            <a:r>
              <a:rPr lang="en-US" altLang="en-US" sz="2000" dirty="0" err="1" smtClean="0">
                <a:solidFill>
                  <a:schemeClr val="tx2"/>
                </a:solidFill>
              </a:rPr>
              <a:t>i</a:t>
            </a:r>
            <a:r>
              <a:rPr lang="en-US" altLang="en-US" sz="2000" dirty="0" smtClean="0">
                <a:solidFill>
                  <a:schemeClr val="tx2"/>
                </a:solidFill>
              </a:rPr>
              <a:t> ].</a:t>
            </a:r>
            <a:r>
              <a:rPr lang="en-US" altLang="en-US" sz="2000" dirty="0" err="1" smtClean="0">
                <a:solidFill>
                  <a:schemeClr val="tx2"/>
                </a:solidFill>
              </a:rPr>
              <a:t>printf</a:t>
            </a:r>
            <a:r>
              <a:rPr lang="en-US" altLang="en-US" sz="2000" dirty="0" smtClean="0">
                <a:solidFill>
                  <a:schemeClr val="tx2"/>
                </a:solidFill>
              </a:rPr>
              <a:t>( ); </a:t>
            </a:r>
            <a:endParaRPr lang="en-US" altLang="en-US" sz="2000" dirty="0">
              <a:solidFill>
                <a:schemeClr val="tx2"/>
              </a:solidFill>
            </a:endParaRPr>
          </a:p>
          <a:p>
            <a:r>
              <a:rPr lang="en-US" altLang="en-US" sz="2000" dirty="0">
                <a:solidFill>
                  <a:schemeClr val="tx2"/>
                </a:solidFill>
              </a:rPr>
              <a:t>  return 0;</a:t>
            </a:r>
          </a:p>
          <a:p>
            <a:r>
              <a:rPr lang="en-US" altLang="en-US" sz="20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237335" y="529580"/>
            <a:ext cx="5891941" cy="565424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dirty="0" smtClean="0">
                <a:solidFill>
                  <a:schemeClr val="tx2"/>
                </a:solidFill>
              </a:rPr>
              <a:t>In </a:t>
            </a:r>
            <a:r>
              <a:rPr lang="en-US" altLang="en-US" sz="2000" dirty="0" err="1" smtClean="0">
                <a:solidFill>
                  <a:schemeClr val="tx2"/>
                </a:solidFill>
              </a:rPr>
              <a:t>student.h</a:t>
            </a:r>
            <a:endParaRPr lang="en-US" altLang="en-US" sz="2000" dirty="0" smtClean="0">
              <a:solidFill>
                <a:schemeClr val="tx2"/>
              </a:solidFill>
            </a:endParaRPr>
          </a:p>
          <a:p>
            <a:endParaRPr lang="en-US" altLang="en-US" sz="2000" dirty="0" smtClean="0">
              <a:solidFill>
                <a:schemeClr val="tx2"/>
              </a:solidFill>
            </a:endParaRPr>
          </a:p>
          <a:p>
            <a:r>
              <a:rPr lang="en-US" altLang="en-US" sz="2000" dirty="0" smtClean="0">
                <a:solidFill>
                  <a:schemeClr val="tx2"/>
                </a:solidFill>
              </a:rPr>
              <a:t>#</a:t>
            </a:r>
            <a:r>
              <a:rPr lang="en-US" altLang="en-US" sz="2000" dirty="0" err="1" smtClean="0">
                <a:solidFill>
                  <a:schemeClr val="tx2"/>
                </a:solidFill>
              </a:rPr>
              <a:t>ifndef</a:t>
            </a:r>
            <a:r>
              <a:rPr lang="en-US" altLang="en-US" sz="2000" dirty="0" smtClean="0">
                <a:solidFill>
                  <a:schemeClr val="tx2"/>
                </a:solidFill>
              </a:rPr>
              <a:t> __STUDENT_RECORD__</a:t>
            </a:r>
          </a:p>
          <a:p>
            <a:r>
              <a:rPr lang="en-US" altLang="en-US" sz="2000" dirty="0" smtClean="0">
                <a:solidFill>
                  <a:schemeClr val="tx2"/>
                </a:solidFill>
              </a:rPr>
              <a:t>#define </a:t>
            </a:r>
            <a:r>
              <a:rPr lang="en-US" altLang="en-US" sz="2000" dirty="0">
                <a:solidFill>
                  <a:schemeClr val="tx2"/>
                </a:solidFill>
              </a:rPr>
              <a:t>__STUDENT_RECORD__</a:t>
            </a:r>
          </a:p>
          <a:p>
            <a:endParaRPr lang="en-US" altLang="en-US" sz="2000" dirty="0" smtClean="0">
              <a:solidFill>
                <a:schemeClr val="tx2"/>
              </a:solidFill>
            </a:endParaRPr>
          </a:p>
          <a:p>
            <a:r>
              <a:rPr lang="en-US" altLang="en-US" sz="2000" dirty="0">
                <a:solidFill>
                  <a:schemeClr val="tx2"/>
                </a:solidFill>
              </a:rPr>
              <a:t>n</a:t>
            </a:r>
            <a:r>
              <a:rPr lang="en-US" altLang="en-US" sz="2000" dirty="0" smtClean="0">
                <a:solidFill>
                  <a:schemeClr val="tx2"/>
                </a:solidFill>
              </a:rPr>
              <a:t>amespace </a:t>
            </a:r>
            <a:r>
              <a:rPr lang="en-US" altLang="en-US" sz="2000" dirty="0" err="1" smtClean="0">
                <a:solidFill>
                  <a:schemeClr val="tx2"/>
                </a:solidFill>
              </a:rPr>
              <a:t>ns_s</a:t>
            </a:r>
            <a:r>
              <a:rPr lang="en-US" altLang="en-US" sz="2000" dirty="0" smtClean="0">
                <a:solidFill>
                  <a:schemeClr val="tx2"/>
                </a:solidFill>
              </a:rPr>
              <a:t> {</a:t>
            </a:r>
          </a:p>
          <a:p>
            <a:r>
              <a:rPr lang="en-US" altLang="en-US" sz="2000" dirty="0" smtClean="0">
                <a:solidFill>
                  <a:srgbClr val="0070C0"/>
                </a:solidFill>
              </a:rPr>
              <a:t>class STUDENT {</a:t>
            </a:r>
          </a:p>
          <a:p>
            <a:r>
              <a:rPr lang="en-US" altLang="en-US" sz="2000" dirty="0" smtClean="0">
                <a:solidFill>
                  <a:srgbClr val="0070C0"/>
                </a:solidFill>
              </a:rPr>
              <a:t>  protected: </a:t>
            </a:r>
          </a:p>
          <a:p>
            <a:r>
              <a:rPr lang="en-US" altLang="en-US" sz="2000" dirty="0" smtClean="0">
                <a:solidFill>
                  <a:srgbClr val="0070C0"/>
                </a:solidFill>
              </a:rPr>
              <a:t> 	</a:t>
            </a:r>
            <a:r>
              <a:rPr lang="en-US" altLang="en-US" sz="2000" dirty="0" err="1" smtClean="0">
                <a:solidFill>
                  <a:srgbClr val="0070C0"/>
                </a:solidFill>
              </a:rPr>
              <a:t>int</a:t>
            </a:r>
            <a:r>
              <a:rPr lang="en-US" altLang="en-US" sz="2000" dirty="0" smtClean="0">
                <a:solidFill>
                  <a:srgbClr val="0070C0"/>
                </a:solidFill>
              </a:rPr>
              <a:t> score;</a:t>
            </a:r>
          </a:p>
          <a:p>
            <a:r>
              <a:rPr lang="en-US" altLang="en-US" sz="2000" dirty="0" smtClean="0">
                <a:solidFill>
                  <a:srgbClr val="0070C0"/>
                </a:solidFill>
              </a:rPr>
              <a:t>	string name;</a:t>
            </a:r>
          </a:p>
          <a:p>
            <a:r>
              <a:rPr lang="en-US" altLang="en-US" sz="2000" dirty="0" smtClean="0">
                <a:solidFill>
                  <a:srgbClr val="0070C0"/>
                </a:solidFill>
              </a:rPr>
              <a:t>  public: </a:t>
            </a:r>
          </a:p>
          <a:p>
            <a:r>
              <a:rPr lang="en-US" altLang="en-US" sz="2000" dirty="0">
                <a:solidFill>
                  <a:srgbClr val="0070C0"/>
                </a:solidFill>
              </a:rPr>
              <a:t> </a:t>
            </a:r>
            <a:r>
              <a:rPr lang="en-US" altLang="en-US" sz="2000" dirty="0" smtClean="0">
                <a:solidFill>
                  <a:srgbClr val="0070C0"/>
                </a:solidFill>
              </a:rPr>
              <a:t>     void </a:t>
            </a:r>
            <a:r>
              <a:rPr lang="en-US" altLang="en-US" sz="2000" dirty="0" err="1" smtClean="0">
                <a:solidFill>
                  <a:srgbClr val="0070C0"/>
                </a:solidFill>
              </a:rPr>
              <a:t>printf</a:t>
            </a:r>
            <a:r>
              <a:rPr lang="en-US" altLang="en-US" sz="2000" dirty="0" smtClean="0">
                <a:solidFill>
                  <a:srgbClr val="0070C0"/>
                </a:solidFill>
              </a:rPr>
              <a:t>( ) {</a:t>
            </a:r>
          </a:p>
          <a:p>
            <a:r>
              <a:rPr lang="en-US" altLang="en-US" sz="2000" dirty="0" smtClean="0">
                <a:solidFill>
                  <a:srgbClr val="0070C0"/>
                </a:solidFill>
              </a:rPr>
              <a:t>          </a:t>
            </a:r>
            <a:r>
              <a:rPr lang="en-US" altLang="en-US" sz="2000" dirty="0" err="1" smtClean="0">
                <a:solidFill>
                  <a:srgbClr val="0070C0"/>
                </a:solidFill>
              </a:rPr>
              <a:t>cout</a:t>
            </a:r>
            <a:r>
              <a:rPr lang="en-US" altLang="en-US" sz="2000" dirty="0" smtClean="0">
                <a:solidFill>
                  <a:srgbClr val="0070C0"/>
                </a:solidFill>
              </a:rPr>
              <a:t> </a:t>
            </a:r>
            <a:r>
              <a:rPr lang="en-US" altLang="en-US" sz="2000" dirty="0">
                <a:solidFill>
                  <a:srgbClr val="0070C0"/>
                </a:solidFill>
              </a:rPr>
              <a:t>&lt;&lt; </a:t>
            </a:r>
            <a:r>
              <a:rPr lang="en-US" altLang="en-US" sz="2000" dirty="0" smtClean="0">
                <a:solidFill>
                  <a:srgbClr val="0070C0"/>
                </a:solidFill>
              </a:rPr>
              <a:t>“Name:” &lt;&lt; name &lt;&lt; </a:t>
            </a:r>
            <a:r>
              <a:rPr lang="en-US" altLang="en-US" sz="2000" dirty="0" err="1">
                <a:solidFill>
                  <a:srgbClr val="0070C0"/>
                </a:solidFill>
              </a:rPr>
              <a:t>endl</a:t>
            </a:r>
            <a:r>
              <a:rPr lang="en-US" altLang="en-US" sz="2000" dirty="0">
                <a:solidFill>
                  <a:srgbClr val="0070C0"/>
                </a:solidFill>
              </a:rPr>
              <a:t>; </a:t>
            </a:r>
            <a:r>
              <a:rPr lang="en-US" altLang="en-US" sz="2000" dirty="0" smtClean="0">
                <a:solidFill>
                  <a:srgbClr val="0070C0"/>
                </a:solidFill>
              </a:rPr>
              <a:t>	</a:t>
            </a:r>
          </a:p>
          <a:p>
            <a:r>
              <a:rPr lang="en-US" altLang="en-US" sz="2000" dirty="0" smtClean="0">
                <a:solidFill>
                  <a:srgbClr val="0070C0"/>
                </a:solidFill>
              </a:rPr>
              <a:t>          </a:t>
            </a:r>
            <a:r>
              <a:rPr lang="en-US" altLang="en-US" sz="2000" dirty="0" err="1" smtClean="0">
                <a:solidFill>
                  <a:srgbClr val="0070C0"/>
                </a:solidFill>
              </a:rPr>
              <a:t>cout</a:t>
            </a:r>
            <a:r>
              <a:rPr lang="en-US" altLang="en-US" sz="2000" dirty="0" smtClean="0">
                <a:solidFill>
                  <a:srgbClr val="0070C0"/>
                </a:solidFill>
              </a:rPr>
              <a:t> &lt;&lt; ‘Score:” &lt;&lt; score &lt;&lt; </a:t>
            </a:r>
            <a:r>
              <a:rPr lang="en-US" altLang="en-US" sz="2000" dirty="0" err="1" smtClean="0">
                <a:solidFill>
                  <a:srgbClr val="0070C0"/>
                </a:solidFill>
              </a:rPr>
              <a:t>endl</a:t>
            </a:r>
            <a:r>
              <a:rPr lang="en-US" altLang="en-US" sz="2000" dirty="0" smtClean="0">
                <a:solidFill>
                  <a:srgbClr val="0070C0"/>
                </a:solidFill>
              </a:rPr>
              <a:t>;</a:t>
            </a:r>
          </a:p>
          <a:p>
            <a:r>
              <a:rPr lang="en-US" altLang="en-US" sz="2000" dirty="0" smtClean="0">
                <a:solidFill>
                  <a:srgbClr val="0070C0"/>
                </a:solidFill>
              </a:rPr>
              <a:t>    }</a:t>
            </a:r>
          </a:p>
          <a:p>
            <a:r>
              <a:rPr lang="en-US" altLang="en-US" sz="2000" dirty="0" smtClean="0">
                <a:solidFill>
                  <a:srgbClr val="0070C0"/>
                </a:solidFill>
              </a:rPr>
              <a:t>};</a:t>
            </a:r>
          </a:p>
          <a:p>
            <a:r>
              <a:rPr lang="en-US" altLang="en-US" sz="2000" dirty="0" smtClean="0">
                <a:solidFill>
                  <a:schemeClr val="tx2"/>
                </a:solidFill>
              </a:rPr>
              <a:t>};</a:t>
            </a:r>
            <a:endParaRPr lang="en-US" altLang="en-US" sz="2000" dirty="0">
              <a:solidFill>
                <a:schemeClr val="tx2"/>
              </a:solidFill>
            </a:endParaRPr>
          </a:p>
          <a:p>
            <a:r>
              <a:rPr lang="en-US" altLang="en-US" sz="2000" dirty="0" smtClean="0">
                <a:solidFill>
                  <a:schemeClr val="tx2"/>
                </a:solidFill>
              </a:rPr>
              <a:t>#</a:t>
            </a:r>
            <a:r>
              <a:rPr lang="en-US" altLang="en-US" sz="2000" dirty="0" err="1" smtClean="0">
                <a:solidFill>
                  <a:schemeClr val="tx2"/>
                </a:solidFill>
              </a:rPr>
              <a:t>endif</a:t>
            </a:r>
            <a:endParaRPr lang="en-US" altLang="en-US" sz="20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36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"/>
    </mc:Choice>
    <mc:Fallback xmlns="">
      <p:transition spd="slow" advTm="179"/>
    </mc:Fallback>
  </mc:AlternateContent>
  <p:timing>
    <p:tnLst>
      <p:par>
        <p:cTn id="1" dur="indefinite" restart="never" nodeType="tmRoot"/>
      </p:par>
    </p:tnLst>
  </p:timing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894CBE8-33F4-4477-B301-AC2ABEA99510}" type="slidenum">
              <a:rPr lang="en-US" altLang="en-US" sz="1400"/>
              <a:pPr/>
              <a:t>3</a:t>
            </a:fld>
            <a:endParaRPr lang="en-US" alt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12192000" cy="628650"/>
          </a:xfrm>
        </p:spPr>
        <p:txBody>
          <a:bodyPr/>
          <a:lstStyle/>
          <a:p>
            <a:pPr algn="ctr"/>
            <a:r>
              <a:rPr lang="en-US" altLang="en-US" sz="3600" dirty="0" smtClean="0"/>
              <a:t>A C</a:t>
            </a:r>
            <a:r>
              <a:rPr lang="en-US" altLang="en-US" sz="3600" dirty="0"/>
              <a:t>++ </a:t>
            </a:r>
            <a:r>
              <a:rPr lang="en-US" altLang="en-US" sz="3600" dirty="0" smtClean="0"/>
              <a:t>Program</a:t>
            </a:r>
            <a:endParaRPr lang="en-US" altLang="en-US" dirty="0" smtClean="0"/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369374" y="851118"/>
            <a:ext cx="11533326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800" dirty="0" smtClean="0"/>
              <a:t>Display </a:t>
            </a:r>
            <a:r>
              <a:rPr lang="en-US" altLang="en-US" sz="2800" dirty="0"/>
              <a:t>the message </a:t>
            </a:r>
            <a:r>
              <a:rPr lang="en-US" altLang="en-US" sz="2800" dirty="0" smtClean="0"/>
              <a:t>“Hello World!” </a:t>
            </a:r>
            <a:r>
              <a:rPr lang="en-US" altLang="en-US" sz="2800" dirty="0"/>
              <a:t>on the </a:t>
            </a:r>
            <a:r>
              <a:rPr lang="en-US" altLang="en-US" sz="2800" dirty="0" smtClean="0"/>
              <a:t>console window. </a:t>
            </a:r>
            <a:endParaRPr lang="en-US" altLang="en-US" sz="2800" dirty="0"/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altLang="en-US" sz="2800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69374" y="2133600"/>
            <a:ext cx="5008536" cy="304283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>
                <a:solidFill>
                  <a:schemeClr val="tx2"/>
                </a:solidFill>
              </a:rPr>
              <a:t>#include &lt;</a:t>
            </a:r>
            <a:r>
              <a:rPr lang="en-US" altLang="en-US" dirty="0" err="1">
                <a:solidFill>
                  <a:schemeClr val="tx2"/>
                </a:solidFill>
              </a:rPr>
              <a:t>iostream</a:t>
            </a:r>
            <a:r>
              <a:rPr lang="en-US" altLang="en-US" dirty="0">
                <a:solidFill>
                  <a:schemeClr val="tx2"/>
                </a:solidFill>
              </a:rPr>
              <a:t>&gt;</a:t>
            </a:r>
          </a:p>
          <a:p>
            <a:r>
              <a:rPr lang="en-US" altLang="en-US" dirty="0">
                <a:solidFill>
                  <a:schemeClr val="tx2"/>
                </a:solidFill>
              </a:rPr>
              <a:t>using namespace </a:t>
            </a:r>
            <a:r>
              <a:rPr lang="en-US" altLang="en-US" dirty="0" err="1">
                <a:solidFill>
                  <a:schemeClr val="tx2"/>
                </a:solidFill>
              </a:rPr>
              <a:t>std</a:t>
            </a:r>
            <a:r>
              <a:rPr lang="en-US" altLang="en-US" dirty="0">
                <a:solidFill>
                  <a:schemeClr val="tx2"/>
                </a:solidFill>
              </a:rPr>
              <a:t>;</a:t>
            </a:r>
          </a:p>
          <a:p>
            <a:r>
              <a:rPr lang="en-US" altLang="en-US" dirty="0" err="1">
                <a:solidFill>
                  <a:schemeClr val="tx2"/>
                </a:solidFill>
              </a:rPr>
              <a:t>int</a:t>
            </a:r>
            <a:r>
              <a:rPr lang="en-US" altLang="en-US" dirty="0">
                <a:solidFill>
                  <a:schemeClr val="tx2"/>
                </a:solidFill>
              </a:rPr>
              <a:t> main()</a:t>
            </a:r>
          </a:p>
          <a:p>
            <a:r>
              <a:rPr lang="en-US" altLang="en-US" dirty="0">
                <a:solidFill>
                  <a:schemeClr val="tx2"/>
                </a:solidFill>
              </a:rPr>
              <a:t>{</a:t>
            </a:r>
          </a:p>
          <a:p>
            <a:r>
              <a:rPr lang="en-US" altLang="en-US" dirty="0">
                <a:solidFill>
                  <a:schemeClr val="tx2"/>
                </a:solidFill>
              </a:rPr>
              <a:t>  // Display </a:t>
            </a:r>
            <a:r>
              <a:rPr lang="en-US" altLang="en-US" dirty="0" smtClean="0">
                <a:solidFill>
                  <a:schemeClr val="tx2"/>
                </a:solidFill>
              </a:rPr>
              <a:t>Hello World to </a:t>
            </a:r>
            <a:r>
              <a:rPr lang="en-US" altLang="en-US" dirty="0">
                <a:solidFill>
                  <a:schemeClr val="tx2"/>
                </a:solidFill>
              </a:rPr>
              <a:t>the console</a:t>
            </a:r>
          </a:p>
          <a:p>
            <a:r>
              <a:rPr lang="en-US" altLang="en-US" dirty="0">
                <a:solidFill>
                  <a:schemeClr val="tx2"/>
                </a:solidFill>
              </a:rPr>
              <a:t>  </a:t>
            </a:r>
            <a:r>
              <a:rPr lang="en-US" altLang="en-US" dirty="0" err="1">
                <a:solidFill>
                  <a:schemeClr val="tx2"/>
                </a:solidFill>
              </a:rPr>
              <a:t>cout</a:t>
            </a:r>
            <a:r>
              <a:rPr lang="en-US" altLang="en-US" dirty="0">
                <a:solidFill>
                  <a:schemeClr val="tx2"/>
                </a:solidFill>
              </a:rPr>
              <a:t> &lt;&lt; </a:t>
            </a:r>
            <a:r>
              <a:rPr lang="en-US" altLang="en-US" dirty="0" smtClean="0">
                <a:solidFill>
                  <a:schemeClr val="tx2"/>
                </a:solidFill>
              </a:rPr>
              <a:t>“Hello World!" </a:t>
            </a:r>
            <a:r>
              <a:rPr lang="en-US" altLang="en-US" dirty="0">
                <a:solidFill>
                  <a:schemeClr val="tx2"/>
                </a:solidFill>
              </a:rPr>
              <a:t>&lt;&lt; </a:t>
            </a:r>
            <a:r>
              <a:rPr lang="en-US" altLang="en-US" dirty="0" err="1">
                <a:solidFill>
                  <a:schemeClr val="tx2"/>
                </a:solidFill>
              </a:rPr>
              <a:t>endl</a:t>
            </a:r>
            <a:r>
              <a:rPr lang="en-US" altLang="en-US" dirty="0">
                <a:solidFill>
                  <a:schemeClr val="tx2"/>
                </a:solidFill>
              </a:rPr>
              <a:t>;</a:t>
            </a:r>
          </a:p>
          <a:p>
            <a:r>
              <a:rPr lang="en-US" altLang="en-US" dirty="0">
                <a:solidFill>
                  <a:schemeClr val="tx2"/>
                </a:solidFill>
              </a:rPr>
              <a:t>  return 0;</a:t>
            </a:r>
          </a:p>
          <a:p>
            <a:r>
              <a:rPr lang="en-US" altLang="en-US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69374" y="5523249"/>
            <a:ext cx="95968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</a:t>
            </a:r>
            <a:r>
              <a:rPr lang="en-US" sz="2000" dirty="0" err="1" smtClean="0"/>
              <a:t>endl</a:t>
            </a:r>
            <a:r>
              <a:rPr lang="en-US" sz="2000" dirty="0" smtClean="0"/>
              <a:t>, which is a function, is a manipulator. It terminates a line and flushes the buffer.</a:t>
            </a:r>
          </a:p>
          <a:p>
            <a:r>
              <a:rPr lang="en-US" altLang="en-US" sz="2000" dirty="0" err="1">
                <a:solidFill>
                  <a:schemeClr val="tx2"/>
                </a:solidFill>
              </a:rPr>
              <a:t>cout</a:t>
            </a:r>
            <a:r>
              <a:rPr lang="en-US" altLang="en-US" sz="2000" dirty="0">
                <a:solidFill>
                  <a:schemeClr val="tx2"/>
                </a:solidFill>
              </a:rPr>
              <a:t> &lt;&lt; “Hello World</a:t>
            </a:r>
            <a:r>
              <a:rPr lang="en-US" altLang="en-US" sz="2000" dirty="0" smtClean="0">
                <a:solidFill>
                  <a:schemeClr val="tx2"/>
                </a:solidFill>
              </a:rPr>
              <a:t>!\n"; ‘\n’ sends the newline character but does not flush the buffer.</a:t>
            </a:r>
            <a:endParaRPr lang="en-US" altLang="en-US" sz="2000" dirty="0">
              <a:solidFill>
                <a:schemeClr val="tx2"/>
              </a:solidFill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072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9"/>
    </mc:Choice>
    <mc:Fallback xmlns="">
      <p:transition spd="slow" advTm="129"/>
    </mc:Fallback>
  </mc:AlternateContent>
  <p:timing>
    <p:tnLst>
      <p:par>
        <p:cTn id="1" dur="indefinite" restart="never" nodeType="tmRoot"/>
      </p:par>
    </p:tnLst>
  </p:timing>
  <p:extLst mod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151357" y="6414568"/>
            <a:ext cx="4114800" cy="365125"/>
          </a:xfr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894CBE8-33F4-4477-B301-AC2ABEA99510}" type="slidenum">
              <a:rPr lang="en-US" altLang="en-US" sz="1400"/>
              <a:pPr/>
              <a:t>30</a:t>
            </a:fld>
            <a:endParaRPr lang="en-US" alt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-157168" y="-127860"/>
            <a:ext cx="12192000" cy="628650"/>
          </a:xfrm>
        </p:spPr>
        <p:txBody>
          <a:bodyPr/>
          <a:lstStyle/>
          <a:p>
            <a:pPr algn="ctr"/>
            <a:r>
              <a:rPr lang="en-US" altLang="en-US" sz="3600" dirty="0" smtClean="0"/>
              <a:t>Easy management by using C++</a:t>
            </a:r>
            <a:endParaRPr lang="en-US" altLang="en-US" dirty="0" smtClean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19217" y="379384"/>
            <a:ext cx="5891941" cy="642436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dirty="0" smtClean="0">
                <a:solidFill>
                  <a:schemeClr val="tx2"/>
                </a:solidFill>
              </a:rPr>
              <a:t>#include &lt;</a:t>
            </a:r>
            <a:r>
              <a:rPr lang="en-US" altLang="en-US" sz="2000" dirty="0" err="1" smtClean="0">
                <a:solidFill>
                  <a:schemeClr val="tx2"/>
                </a:solidFill>
              </a:rPr>
              <a:t>iostream</a:t>
            </a:r>
            <a:r>
              <a:rPr lang="en-US" altLang="en-US" sz="2000" dirty="0" smtClean="0">
                <a:solidFill>
                  <a:schemeClr val="tx2"/>
                </a:solidFill>
              </a:rPr>
              <a:t>&gt;</a:t>
            </a:r>
          </a:p>
          <a:p>
            <a:r>
              <a:rPr lang="en-US" altLang="en-US" sz="2000" dirty="0" smtClean="0">
                <a:solidFill>
                  <a:schemeClr val="tx2"/>
                </a:solidFill>
              </a:rPr>
              <a:t>#include “</a:t>
            </a:r>
            <a:r>
              <a:rPr lang="en-US" altLang="en-US" sz="2000" dirty="0" err="1" smtClean="0">
                <a:solidFill>
                  <a:schemeClr val="tx2"/>
                </a:solidFill>
              </a:rPr>
              <a:t>student.h</a:t>
            </a:r>
            <a:r>
              <a:rPr lang="en-US" altLang="en-US" sz="2000" dirty="0" smtClean="0">
                <a:solidFill>
                  <a:schemeClr val="tx2"/>
                </a:solidFill>
              </a:rPr>
              <a:t>”</a:t>
            </a:r>
          </a:p>
          <a:p>
            <a:r>
              <a:rPr lang="en-US" altLang="en-US" sz="2000" dirty="0">
                <a:solidFill>
                  <a:schemeClr val="tx2"/>
                </a:solidFill>
              </a:rPr>
              <a:t>using namespace </a:t>
            </a:r>
            <a:r>
              <a:rPr lang="en-US" altLang="en-US" sz="2000" dirty="0" err="1" smtClean="0">
                <a:solidFill>
                  <a:schemeClr val="tx2"/>
                </a:solidFill>
              </a:rPr>
              <a:t>std</a:t>
            </a:r>
            <a:r>
              <a:rPr lang="en-US" altLang="en-US" sz="2000" dirty="0" smtClean="0">
                <a:solidFill>
                  <a:schemeClr val="tx2"/>
                </a:solidFill>
              </a:rPr>
              <a:t>;</a:t>
            </a:r>
          </a:p>
          <a:p>
            <a:r>
              <a:rPr lang="en-US" altLang="en-US" sz="2000" dirty="0" err="1" smtClean="0">
                <a:solidFill>
                  <a:schemeClr val="tx2"/>
                </a:solidFill>
              </a:rPr>
              <a:t>const</a:t>
            </a:r>
            <a:r>
              <a:rPr lang="en-US" altLang="en-US" sz="2000" dirty="0" smtClean="0">
                <a:solidFill>
                  <a:schemeClr val="tx2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2"/>
                </a:solidFill>
              </a:rPr>
              <a:t>int</a:t>
            </a:r>
            <a:r>
              <a:rPr lang="en-US" altLang="en-US" sz="2000" dirty="0" smtClean="0">
                <a:solidFill>
                  <a:schemeClr val="tx2"/>
                </a:solidFill>
              </a:rPr>
              <a:t> NUM = 80;</a:t>
            </a:r>
          </a:p>
          <a:p>
            <a:r>
              <a:rPr lang="en-US" altLang="en-US" sz="2000" dirty="0" err="1" smtClean="0">
                <a:solidFill>
                  <a:schemeClr val="tx2"/>
                </a:solidFill>
              </a:rPr>
              <a:t>ns_s</a:t>
            </a:r>
            <a:r>
              <a:rPr lang="en-US" altLang="en-US" sz="2000" dirty="0" smtClean="0">
                <a:solidFill>
                  <a:schemeClr val="tx2"/>
                </a:solidFill>
              </a:rPr>
              <a:t>::STUDENT s[NUM];</a:t>
            </a:r>
            <a:endParaRPr lang="en-US" altLang="en-US" sz="2000" dirty="0">
              <a:solidFill>
                <a:schemeClr val="tx2"/>
              </a:solidFill>
            </a:endParaRPr>
          </a:p>
          <a:p>
            <a:r>
              <a:rPr lang="en-US" altLang="en-US" sz="2000" dirty="0" err="1" smtClean="0">
                <a:solidFill>
                  <a:schemeClr val="tx2"/>
                </a:solidFill>
              </a:rPr>
              <a:t>int</a:t>
            </a:r>
            <a:r>
              <a:rPr lang="en-US" altLang="en-US" sz="2000" dirty="0" smtClean="0">
                <a:solidFill>
                  <a:schemeClr val="tx2"/>
                </a:solidFill>
              </a:rPr>
              <a:t> </a:t>
            </a:r>
            <a:r>
              <a:rPr lang="en-US" altLang="en-US" sz="2000" dirty="0">
                <a:solidFill>
                  <a:schemeClr val="tx2"/>
                </a:solidFill>
              </a:rPr>
              <a:t>main</a:t>
            </a:r>
            <a:r>
              <a:rPr lang="en-US" altLang="en-US" sz="2000" dirty="0" smtClean="0">
                <a:solidFill>
                  <a:schemeClr val="tx2"/>
                </a:solidFill>
              </a:rPr>
              <a:t>() {</a:t>
            </a:r>
          </a:p>
          <a:p>
            <a:r>
              <a:rPr lang="en-US" altLang="en-US" sz="2000" dirty="0" smtClean="0">
                <a:solidFill>
                  <a:schemeClr val="tx2"/>
                </a:solidFill>
              </a:rPr>
              <a:t>  ……</a:t>
            </a:r>
            <a:endParaRPr lang="en-US" altLang="en-US" sz="2000" dirty="0">
              <a:solidFill>
                <a:schemeClr val="tx2"/>
              </a:solidFill>
            </a:endParaRPr>
          </a:p>
          <a:p>
            <a:r>
              <a:rPr lang="en-US" altLang="en-US" sz="2000" dirty="0">
                <a:solidFill>
                  <a:schemeClr val="tx2"/>
                </a:solidFill>
              </a:rPr>
              <a:t> </a:t>
            </a:r>
            <a:r>
              <a:rPr lang="en-US" altLang="en-US" sz="2000" dirty="0" smtClean="0">
                <a:solidFill>
                  <a:schemeClr val="tx2"/>
                </a:solidFill>
              </a:rPr>
              <a:t> for ( </a:t>
            </a:r>
            <a:r>
              <a:rPr lang="en-US" altLang="en-US" sz="2000" dirty="0" err="1" smtClean="0">
                <a:solidFill>
                  <a:schemeClr val="tx2"/>
                </a:solidFill>
              </a:rPr>
              <a:t>int</a:t>
            </a:r>
            <a:r>
              <a:rPr lang="en-US" altLang="en-US" sz="2000" dirty="0" smtClean="0">
                <a:solidFill>
                  <a:schemeClr val="tx2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2"/>
                </a:solidFill>
              </a:rPr>
              <a:t>i</a:t>
            </a:r>
            <a:r>
              <a:rPr lang="en-US" altLang="en-US" sz="2000" dirty="0" smtClean="0">
                <a:solidFill>
                  <a:schemeClr val="tx2"/>
                </a:solidFill>
              </a:rPr>
              <a:t> = 0; </a:t>
            </a:r>
            <a:r>
              <a:rPr lang="en-US" altLang="en-US" sz="2000" dirty="0" err="1" smtClean="0">
                <a:solidFill>
                  <a:schemeClr val="tx2"/>
                </a:solidFill>
              </a:rPr>
              <a:t>i</a:t>
            </a:r>
            <a:r>
              <a:rPr lang="en-US" altLang="en-US" sz="2000" dirty="0" smtClean="0">
                <a:solidFill>
                  <a:schemeClr val="tx2"/>
                </a:solidFill>
              </a:rPr>
              <a:t> &lt; NUM; ++</a:t>
            </a:r>
            <a:r>
              <a:rPr lang="en-US" altLang="en-US" sz="2000" dirty="0" err="1" smtClean="0">
                <a:solidFill>
                  <a:schemeClr val="tx2"/>
                </a:solidFill>
              </a:rPr>
              <a:t>i</a:t>
            </a:r>
            <a:r>
              <a:rPr lang="en-US" altLang="en-US" sz="2000" dirty="0" smtClean="0">
                <a:solidFill>
                  <a:schemeClr val="tx2"/>
                </a:solidFill>
              </a:rPr>
              <a:t> ) s[ </a:t>
            </a:r>
            <a:r>
              <a:rPr lang="en-US" altLang="en-US" sz="2000" dirty="0" err="1" smtClean="0">
                <a:solidFill>
                  <a:schemeClr val="tx2"/>
                </a:solidFill>
              </a:rPr>
              <a:t>i</a:t>
            </a:r>
            <a:r>
              <a:rPr lang="en-US" altLang="en-US" sz="2000" dirty="0" smtClean="0">
                <a:solidFill>
                  <a:schemeClr val="tx2"/>
                </a:solidFill>
              </a:rPr>
              <a:t> ].</a:t>
            </a:r>
            <a:r>
              <a:rPr lang="en-US" altLang="en-US" sz="2000" dirty="0" err="1" smtClean="0">
                <a:solidFill>
                  <a:schemeClr val="tx2"/>
                </a:solidFill>
              </a:rPr>
              <a:t>printf</a:t>
            </a:r>
            <a:r>
              <a:rPr lang="en-US" altLang="en-US" sz="2000" dirty="0" smtClean="0">
                <a:solidFill>
                  <a:schemeClr val="tx2"/>
                </a:solidFill>
              </a:rPr>
              <a:t>( ); </a:t>
            </a:r>
            <a:endParaRPr lang="en-US" altLang="en-US" sz="2000" dirty="0">
              <a:solidFill>
                <a:schemeClr val="tx2"/>
              </a:solidFill>
            </a:endParaRPr>
          </a:p>
          <a:p>
            <a:r>
              <a:rPr lang="en-US" altLang="en-US" sz="2000" dirty="0">
                <a:solidFill>
                  <a:schemeClr val="tx2"/>
                </a:solidFill>
              </a:rPr>
              <a:t>  return 0;</a:t>
            </a:r>
          </a:p>
          <a:p>
            <a:r>
              <a:rPr lang="en-US" altLang="en-US" sz="20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208757" y="529580"/>
            <a:ext cx="5891941" cy="565424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dirty="0" smtClean="0">
                <a:solidFill>
                  <a:schemeClr val="tx2"/>
                </a:solidFill>
              </a:rPr>
              <a:t>In </a:t>
            </a:r>
            <a:r>
              <a:rPr lang="en-US" altLang="en-US" sz="2000" dirty="0" err="1" smtClean="0">
                <a:solidFill>
                  <a:schemeClr val="tx2"/>
                </a:solidFill>
              </a:rPr>
              <a:t>student.h</a:t>
            </a:r>
            <a:endParaRPr lang="en-US" altLang="en-US" sz="2000" dirty="0" smtClean="0">
              <a:solidFill>
                <a:schemeClr val="tx2"/>
              </a:solidFill>
            </a:endParaRPr>
          </a:p>
          <a:p>
            <a:endParaRPr lang="en-US" altLang="en-US" sz="2000" dirty="0" smtClean="0">
              <a:solidFill>
                <a:schemeClr val="tx2"/>
              </a:solidFill>
            </a:endParaRPr>
          </a:p>
          <a:p>
            <a:r>
              <a:rPr lang="en-US" altLang="en-US" sz="2000" dirty="0" smtClean="0">
                <a:solidFill>
                  <a:schemeClr val="tx2"/>
                </a:solidFill>
              </a:rPr>
              <a:t>#</a:t>
            </a:r>
            <a:r>
              <a:rPr lang="en-US" altLang="en-US" sz="2000" dirty="0" err="1" smtClean="0">
                <a:solidFill>
                  <a:schemeClr val="tx2"/>
                </a:solidFill>
              </a:rPr>
              <a:t>ifndef</a:t>
            </a:r>
            <a:r>
              <a:rPr lang="en-US" altLang="en-US" sz="2000" dirty="0" smtClean="0">
                <a:solidFill>
                  <a:schemeClr val="tx2"/>
                </a:solidFill>
              </a:rPr>
              <a:t> __STUDENT_RECORD__</a:t>
            </a:r>
          </a:p>
          <a:p>
            <a:r>
              <a:rPr lang="en-US" altLang="en-US" sz="2000" dirty="0" smtClean="0">
                <a:solidFill>
                  <a:schemeClr val="tx2"/>
                </a:solidFill>
              </a:rPr>
              <a:t>#define </a:t>
            </a:r>
            <a:r>
              <a:rPr lang="en-US" altLang="en-US" sz="2000" dirty="0">
                <a:solidFill>
                  <a:schemeClr val="tx2"/>
                </a:solidFill>
              </a:rPr>
              <a:t>__STUDENT_RECORD__</a:t>
            </a:r>
          </a:p>
          <a:p>
            <a:endParaRPr lang="en-US" altLang="en-US" sz="2000" dirty="0" smtClean="0">
              <a:solidFill>
                <a:schemeClr val="tx2"/>
              </a:solidFill>
            </a:endParaRPr>
          </a:p>
          <a:p>
            <a:r>
              <a:rPr lang="en-US" altLang="en-US" sz="2000" dirty="0">
                <a:solidFill>
                  <a:schemeClr val="tx2"/>
                </a:solidFill>
              </a:rPr>
              <a:t>n</a:t>
            </a:r>
            <a:r>
              <a:rPr lang="en-US" altLang="en-US" sz="2000" dirty="0" smtClean="0">
                <a:solidFill>
                  <a:schemeClr val="tx2"/>
                </a:solidFill>
              </a:rPr>
              <a:t>amespace </a:t>
            </a:r>
            <a:r>
              <a:rPr lang="en-US" altLang="en-US" sz="2000" dirty="0" err="1" smtClean="0">
                <a:solidFill>
                  <a:schemeClr val="tx2"/>
                </a:solidFill>
              </a:rPr>
              <a:t>ns_s</a:t>
            </a:r>
            <a:r>
              <a:rPr lang="en-US" altLang="en-US" sz="2000" dirty="0" smtClean="0">
                <a:solidFill>
                  <a:schemeClr val="tx2"/>
                </a:solidFill>
              </a:rPr>
              <a:t> {</a:t>
            </a:r>
          </a:p>
          <a:p>
            <a:r>
              <a:rPr lang="en-US" altLang="en-US" sz="2000" dirty="0" smtClean="0">
                <a:solidFill>
                  <a:srgbClr val="0070C0"/>
                </a:solidFill>
              </a:rPr>
              <a:t>class STUDENT {</a:t>
            </a:r>
          </a:p>
          <a:p>
            <a:r>
              <a:rPr lang="en-US" altLang="en-US" sz="2000" dirty="0" smtClean="0">
                <a:solidFill>
                  <a:srgbClr val="0070C0"/>
                </a:solidFill>
              </a:rPr>
              <a:t>  protected: </a:t>
            </a:r>
          </a:p>
          <a:p>
            <a:r>
              <a:rPr lang="en-US" altLang="en-US" sz="2000" dirty="0" smtClean="0">
                <a:solidFill>
                  <a:srgbClr val="0070C0"/>
                </a:solidFill>
              </a:rPr>
              <a:t> 	</a:t>
            </a:r>
            <a:r>
              <a:rPr lang="en-US" altLang="en-US" sz="2000" dirty="0" err="1" smtClean="0">
                <a:solidFill>
                  <a:srgbClr val="0070C0"/>
                </a:solidFill>
              </a:rPr>
              <a:t>int</a:t>
            </a:r>
            <a:r>
              <a:rPr lang="en-US" altLang="en-US" sz="2000" dirty="0" smtClean="0">
                <a:solidFill>
                  <a:srgbClr val="0070C0"/>
                </a:solidFill>
              </a:rPr>
              <a:t> score;</a:t>
            </a:r>
          </a:p>
          <a:p>
            <a:r>
              <a:rPr lang="en-US" altLang="en-US" sz="2000" dirty="0" smtClean="0">
                <a:solidFill>
                  <a:srgbClr val="0070C0"/>
                </a:solidFill>
              </a:rPr>
              <a:t>	string name;</a:t>
            </a:r>
          </a:p>
          <a:p>
            <a:r>
              <a:rPr lang="en-US" altLang="en-US" sz="2000" dirty="0" smtClean="0">
                <a:solidFill>
                  <a:srgbClr val="0070C0"/>
                </a:solidFill>
              </a:rPr>
              <a:t>  public: </a:t>
            </a:r>
          </a:p>
          <a:p>
            <a:r>
              <a:rPr lang="en-US" altLang="en-US" sz="2000" dirty="0">
                <a:solidFill>
                  <a:srgbClr val="0070C0"/>
                </a:solidFill>
              </a:rPr>
              <a:t> </a:t>
            </a:r>
            <a:r>
              <a:rPr lang="en-US" altLang="en-US" sz="2000" dirty="0" smtClean="0">
                <a:solidFill>
                  <a:srgbClr val="0070C0"/>
                </a:solidFill>
              </a:rPr>
              <a:t>     void </a:t>
            </a:r>
            <a:r>
              <a:rPr lang="en-US" altLang="en-US" sz="2000" dirty="0" err="1" smtClean="0">
                <a:solidFill>
                  <a:srgbClr val="0070C0"/>
                </a:solidFill>
              </a:rPr>
              <a:t>printf</a:t>
            </a:r>
            <a:r>
              <a:rPr lang="en-US" altLang="en-US" sz="2000" dirty="0" smtClean="0">
                <a:solidFill>
                  <a:srgbClr val="0070C0"/>
                </a:solidFill>
              </a:rPr>
              <a:t>( ) {</a:t>
            </a:r>
          </a:p>
          <a:p>
            <a:r>
              <a:rPr lang="en-US" altLang="en-US" sz="2000" dirty="0" smtClean="0">
                <a:solidFill>
                  <a:srgbClr val="0070C0"/>
                </a:solidFill>
              </a:rPr>
              <a:t>          </a:t>
            </a:r>
            <a:r>
              <a:rPr lang="en-US" altLang="en-US" sz="2000" dirty="0" err="1" smtClean="0">
                <a:solidFill>
                  <a:srgbClr val="0070C0"/>
                </a:solidFill>
              </a:rPr>
              <a:t>cout</a:t>
            </a:r>
            <a:r>
              <a:rPr lang="en-US" altLang="en-US" sz="2000" dirty="0" smtClean="0">
                <a:solidFill>
                  <a:srgbClr val="0070C0"/>
                </a:solidFill>
              </a:rPr>
              <a:t> </a:t>
            </a:r>
            <a:r>
              <a:rPr lang="en-US" altLang="en-US" sz="2000" dirty="0">
                <a:solidFill>
                  <a:srgbClr val="0070C0"/>
                </a:solidFill>
              </a:rPr>
              <a:t>&lt;&lt; </a:t>
            </a:r>
            <a:r>
              <a:rPr lang="en-US" altLang="en-US" sz="2000" dirty="0" smtClean="0">
                <a:solidFill>
                  <a:srgbClr val="0070C0"/>
                </a:solidFill>
              </a:rPr>
              <a:t>“Name:” &lt;&lt; name &lt;&lt; </a:t>
            </a:r>
            <a:r>
              <a:rPr lang="en-US" altLang="en-US" sz="2000" dirty="0" err="1">
                <a:solidFill>
                  <a:srgbClr val="0070C0"/>
                </a:solidFill>
              </a:rPr>
              <a:t>endl</a:t>
            </a:r>
            <a:r>
              <a:rPr lang="en-US" altLang="en-US" sz="2000" dirty="0">
                <a:solidFill>
                  <a:srgbClr val="0070C0"/>
                </a:solidFill>
              </a:rPr>
              <a:t>; </a:t>
            </a:r>
            <a:r>
              <a:rPr lang="en-US" altLang="en-US" sz="2000" dirty="0" smtClean="0">
                <a:solidFill>
                  <a:srgbClr val="0070C0"/>
                </a:solidFill>
              </a:rPr>
              <a:t>	</a:t>
            </a:r>
          </a:p>
          <a:p>
            <a:r>
              <a:rPr lang="en-US" altLang="en-US" sz="2000" dirty="0" smtClean="0">
                <a:solidFill>
                  <a:srgbClr val="0070C0"/>
                </a:solidFill>
              </a:rPr>
              <a:t>          </a:t>
            </a:r>
            <a:r>
              <a:rPr lang="en-US" altLang="en-US" sz="2000" dirty="0" err="1" smtClean="0">
                <a:solidFill>
                  <a:srgbClr val="0070C0"/>
                </a:solidFill>
              </a:rPr>
              <a:t>cout</a:t>
            </a:r>
            <a:r>
              <a:rPr lang="en-US" altLang="en-US" sz="2000" dirty="0" smtClean="0">
                <a:solidFill>
                  <a:srgbClr val="0070C0"/>
                </a:solidFill>
              </a:rPr>
              <a:t> &lt;&lt; ‘Score:” &lt;&lt; score &lt;&lt; </a:t>
            </a:r>
            <a:r>
              <a:rPr lang="en-US" altLang="en-US" sz="2000" dirty="0" err="1" smtClean="0">
                <a:solidFill>
                  <a:srgbClr val="0070C0"/>
                </a:solidFill>
              </a:rPr>
              <a:t>endl</a:t>
            </a:r>
            <a:r>
              <a:rPr lang="en-US" altLang="en-US" sz="2000" dirty="0" smtClean="0">
                <a:solidFill>
                  <a:srgbClr val="0070C0"/>
                </a:solidFill>
              </a:rPr>
              <a:t>;</a:t>
            </a:r>
          </a:p>
          <a:p>
            <a:r>
              <a:rPr lang="en-US" altLang="en-US" sz="2000" dirty="0" smtClean="0">
                <a:solidFill>
                  <a:srgbClr val="0070C0"/>
                </a:solidFill>
              </a:rPr>
              <a:t>    }</a:t>
            </a:r>
          </a:p>
          <a:p>
            <a:r>
              <a:rPr lang="en-US" altLang="en-US" sz="2000" dirty="0" smtClean="0">
                <a:solidFill>
                  <a:srgbClr val="0070C0"/>
                </a:solidFill>
              </a:rPr>
              <a:t>};</a:t>
            </a:r>
          </a:p>
          <a:p>
            <a:r>
              <a:rPr lang="en-US" altLang="en-US" sz="2000" dirty="0" smtClean="0">
                <a:solidFill>
                  <a:schemeClr val="tx2"/>
                </a:solidFill>
              </a:rPr>
              <a:t>};</a:t>
            </a:r>
            <a:endParaRPr lang="en-US" altLang="en-US" sz="2000" dirty="0">
              <a:solidFill>
                <a:schemeClr val="tx2"/>
              </a:solidFill>
            </a:endParaRPr>
          </a:p>
          <a:p>
            <a:r>
              <a:rPr lang="en-US" altLang="en-US" sz="2000" dirty="0" smtClean="0">
                <a:solidFill>
                  <a:schemeClr val="tx2"/>
                </a:solidFill>
              </a:rPr>
              <a:t>#</a:t>
            </a:r>
            <a:r>
              <a:rPr lang="en-US" altLang="en-US" sz="2000" dirty="0" err="1" smtClean="0">
                <a:solidFill>
                  <a:schemeClr val="tx2"/>
                </a:solidFill>
              </a:rPr>
              <a:t>endif</a:t>
            </a:r>
            <a:endParaRPr lang="en-US" altLang="en-US" sz="2000" dirty="0" smtClean="0">
              <a:solidFill>
                <a:schemeClr val="tx2"/>
              </a:solidFill>
            </a:endParaRPr>
          </a:p>
        </p:txBody>
      </p:sp>
      <p:sp>
        <p:nvSpPr>
          <p:cNvPr id="2" name="Cloud 1"/>
          <p:cNvSpPr/>
          <p:nvPr/>
        </p:nvSpPr>
        <p:spPr>
          <a:xfrm>
            <a:off x="9363070" y="1705618"/>
            <a:ext cx="2671762" cy="1885950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Any potential problem?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06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4"/>
    </mc:Choice>
    <mc:Fallback xmlns="">
      <p:transition spd="slow" advTm="15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  <p:extLst mod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894CBE8-33F4-4477-B301-AC2ABEA99510}" type="slidenum">
              <a:rPr lang="en-US" altLang="en-US" sz="1400"/>
              <a:pPr/>
              <a:t>31</a:t>
            </a:fld>
            <a:endParaRPr lang="en-US" alt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27860"/>
            <a:ext cx="12192000" cy="628650"/>
          </a:xfrm>
        </p:spPr>
        <p:txBody>
          <a:bodyPr/>
          <a:lstStyle/>
          <a:p>
            <a:pPr algn="ctr"/>
            <a:r>
              <a:rPr lang="en-US" altLang="en-US" sz="3600" dirty="0" smtClean="0"/>
              <a:t>Easy management by using C++</a:t>
            </a:r>
            <a:endParaRPr lang="en-US" altLang="en-US" dirty="0" smtClean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76385" y="379384"/>
            <a:ext cx="5891941" cy="642436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dirty="0" smtClean="0">
                <a:solidFill>
                  <a:schemeClr val="tx2"/>
                </a:solidFill>
              </a:rPr>
              <a:t>#include &lt;</a:t>
            </a:r>
            <a:r>
              <a:rPr lang="en-US" altLang="en-US" sz="2000" dirty="0" err="1" smtClean="0">
                <a:solidFill>
                  <a:schemeClr val="tx2"/>
                </a:solidFill>
              </a:rPr>
              <a:t>iostream</a:t>
            </a:r>
            <a:r>
              <a:rPr lang="en-US" altLang="en-US" sz="2000" dirty="0" smtClean="0">
                <a:solidFill>
                  <a:schemeClr val="tx2"/>
                </a:solidFill>
              </a:rPr>
              <a:t>&gt;</a:t>
            </a:r>
          </a:p>
          <a:p>
            <a:r>
              <a:rPr lang="en-US" altLang="en-US" sz="2000" dirty="0" smtClean="0">
                <a:solidFill>
                  <a:schemeClr val="tx2"/>
                </a:solidFill>
              </a:rPr>
              <a:t>#include “</a:t>
            </a:r>
            <a:r>
              <a:rPr lang="en-US" altLang="en-US" sz="2000" dirty="0" err="1" smtClean="0">
                <a:solidFill>
                  <a:schemeClr val="tx2"/>
                </a:solidFill>
              </a:rPr>
              <a:t>student.h</a:t>
            </a:r>
            <a:r>
              <a:rPr lang="en-US" altLang="en-US" sz="2000" dirty="0" smtClean="0">
                <a:solidFill>
                  <a:schemeClr val="tx2"/>
                </a:solidFill>
              </a:rPr>
              <a:t>”</a:t>
            </a:r>
          </a:p>
          <a:p>
            <a:r>
              <a:rPr lang="en-US" altLang="en-US" sz="2000" dirty="0">
                <a:solidFill>
                  <a:schemeClr val="tx2"/>
                </a:solidFill>
              </a:rPr>
              <a:t>using namespace </a:t>
            </a:r>
            <a:r>
              <a:rPr lang="en-US" altLang="en-US" sz="2000" dirty="0" err="1" smtClean="0">
                <a:solidFill>
                  <a:schemeClr val="tx2"/>
                </a:solidFill>
              </a:rPr>
              <a:t>std</a:t>
            </a:r>
            <a:r>
              <a:rPr lang="en-US" altLang="en-US" sz="2000" dirty="0" smtClean="0">
                <a:solidFill>
                  <a:schemeClr val="tx2"/>
                </a:solidFill>
              </a:rPr>
              <a:t>;</a:t>
            </a:r>
          </a:p>
          <a:p>
            <a:r>
              <a:rPr lang="en-US" altLang="en-US" sz="2000" dirty="0" err="1" smtClean="0">
                <a:solidFill>
                  <a:schemeClr val="tx2"/>
                </a:solidFill>
              </a:rPr>
              <a:t>const</a:t>
            </a:r>
            <a:r>
              <a:rPr lang="en-US" altLang="en-US" sz="2000" dirty="0" smtClean="0">
                <a:solidFill>
                  <a:schemeClr val="tx2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2"/>
                </a:solidFill>
              </a:rPr>
              <a:t>int</a:t>
            </a:r>
            <a:r>
              <a:rPr lang="en-US" altLang="en-US" sz="2000" dirty="0" smtClean="0">
                <a:solidFill>
                  <a:schemeClr val="tx2"/>
                </a:solidFill>
              </a:rPr>
              <a:t> NUM = 80;</a:t>
            </a:r>
          </a:p>
          <a:p>
            <a:r>
              <a:rPr lang="en-US" altLang="en-US" sz="2000" dirty="0" err="1" smtClean="0">
                <a:solidFill>
                  <a:schemeClr val="tx2"/>
                </a:solidFill>
              </a:rPr>
              <a:t>ns_s</a:t>
            </a:r>
            <a:r>
              <a:rPr lang="en-US" altLang="en-US" sz="2000" dirty="0" smtClean="0">
                <a:solidFill>
                  <a:schemeClr val="tx2"/>
                </a:solidFill>
              </a:rPr>
              <a:t>::STUDENT s[NUM];</a:t>
            </a:r>
            <a:endParaRPr lang="en-US" altLang="en-US" sz="2000" dirty="0">
              <a:solidFill>
                <a:schemeClr val="tx2"/>
              </a:solidFill>
            </a:endParaRPr>
          </a:p>
          <a:p>
            <a:r>
              <a:rPr lang="en-US" altLang="en-US" sz="2000" dirty="0" err="1" smtClean="0">
                <a:solidFill>
                  <a:schemeClr val="tx2"/>
                </a:solidFill>
              </a:rPr>
              <a:t>int</a:t>
            </a:r>
            <a:r>
              <a:rPr lang="en-US" altLang="en-US" sz="2000" dirty="0" smtClean="0">
                <a:solidFill>
                  <a:schemeClr val="tx2"/>
                </a:solidFill>
              </a:rPr>
              <a:t> </a:t>
            </a:r>
            <a:r>
              <a:rPr lang="en-US" altLang="en-US" sz="2000" dirty="0">
                <a:solidFill>
                  <a:schemeClr val="tx2"/>
                </a:solidFill>
              </a:rPr>
              <a:t>main</a:t>
            </a:r>
            <a:r>
              <a:rPr lang="en-US" altLang="en-US" sz="2000" dirty="0" smtClean="0">
                <a:solidFill>
                  <a:schemeClr val="tx2"/>
                </a:solidFill>
              </a:rPr>
              <a:t>() {</a:t>
            </a:r>
          </a:p>
          <a:p>
            <a:r>
              <a:rPr lang="en-US" altLang="en-US" sz="2000" dirty="0" smtClean="0">
                <a:solidFill>
                  <a:schemeClr val="tx2"/>
                </a:solidFill>
              </a:rPr>
              <a:t>  ……</a:t>
            </a:r>
            <a:endParaRPr lang="en-US" altLang="en-US" sz="2000" dirty="0">
              <a:solidFill>
                <a:schemeClr val="tx2"/>
              </a:solidFill>
            </a:endParaRPr>
          </a:p>
          <a:p>
            <a:r>
              <a:rPr lang="en-US" altLang="en-US" sz="2000" dirty="0">
                <a:solidFill>
                  <a:schemeClr val="tx2"/>
                </a:solidFill>
              </a:rPr>
              <a:t> </a:t>
            </a:r>
            <a:r>
              <a:rPr lang="en-US" altLang="en-US" sz="2000" dirty="0" smtClean="0">
                <a:solidFill>
                  <a:schemeClr val="tx2"/>
                </a:solidFill>
              </a:rPr>
              <a:t> for ( </a:t>
            </a:r>
            <a:r>
              <a:rPr lang="en-US" altLang="en-US" sz="2000" dirty="0" err="1" smtClean="0">
                <a:solidFill>
                  <a:schemeClr val="tx2"/>
                </a:solidFill>
              </a:rPr>
              <a:t>int</a:t>
            </a:r>
            <a:r>
              <a:rPr lang="en-US" altLang="en-US" sz="2000" dirty="0" smtClean="0">
                <a:solidFill>
                  <a:schemeClr val="tx2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2"/>
                </a:solidFill>
              </a:rPr>
              <a:t>i</a:t>
            </a:r>
            <a:r>
              <a:rPr lang="en-US" altLang="en-US" sz="2000" dirty="0" smtClean="0">
                <a:solidFill>
                  <a:schemeClr val="tx2"/>
                </a:solidFill>
              </a:rPr>
              <a:t> = 0; </a:t>
            </a:r>
            <a:r>
              <a:rPr lang="en-US" altLang="en-US" sz="2000" dirty="0" err="1" smtClean="0">
                <a:solidFill>
                  <a:schemeClr val="tx2"/>
                </a:solidFill>
              </a:rPr>
              <a:t>i</a:t>
            </a:r>
            <a:r>
              <a:rPr lang="en-US" altLang="en-US" sz="2000" dirty="0" smtClean="0">
                <a:solidFill>
                  <a:schemeClr val="tx2"/>
                </a:solidFill>
              </a:rPr>
              <a:t> &lt; NUM; ++</a:t>
            </a:r>
            <a:r>
              <a:rPr lang="en-US" altLang="en-US" sz="2000" dirty="0" err="1" smtClean="0">
                <a:solidFill>
                  <a:schemeClr val="tx2"/>
                </a:solidFill>
              </a:rPr>
              <a:t>i</a:t>
            </a:r>
            <a:r>
              <a:rPr lang="en-US" altLang="en-US" sz="2000" dirty="0" smtClean="0">
                <a:solidFill>
                  <a:schemeClr val="tx2"/>
                </a:solidFill>
              </a:rPr>
              <a:t> ) s[ </a:t>
            </a:r>
            <a:r>
              <a:rPr lang="en-US" altLang="en-US" sz="2000" dirty="0" err="1" smtClean="0">
                <a:solidFill>
                  <a:schemeClr val="tx2"/>
                </a:solidFill>
              </a:rPr>
              <a:t>i</a:t>
            </a:r>
            <a:r>
              <a:rPr lang="en-US" altLang="en-US" sz="2000" dirty="0" smtClean="0">
                <a:solidFill>
                  <a:schemeClr val="tx2"/>
                </a:solidFill>
              </a:rPr>
              <a:t> ].</a:t>
            </a:r>
            <a:r>
              <a:rPr lang="en-US" altLang="en-US" sz="2000" dirty="0" err="1" smtClean="0">
                <a:solidFill>
                  <a:schemeClr val="tx2"/>
                </a:solidFill>
              </a:rPr>
              <a:t>printf</a:t>
            </a:r>
            <a:r>
              <a:rPr lang="en-US" altLang="en-US" sz="2000" dirty="0" smtClean="0">
                <a:solidFill>
                  <a:schemeClr val="tx2"/>
                </a:solidFill>
              </a:rPr>
              <a:t>( ); </a:t>
            </a:r>
            <a:endParaRPr lang="en-US" altLang="en-US" sz="2000" dirty="0">
              <a:solidFill>
                <a:schemeClr val="tx2"/>
              </a:solidFill>
            </a:endParaRPr>
          </a:p>
          <a:p>
            <a:r>
              <a:rPr lang="en-US" altLang="en-US" sz="2000" dirty="0">
                <a:solidFill>
                  <a:schemeClr val="tx2"/>
                </a:solidFill>
              </a:rPr>
              <a:t>  return 0;</a:t>
            </a:r>
          </a:p>
          <a:p>
            <a:r>
              <a:rPr lang="en-US" altLang="en-US" sz="20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365925" y="529580"/>
            <a:ext cx="5891941" cy="627417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dirty="0" smtClean="0">
                <a:solidFill>
                  <a:schemeClr val="tx2"/>
                </a:solidFill>
              </a:rPr>
              <a:t>In </a:t>
            </a:r>
            <a:r>
              <a:rPr lang="en-US" altLang="en-US" sz="2000" dirty="0" err="1" smtClean="0">
                <a:solidFill>
                  <a:schemeClr val="tx2"/>
                </a:solidFill>
              </a:rPr>
              <a:t>student.h</a:t>
            </a:r>
            <a:endParaRPr lang="en-US" altLang="en-US" sz="2000" dirty="0" smtClean="0">
              <a:solidFill>
                <a:schemeClr val="tx2"/>
              </a:solidFill>
            </a:endParaRPr>
          </a:p>
          <a:p>
            <a:endParaRPr lang="en-US" altLang="en-US" sz="2000" dirty="0" smtClean="0">
              <a:solidFill>
                <a:schemeClr val="tx2"/>
              </a:solidFill>
            </a:endParaRPr>
          </a:p>
          <a:p>
            <a:r>
              <a:rPr lang="en-US" altLang="en-US" sz="2000" dirty="0" smtClean="0">
                <a:solidFill>
                  <a:schemeClr val="tx2"/>
                </a:solidFill>
              </a:rPr>
              <a:t>#</a:t>
            </a:r>
            <a:r>
              <a:rPr lang="en-US" altLang="en-US" sz="2000" dirty="0" err="1" smtClean="0">
                <a:solidFill>
                  <a:schemeClr val="tx2"/>
                </a:solidFill>
              </a:rPr>
              <a:t>ifndef</a:t>
            </a:r>
            <a:r>
              <a:rPr lang="en-US" altLang="en-US" sz="2000" dirty="0" smtClean="0">
                <a:solidFill>
                  <a:schemeClr val="tx2"/>
                </a:solidFill>
              </a:rPr>
              <a:t> __STUDENT_RECORD__</a:t>
            </a:r>
          </a:p>
          <a:p>
            <a:r>
              <a:rPr lang="en-US" altLang="en-US" sz="2000" dirty="0" smtClean="0">
                <a:solidFill>
                  <a:schemeClr val="tx2"/>
                </a:solidFill>
              </a:rPr>
              <a:t>#define </a:t>
            </a:r>
            <a:r>
              <a:rPr lang="en-US" altLang="en-US" sz="2000" dirty="0">
                <a:solidFill>
                  <a:schemeClr val="tx2"/>
                </a:solidFill>
              </a:rPr>
              <a:t>__STUDENT_RECORD__</a:t>
            </a:r>
          </a:p>
          <a:p>
            <a:endParaRPr lang="en-US" altLang="en-US" sz="2000" dirty="0" smtClean="0">
              <a:solidFill>
                <a:schemeClr val="tx2"/>
              </a:solidFill>
            </a:endParaRPr>
          </a:p>
          <a:p>
            <a:r>
              <a:rPr lang="en-US" altLang="en-US" sz="2000" b="1" dirty="0" smtClean="0">
                <a:solidFill>
                  <a:schemeClr val="tx2"/>
                </a:solidFill>
              </a:rPr>
              <a:t>#include &lt;</a:t>
            </a:r>
            <a:r>
              <a:rPr lang="en-US" altLang="en-US" sz="2000" b="1" dirty="0" err="1" smtClean="0">
                <a:solidFill>
                  <a:schemeClr val="tx2"/>
                </a:solidFill>
              </a:rPr>
              <a:t>iostream</a:t>
            </a:r>
            <a:r>
              <a:rPr lang="en-US" altLang="en-US" sz="2000" b="1" dirty="0" smtClean="0">
                <a:solidFill>
                  <a:schemeClr val="tx2"/>
                </a:solidFill>
              </a:rPr>
              <a:t>&gt;</a:t>
            </a:r>
          </a:p>
          <a:p>
            <a:r>
              <a:rPr lang="en-US" altLang="en-US" sz="2000" b="1" dirty="0" smtClean="0">
                <a:solidFill>
                  <a:schemeClr val="tx2"/>
                </a:solidFill>
              </a:rPr>
              <a:t>using namespace </a:t>
            </a:r>
            <a:r>
              <a:rPr lang="en-US" altLang="en-US" sz="2000" b="1" dirty="0" err="1" smtClean="0">
                <a:solidFill>
                  <a:schemeClr val="tx2"/>
                </a:solidFill>
              </a:rPr>
              <a:t>std</a:t>
            </a:r>
            <a:r>
              <a:rPr lang="en-US" altLang="en-US" sz="2000" b="1" dirty="0" smtClean="0">
                <a:solidFill>
                  <a:schemeClr val="tx2"/>
                </a:solidFill>
              </a:rPr>
              <a:t>; // use it or not?</a:t>
            </a:r>
          </a:p>
          <a:p>
            <a:r>
              <a:rPr lang="en-US" altLang="en-US" sz="2000" dirty="0">
                <a:solidFill>
                  <a:schemeClr val="tx2"/>
                </a:solidFill>
              </a:rPr>
              <a:t>n</a:t>
            </a:r>
            <a:r>
              <a:rPr lang="en-US" altLang="en-US" sz="2000" dirty="0" smtClean="0">
                <a:solidFill>
                  <a:schemeClr val="tx2"/>
                </a:solidFill>
              </a:rPr>
              <a:t>amespace </a:t>
            </a:r>
            <a:r>
              <a:rPr lang="en-US" altLang="en-US" sz="2000" dirty="0" err="1" smtClean="0">
                <a:solidFill>
                  <a:schemeClr val="tx2"/>
                </a:solidFill>
              </a:rPr>
              <a:t>ns_s</a:t>
            </a:r>
            <a:r>
              <a:rPr lang="en-US" altLang="en-US" sz="2000" dirty="0" smtClean="0">
                <a:solidFill>
                  <a:schemeClr val="tx2"/>
                </a:solidFill>
              </a:rPr>
              <a:t> {</a:t>
            </a:r>
          </a:p>
          <a:p>
            <a:r>
              <a:rPr lang="en-US" altLang="en-US" sz="2000" dirty="0" smtClean="0">
                <a:solidFill>
                  <a:srgbClr val="0070C0"/>
                </a:solidFill>
              </a:rPr>
              <a:t>class STUDENT {</a:t>
            </a:r>
          </a:p>
          <a:p>
            <a:r>
              <a:rPr lang="en-US" altLang="en-US" sz="2000" dirty="0" smtClean="0">
                <a:solidFill>
                  <a:srgbClr val="0070C0"/>
                </a:solidFill>
              </a:rPr>
              <a:t>  protected: </a:t>
            </a:r>
          </a:p>
          <a:p>
            <a:r>
              <a:rPr lang="en-US" altLang="en-US" sz="2000" dirty="0" smtClean="0">
                <a:solidFill>
                  <a:srgbClr val="0070C0"/>
                </a:solidFill>
              </a:rPr>
              <a:t> 	</a:t>
            </a:r>
            <a:r>
              <a:rPr lang="en-US" altLang="en-US" sz="2000" dirty="0" err="1" smtClean="0">
                <a:solidFill>
                  <a:srgbClr val="0070C0"/>
                </a:solidFill>
              </a:rPr>
              <a:t>int</a:t>
            </a:r>
            <a:r>
              <a:rPr lang="en-US" altLang="en-US" sz="2000" dirty="0" smtClean="0">
                <a:solidFill>
                  <a:srgbClr val="0070C0"/>
                </a:solidFill>
              </a:rPr>
              <a:t> score;</a:t>
            </a:r>
          </a:p>
          <a:p>
            <a:r>
              <a:rPr lang="en-US" altLang="en-US" sz="2000" dirty="0" smtClean="0">
                <a:solidFill>
                  <a:srgbClr val="0070C0"/>
                </a:solidFill>
              </a:rPr>
              <a:t>	string name;</a:t>
            </a:r>
          </a:p>
          <a:p>
            <a:r>
              <a:rPr lang="en-US" altLang="en-US" sz="2000" dirty="0" smtClean="0">
                <a:solidFill>
                  <a:srgbClr val="0070C0"/>
                </a:solidFill>
              </a:rPr>
              <a:t>  public: </a:t>
            </a:r>
          </a:p>
          <a:p>
            <a:r>
              <a:rPr lang="en-US" altLang="en-US" sz="2000" dirty="0">
                <a:solidFill>
                  <a:srgbClr val="0070C0"/>
                </a:solidFill>
              </a:rPr>
              <a:t> </a:t>
            </a:r>
            <a:r>
              <a:rPr lang="en-US" altLang="en-US" sz="2000" dirty="0" smtClean="0">
                <a:solidFill>
                  <a:srgbClr val="0070C0"/>
                </a:solidFill>
              </a:rPr>
              <a:t>     void </a:t>
            </a:r>
            <a:r>
              <a:rPr lang="en-US" altLang="en-US" sz="2000" dirty="0" err="1" smtClean="0">
                <a:solidFill>
                  <a:srgbClr val="0070C0"/>
                </a:solidFill>
              </a:rPr>
              <a:t>printf</a:t>
            </a:r>
            <a:r>
              <a:rPr lang="en-US" altLang="en-US" sz="2000" dirty="0" smtClean="0">
                <a:solidFill>
                  <a:srgbClr val="0070C0"/>
                </a:solidFill>
              </a:rPr>
              <a:t>( ) {</a:t>
            </a:r>
          </a:p>
          <a:p>
            <a:r>
              <a:rPr lang="en-US" altLang="en-US" sz="2000" dirty="0" smtClean="0">
                <a:solidFill>
                  <a:srgbClr val="0070C0"/>
                </a:solidFill>
              </a:rPr>
              <a:t>          </a:t>
            </a:r>
            <a:r>
              <a:rPr lang="en-US" altLang="en-US" sz="2000" dirty="0" err="1" smtClean="0">
                <a:solidFill>
                  <a:srgbClr val="0070C0"/>
                </a:solidFill>
              </a:rPr>
              <a:t>cout</a:t>
            </a:r>
            <a:r>
              <a:rPr lang="en-US" altLang="en-US" sz="2000" dirty="0" smtClean="0">
                <a:solidFill>
                  <a:srgbClr val="0070C0"/>
                </a:solidFill>
              </a:rPr>
              <a:t> </a:t>
            </a:r>
            <a:r>
              <a:rPr lang="en-US" altLang="en-US" sz="2000" dirty="0">
                <a:solidFill>
                  <a:srgbClr val="0070C0"/>
                </a:solidFill>
              </a:rPr>
              <a:t>&lt;&lt; </a:t>
            </a:r>
            <a:r>
              <a:rPr lang="en-US" altLang="en-US" sz="2000" dirty="0" smtClean="0">
                <a:solidFill>
                  <a:srgbClr val="0070C0"/>
                </a:solidFill>
              </a:rPr>
              <a:t>“Name:” &lt;&lt; name &lt;&lt; </a:t>
            </a:r>
            <a:r>
              <a:rPr lang="en-US" altLang="en-US" sz="2000" dirty="0" err="1">
                <a:solidFill>
                  <a:srgbClr val="0070C0"/>
                </a:solidFill>
              </a:rPr>
              <a:t>endl</a:t>
            </a:r>
            <a:r>
              <a:rPr lang="en-US" altLang="en-US" sz="2000" dirty="0">
                <a:solidFill>
                  <a:srgbClr val="0070C0"/>
                </a:solidFill>
              </a:rPr>
              <a:t>; </a:t>
            </a:r>
            <a:r>
              <a:rPr lang="en-US" altLang="en-US" sz="2000" dirty="0" smtClean="0">
                <a:solidFill>
                  <a:srgbClr val="0070C0"/>
                </a:solidFill>
              </a:rPr>
              <a:t>	</a:t>
            </a:r>
          </a:p>
          <a:p>
            <a:r>
              <a:rPr lang="en-US" altLang="en-US" sz="2000" dirty="0" smtClean="0">
                <a:solidFill>
                  <a:srgbClr val="0070C0"/>
                </a:solidFill>
              </a:rPr>
              <a:t>          </a:t>
            </a:r>
            <a:r>
              <a:rPr lang="en-US" altLang="en-US" sz="2000" dirty="0" err="1" smtClean="0">
                <a:solidFill>
                  <a:srgbClr val="0070C0"/>
                </a:solidFill>
              </a:rPr>
              <a:t>cout</a:t>
            </a:r>
            <a:r>
              <a:rPr lang="en-US" altLang="en-US" sz="2000" dirty="0" smtClean="0">
                <a:solidFill>
                  <a:srgbClr val="0070C0"/>
                </a:solidFill>
              </a:rPr>
              <a:t> &lt;&lt; ‘Score:” &lt;&lt; score &lt;&lt; </a:t>
            </a:r>
            <a:r>
              <a:rPr lang="en-US" altLang="en-US" sz="2000" dirty="0" err="1" smtClean="0">
                <a:solidFill>
                  <a:srgbClr val="0070C0"/>
                </a:solidFill>
              </a:rPr>
              <a:t>endl</a:t>
            </a:r>
            <a:r>
              <a:rPr lang="en-US" altLang="en-US" sz="2000" dirty="0" smtClean="0">
                <a:solidFill>
                  <a:srgbClr val="0070C0"/>
                </a:solidFill>
              </a:rPr>
              <a:t>;</a:t>
            </a:r>
          </a:p>
          <a:p>
            <a:r>
              <a:rPr lang="en-US" altLang="en-US" sz="2000" dirty="0" smtClean="0">
                <a:solidFill>
                  <a:srgbClr val="0070C0"/>
                </a:solidFill>
              </a:rPr>
              <a:t>    }</a:t>
            </a:r>
          </a:p>
          <a:p>
            <a:r>
              <a:rPr lang="en-US" altLang="en-US" sz="2000" dirty="0" smtClean="0">
                <a:solidFill>
                  <a:srgbClr val="0070C0"/>
                </a:solidFill>
              </a:rPr>
              <a:t>};</a:t>
            </a:r>
          </a:p>
          <a:p>
            <a:r>
              <a:rPr lang="en-US" altLang="en-US" sz="2000" dirty="0" smtClean="0">
                <a:solidFill>
                  <a:schemeClr val="tx2"/>
                </a:solidFill>
              </a:rPr>
              <a:t>};</a:t>
            </a:r>
            <a:endParaRPr lang="en-US" altLang="en-US" sz="2000" dirty="0">
              <a:solidFill>
                <a:schemeClr val="tx2"/>
              </a:solidFill>
            </a:endParaRPr>
          </a:p>
          <a:p>
            <a:r>
              <a:rPr lang="en-US" altLang="en-US" sz="2000" dirty="0" smtClean="0">
                <a:solidFill>
                  <a:schemeClr val="tx2"/>
                </a:solidFill>
              </a:rPr>
              <a:t>#</a:t>
            </a:r>
            <a:r>
              <a:rPr lang="en-US" altLang="en-US" sz="2000" dirty="0" err="1" smtClean="0">
                <a:solidFill>
                  <a:schemeClr val="tx2"/>
                </a:solidFill>
              </a:rPr>
              <a:t>endif</a:t>
            </a:r>
            <a:endParaRPr lang="en-US" altLang="en-US" sz="20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19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4"/>
    </mc:Choice>
    <mc:Fallback xmlns="">
      <p:transition spd="slow" advTm="154"/>
    </mc:Fallback>
  </mc:AlternateContent>
  <p:timing>
    <p:tnLst>
      <p:par>
        <p:cTn id="1" dur="indefinite" restart="never" nodeType="tmRoot"/>
      </p:par>
    </p:tnLst>
  </p:timing>
  <p:extLst mod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608576F-627E-4E10-8323-A363C3B4B920}" type="slidenum">
              <a:rPr lang="en-US" altLang="en-US" sz="1400"/>
              <a:pPr/>
              <a:t>32</a:t>
            </a:fld>
            <a:endParaRPr lang="en-US" altLang="en-US" sz="14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235283"/>
            <a:ext cx="3448050" cy="1981200"/>
          </a:xfrm>
          <a:noFill/>
        </p:spPr>
        <p:txBody>
          <a:bodyPr/>
          <a:lstStyle/>
          <a:p>
            <a:pPr algn="l"/>
            <a:r>
              <a:rPr lang="en-US" altLang="en-US" sz="3000" dirty="0"/>
              <a:t>Creating, </a:t>
            </a:r>
            <a:r>
              <a:rPr lang="en-US" altLang="en-US" sz="3000" dirty="0" smtClean="0"/>
              <a:t/>
            </a:r>
            <a:br>
              <a:rPr lang="en-US" altLang="en-US" sz="3000" dirty="0" smtClean="0"/>
            </a:br>
            <a:r>
              <a:rPr lang="en-US" altLang="en-US" sz="3000" dirty="0" smtClean="0"/>
              <a:t>Compiling</a:t>
            </a:r>
            <a:r>
              <a:rPr lang="en-US" altLang="en-US" sz="3000" dirty="0"/>
              <a:t>, </a:t>
            </a:r>
            <a:r>
              <a:rPr lang="en-US" altLang="en-US" sz="3000" dirty="0" smtClean="0"/>
              <a:t/>
            </a:r>
            <a:br>
              <a:rPr lang="en-US" altLang="en-US" sz="3000" dirty="0" smtClean="0"/>
            </a:br>
            <a:r>
              <a:rPr lang="en-US" altLang="en-US" sz="3000" dirty="0" smtClean="0"/>
              <a:t>and </a:t>
            </a:r>
            <a:br>
              <a:rPr lang="en-US" altLang="en-US" sz="3000" dirty="0" smtClean="0"/>
            </a:br>
            <a:r>
              <a:rPr lang="en-US" altLang="en-US" sz="3000" dirty="0" smtClean="0"/>
              <a:t>Running Programs</a:t>
            </a:r>
            <a:endParaRPr lang="en-US" altLang="en-US" sz="3000" dirty="0">
              <a:latin typeface="Book Antiqua" panose="02040602050305030304" pitchFamily="18" charset="0"/>
            </a:endParaRPr>
          </a:p>
        </p:txBody>
      </p:sp>
      <p:sp>
        <p:nvSpPr>
          <p:cNvPr id="25604" name="Rectangle 9"/>
          <p:cNvSpPr>
            <a:spLocks noChangeArrowheads="1"/>
          </p:cNvSpPr>
          <p:nvPr/>
        </p:nvSpPr>
        <p:spPr bwMode="auto">
          <a:xfrm>
            <a:off x="4724400" y="198120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5605" name="Rectangle 11"/>
          <p:cNvSpPr>
            <a:spLocks noChangeArrowheads="1"/>
          </p:cNvSpPr>
          <p:nvPr/>
        </p:nvSpPr>
        <p:spPr bwMode="auto">
          <a:xfrm>
            <a:off x="4724400" y="129540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5606" name="Rectangle 13"/>
          <p:cNvSpPr>
            <a:spLocks noChangeArrowheads="1"/>
          </p:cNvSpPr>
          <p:nvPr/>
        </p:nvSpPr>
        <p:spPr bwMode="auto">
          <a:xfrm>
            <a:off x="4095750" y="14287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5607" name="Rectangle 15"/>
          <p:cNvSpPr>
            <a:spLocks noChangeArrowheads="1"/>
          </p:cNvSpPr>
          <p:nvPr/>
        </p:nvSpPr>
        <p:spPr bwMode="auto">
          <a:xfrm>
            <a:off x="4181475" y="2790826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5608" name="Rectangle 5"/>
          <p:cNvSpPr>
            <a:spLocks noChangeArrowheads="1"/>
          </p:cNvSpPr>
          <p:nvPr/>
        </p:nvSpPr>
        <p:spPr bwMode="auto">
          <a:xfrm>
            <a:off x="1524001" y="98836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5609" name="Rectangle 7"/>
          <p:cNvSpPr>
            <a:spLocks noChangeArrowheads="1"/>
          </p:cNvSpPr>
          <p:nvPr/>
        </p:nvSpPr>
        <p:spPr bwMode="auto">
          <a:xfrm>
            <a:off x="1524001" y="98836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05109" y="2840292"/>
            <a:ext cx="432060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2400" dirty="0" smtClean="0"/>
              <a:t>Create/modify source code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400" dirty="0" smtClean="0"/>
              <a:t>Source code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400" dirty="0" smtClean="0"/>
              <a:t>Compiler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400" dirty="0" smtClean="0"/>
              <a:t>Machine code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400" dirty="0" smtClean="0"/>
              <a:t>Linker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400" dirty="0" smtClean="0"/>
              <a:t>Executable code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400" dirty="0" smtClean="0"/>
              <a:t>Run executable code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400" dirty="0"/>
              <a:t>R</a:t>
            </a:r>
            <a:r>
              <a:rPr lang="en-US" sz="2400" dirty="0" smtClean="0"/>
              <a:t>esult</a:t>
            </a:r>
            <a:endParaRPr lang="en-US" sz="2400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6621327" y="368999"/>
            <a:ext cx="5008536" cy="304283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>
                <a:solidFill>
                  <a:schemeClr val="tx2"/>
                </a:solidFill>
              </a:rPr>
              <a:t>#include &lt;</a:t>
            </a:r>
            <a:r>
              <a:rPr lang="en-US" altLang="en-US" dirty="0" err="1">
                <a:solidFill>
                  <a:schemeClr val="tx2"/>
                </a:solidFill>
              </a:rPr>
              <a:t>iostream</a:t>
            </a:r>
            <a:r>
              <a:rPr lang="en-US" altLang="en-US" dirty="0">
                <a:solidFill>
                  <a:schemeClr val="tx2"/>
                </a:solidFill>
              </a:rPr>
              <a:t>&gt;</a:t>
            </a:r>
          </a:p>
          <a:p>
            <a:r>
              <a:rPr lang="en-US" altLang="en-US" dirty="0">
                <a:solidFill>
                  <a:schemeClr val="tx2"/>
                </a:solidFill>
              </a:rPr>
              <a:t>using namespace </a:t>
            </a:r>
            <a:r>
              <a:rPr lang="en-US" altLang="en-US" dirty="0" err="1">
                <a:solidFill>
                  <a:schemeClr val="tx2"/>
                </a:solidFill>
              </a:rPr>
              <a:t>std</a:t>
            </a:r>
            <a:r>
              <a:rPr lang="en-US" altLang="en-US" dirty="0">
                <a:solidFill>
                  <a:schemeClr val="tx2"/>
                </a:solidFill>
              </a:rPr>
              <a:t>;</a:t>
            </a:r>
          </a:p>
          <a:p>
            <a:r>
              <a:rPr lang="en-US" altLang="en-US" dirty="0" err="1">
                <a:solidFill>
                  <a:schemeClr val="tx2"/>
                </a:solidFill>
              </a:rPr>
              <a:t>int</a:t>
            </a:r>
            <a:r>
              <a:rPr lang="en-US" altLang="en-US" dirty="0">
                <a:solidFill>
                  <a:schemeClr val="tx2"/>
                </a:solidFill>
              </a:rPr>
              <a:t> main()</a:t>
            </a:r>
          </a:p>
          <a:p>
            <a:r>
              <a:rPr lang="en-US" altLang="en-US" dirty="0">
                <a:solidFill>
                  <a:schemeClr val="tx2"/>
                </a:solidFill>
              </a:rPr>
              <a:t>{</a:t>
            </a:r>
          </a:p>
          <a:p>
            <a:r>
              <a:rPr lang="en-US" altLang="en-US" dirty="0">
                <a:solidFill>
                  <a:schemeClr val="tx2"/>
                </a:solidFill>
              </a:rPr>
              <a:t>  // Display </a:t>
            </a:r>
            <a:r>
              <a:rPr lang="en-US" altLang="en-US" dirty="0" smtClean="0">
                <a:solidFill>
                  <a:schemeClr val="tx2"/>
                </a:solidFill>
              </a:rPr>
              <a:t>Hello World to </a:t>
            </a:r>
            <a:r>
              <a:rPr lang="en-US" altLang="en-US" dirty="0">
                <a:solidFill>
                  <a:schemeClr val="tx2"/>
                </a:solidFill>
              </a:rPr>
              <a:t>the console</a:t>
            </a:r>
          </a:p>
          <a:p>
            <a:r>
              <a:rPr lang="en-US" altLang="en-US" dirty="0">
                <a:solidFill>
                  <a:schemeClr val="tx2"/>
                </a:solidFill>
              </a:rPr>
              <a:t>  </a:t>
            </a:r>
            <a:r>
              <a:rPr lang="en-US" altLang="en-US" dirty="0" err="1">
                <a:solidFill>
                  <a:schemeClr val="tx2"/>
                </a:solidFill>
              </a:rPr>
              <a:t>cout</a:t>
            </a:r>
            <a:r>
              <a:rPr lang="en-US" altLang="en-US" dirty="0">
                <a:solidFill>
                  <a:schemeClr val="tx2"/>
                </a:solidFill>
              </a:rPr>
              <a:t> &lt;&lt; </a:t>
            </a:r>
            <a:r>
              <a:rPr lang="en-US" altLang="en-US" dirty="0" smtClean="0">
                <a:solidFill>
                  <a:schemeClr val="tx2"/>
                </a:solidFill>
              </a:rPr>
              <a:t>“Hello World!" </a:t>
            </a:r>
            <a:r>
              <a:rPr lang="en-US" altLang="en-US" dirty="0">
                <a:solidFill>
                  <a:schemeClr val="tx2"/>
                </a:solidFill>
              </a:rPr>
              <a:t>&lt;&lt; </a:t>
            </a:r>
            <a:r>
              <a:rPr lang="en-US" altLang="en-US" dirty="0" err="1">
                <a:solidFill>
                  <a:schemeClr val="tx2"/>
                </a:solidFill>
              </a:rPr>
              <a:t>endl</a:t>
            </a:r>
            <a:r>
              <a:rPr lang="en-US" altLang="en-US" dirty="0">
                <a:solidFill>
                  <a:schemeClr val="tx2"/>
                </a:solidFill>
              </a:rPr>
              <a:t>;</a:t>
            </a:r>
          </a:p>
          <a:p>
            <a:r>
              <a:rPr lang="en-US" altLang="en-US" dirty="0">
                <a:solidFill>
                  <a:schemeClr val="tx2"/>
                </a:solidFill>
              </a:rPr>
              <a:t>  return 0;</a:t>
            </a:r>
          </a:p>
          <a:p>
            <a:r>
              <a:rPr lang="en-US" altLang="en-US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6621327" y="3545183"/>
            <a:ext cx="5008536" cy="304283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 smtClean="0">
                <a:solidFill>
                  <a:schemeClr val="tx2"/>
                </a:solidFill>
              </a:rPr>
              <a:t>Linker:</a:t>
            </a:r>
          </a:p>
          <a:p>
            <a:endParaRPr lang="en-US" altLang="en-US" dirty="0">
              <a:solidFill>
                <a:schemeClr val="tx2"/>
              </a:solidFill>
            </a:endParaRPr>
          </a:p>
          <a:p>
            <a:r>
              <a:rPr lang="en-US" altLang="en-US" dirty="0" smtClean="0">
                <a:solidFill>
                  <a:schemeClr val="tx2"/>
                </a:solidFill>
              </a:rPr>
              <a:t>Take one or more object files and combine them into a single executable file, library, or another object file.</a:t>
            </a:r>
            <a:endParaRPr lang="en-US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90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"/>
    </mc:Choice>
    <mc:Fallback xmlns="">
      <p:transition spd="slow" advTm="180"/>
    </mc:Fallback>
  </mc:AlternateContent>
  <p:timing>
    <p:tnLst>
      <p:par>
        <p:cTn id="1" dur="indefinite" restart="never" nodeType="tmRoot"/>
      </p:par>
    </p:tnLst>
  </p:timing>
  <p:extLst mod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BECA02A-9395-4561-ACDE-21A09EB97DE2}" type="slidenum">
              <a:rPr lang="en-US" altLang="en-US" sz="1400"/>
              <a:pPr/>
              <a:t>33</a:t>
            </a:fld>
            <a:endParaRPr lang="en-US" altLang="en-US" sz="14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1428750"/>
          </a:xfrm>
          <a:noFill/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Programming Style and Documentation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5542" y="1657350"/>
            <a:ext cx="5439905" cy="3529013"/>
          </a:xfrm>
          <a:noFill/>
        </p:spPr>
        <p:txBody>
          <a:bodyPr>
            <a:normAutofit/>
          </a:bodyPr>
          <a:lstStyle/>
          <a:p>
            <a:pPr algn="just"/>
            <a:r>
              <a:rPr lang="en-US" altLang="en-US" sz="3200" dirty="0"/>
              <a:t>Appropriate Comments</a:t>
            </a:r>
          </a:p>
          <a:p>
            <a:r>
              <a:rPr lang="en-US" altLang="en-US" sz="3200" dirty="0"/>
              <a:t>Proper Indentation and Spacing Lines</a:t>
            </a:r>
          </a:p>
          <a:p>
            <a:pPr algn="just"/>
            <a:r>
              <a:rPr lang="en-US" altLang="en-US" sz="3200" dirty="0"/>
              <a:t>Block Styles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675447" y="1243013"/>
            <a:ext cx="6297478" cy="529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 smtClean="0">
                <a:solidFill>
                  <a:srgbClr val="0070C0"/>
                </a:solidFill>
              </a:rPr>
              <a:t>// A simple example to show messages. </a:t>
            </a:r>
          </a:p>
          <a:p>
            <a:r>
              <a:rPr lang="en-US" altLang="en-US" dirty="0" smtClean="0"/>
              <a:t>#</a:t>
            </a:r>
            <a:r>
              <a:rPr lang="en-US" altLang="en-US" dirty="0"/>
              <a:t>include &lt;</a:t>
            </a:r>
            <a:r>
              <a:rPr lang="en-US" altLang="en-US" dirty="0" err="1"/>
              <a:t>iostream</a:t>
            </a:r>
            <a:r>
              <a:rPr lang="en-US" altLang="en-US" dirty="0"/>
              <a:t>&gt;</a:t>
            </a:r>
          </a:p>
          <a:p>
            <a:r>
              <a:rPr lang="en-US" altLang="en-US" b="1" dirty="0" smtClean="0">
                <a:solidFill>
                  <a:srgbClr val="FF0000"/>
                </a:solidFill>
              </a:rPr>
              <a:t>using namespace </a:t>
            </a:r>
            <a:r>
              <a:rPr lang="en-US" altLang="en-US" b="1" dirty="0" err="1" smtClean="0">
                <a:solidFill>
                  <a:srgbClr val="FF0000"/>
                </a:solidFill>
              </a:rPr>
              <a:t>std</a:t>
            </a:r>
            <a:r>
              <a:rPr lang="en-US" altLang="en-US" b="1" dirty="0" smtClean="0">
                <a:solidFill>
                  <a:srgbClr val="FF0000"/>
                </a:solidFill>
              </a:rPr>
              <a:t>;</a:t>
            </a:r>
          </a:p>
          <a:p>
            <a:endParaRPr lang="en-US" altLang="en-US" b="1" dirty="0" smtClean="0">
              <a:solidFill>
                <a:srgbClr val="FF0000"/>
              </a:solidFill>
            </a:endParaRPr>
          </a:p>
          <a:p>
            <a:r>
              <a:rPr lang="en-US" altLang="en-US" dirty="0" err="1" smtClean="0"/>
              <a:t>int</a:t>
            </a:r>
            <a:r>
              <a:rPr lang="en-US" altLang="en-US" dirty="0" smtClean="0"/>
              <a:t> </a:t>
            </a:r>
            <a:r>
              <a:rPr lang="en-US" altLang="en-US" dirty="0"/>
              <a:t>main</a:t>
            </a:r>
            <a:r>
              <a:rPr lang="en-US" altLang="en-US" dirty="0" smtClean="0"/>
              <a:t>( )</a:t>
            </a:r>
            <a:endParaRPr lang="en-US" altLang="en-US" dirty="0"/>
          </a:p>
          <a:p>
            <a:r>
              <a:rPr lang="en-US" altLang="en-US" dirty="0" smtClean="0"/>
              <a:t>{</a:t>
            </a:r>
          </a:p>
          <a:p>
            <a:r>
              <a:rPr lang="en-US" altLang="en-US" dirty="0" smtClean="0">
                <a:solidFill>
                  <a:srgbClr val="0070C0"/>
                </a:solidFill>
              </a:rPr>
              <a:t> // The followings are the messages.</a:t>
            </a:r>
            <a:endParaRPr lang="en-US" altLang="en-US" dirty="0">
              <a:solidFill>
                <a:srgbClr val="0070C0"/>
              </a:solidFill>
            </a:endParaRPr>
          </a:p>
          <a:p>
            <a:r>
              <a:rPr lang="en-US" altLang="en-US" dirty="0"/>
              <a:t> </a:t>
            </a:r>
            <a:r>
              <a:rPr lang="en-US" altLang="en-US" dirty="0" smtClean="0"/>
              <a:t>                       </a:t>
            </a:r>
            <a:r>
              <a:rPr lang="en-US" altLang="en-US" dirty="0" err="1" smtClean="0"/>
              <a:t>cout</a:t>
            </a:r>
            <a:r>
              <a:rPr lang="en-US" altLang="en-US" dirty="0" smtClean="0"/>
              <a:t> &lt;&lt;                                           "Programming is fun!"           &lt;&lt;                                         </a:t>
            </a:r>
            <a:r>
              <a:rPr lang="en-US" altLang="en-US" dirty="0" err="1" smtClean="0"/>
              <a:t>endl</a:t>
            </a:r>
            <a:r>
              <a:rPr lang="en-US" altLang="en-US" dirty="0" smtClean="0"/>
              <a:t>;</a:t>
            </a:r>
          </a:p>
          <a:p>
            <a:r>
              <a:rPr lang="en-US" altLang="en-US" dirty="0" smtClean="0"/>
              <a:t>  </a:t>
            </a:r>
            <a:r>
              <a:rPr lang="en-US" altLang="en-US" dirty="0" err="1" smtClean="0"/>
              <a:t>cout</a:t>
            </a:r>
            <a:r>
              <a:rPr lang="en-US" altLang="en-US" dirty="0" smtClean="0"/>
              <a:t> &lt;&lt; “I like programming!"         &lt;&lt; </a:t>
            </a:r>
            <a:r>
              <a:rPr lang="en-US" altLang="en-US" dirty="0" err="1" smtClean="0"/>
              <a:t>endl</a:t>
            </a:r>
            <a:r>
              <a:rPr lang="en-US" altLang="en-US" dirty="0" smtClean="0"/>
              <a:t>;</a:t>
            </a:r>
          </a:p>
          <a:p>
            <a:r>
              <a:rPr lang="en-US" altLang="en-US" dirty="0" smtClean="0"/>
              <a:t>  </a:t>
            </a:r>
            <a:r>
              <a:rPr lang="en-US" altLang="en-US" dirty="0" err="1" smtClean="0"/>
              <a:t>cout</a:t>
            </a:r>
            <a:r>
              <a:rPr lang="en-US" altLang="en-US" dirty="0" smtClean="0"/>
              <a:t> &lt;&lt; “I want to learn more…" &lt;&lt;          </a:t>
            </a:r>
            <a:r>
              <a:rPr lang="en-US" altLang="en-US" dirty="0" err="1" smtClean="0"/>
              <a:t>endl</a:t>
            </a:r>
            <a:r>
              <a:rPr lang="en-US" altLang="en-US" dirty="0" smtClean="0"/>
              <a:t>;</a:t>
            </a:r>
          </a:p>
          <a:p>
            <a:r>
              <a:rPr lang="en-US" altLang="en-US" dirty="0" smtClean="0"/>
              <a:t>  </a:t>
            </a:r>
            <a:r>
              <a:rPr lang="en-US" altLang="en-US" dirty="0"/>
              <a:t>return 0</a:t>
            </a:r>
            <a:r>
              <a:rPr lang="en-US" altLang="en-US" dirty="0" smtClean="0"/>
              <a:t>; // return the function</a:t>
            </a:r>
            <a:endParaRPr lang="en-US" altLang="en-US" dirty="0"/>
          </a:p>
          <a:p>
            <a:r>
              <a:rPr lang="en-US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3130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6"/>
    </mc:Choice>
    <mc:Fallback xmlns="">
      <p:transition spd="slow" advTm="186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BECA02A-9395-4561-ACDE-21A09EB97DE2}" type="slidenum">
              <a:rPr lang="en-US" altLang="en-US" sz="1400"/>
              <a:pPr/>
              <a:t>34</a:t>
            </a:fld>
            <a:endParaRPr lang="en-US" altLang="en-US" sz="14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1428750"/>
          </a:xfrm>
          <a:noFill/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Programming Style and Documentation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57350"/>
            <a:ext cx="5439905" cy="3529013"/>
          </a:xfrm>
          <a:noFill/>
        </p:spPr>
        <p:txBody>
          <a:bodyPr>
            <a:normAutofit/>
          </a:bodyPr>
          <a:lstStyle/>
          <a:p>
            <a:pPr algn="just"/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Appropriate Comments</a:t>
            </a:r>
          </a:p>
          <a:p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Proper Indentation and Spacing Lines</a:t>
            </a:r>
          </a:p>
          <a:p>
            <a:pPr algn="just"/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Block Styles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497055" y="1422400"/>
            <a:ext cx="6694945" cy="529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 smtClean="0">
                <a:solidFill>
                  <a:srgbClr val="0070C0"/>
                </a:solidFill>
              </a:rPr>
              <a:t>// A simple example to show messages. </a:t>
            </a:r>
          </a:p>
          <a:p>
            <a:r>
              <a:rPr lang="en-US" altLang="en-US" dirty="0" smtClean="0"/>
              <a:t>#</a:t>
            </a:r>
            <a:r>
              <a:rPr lang="en-US" altLang="en-US" dirty="0"/>
              <a:t>include &lt;</a:t>
            </a:r>
            <a:r>
              <a:rPr lang="en-US" altLang="en-US" dirty="0" err="1"/>
              <a:t>iostream</a:t>
            </a:r>
            <a:r>
              <a:rPr lang="en-US" altLang="en-US" dirty="0"/>
              <a:t>&gt;</a:t>
            </a:r>
          </a:p>
          <a:p>
            <a:r>
              <a:rPr lang="en-US" altLang="en-US" b="1" dirty="0" smtClean="0">
                <a:solidFill>
                  <a:srgbClr val="FF0000"/>
                </a:solidFill>
              </a:rPr>
              <a:t>using namespace </a:t>
            </a:r>
            <a:r>
              <a:rPr lang="en-US" altLang="en-US" b="1" dirty="0" err="1" smtClean="0">
                <a:solidFill>
                  <a:srgbClr val="FF0000"/>
                </a:solidFill>
              </a:rPr>
              <a:t>std</a:t>
            </a:r>
            <a:r>
              <a:rPr lang="en-US" altLang="en-US" b="1" dirty="0" smtClean="0">
                <a:solidFill>
                  <a:srgbClr val="FF0000"/>
                </a:solidFill>
              </a:rPr>
              <a:t>;</a:t>
            </a:r>
          </a:p>
          <a:p>
            <a:endParaRPr lang="en-US" altLang="en-US" b="1" dirty="0" smtClean="0">
              <a:solidFill>
                <a:srgbClr val="FF0000"/>
              </a:solidFill>
            </a:endParaRPr>
          </a:p>
          <a:p>
            <a:r>
              <a:rPr lang="en-US" altLang="en-US" dirty="0" err="1" smtClean="0"/>
              <a:t>int</a:t>
            </a:r>
            <a:r>
              <a:rPr lang="en-US" altLang="en-US" dirty="0" smtClean="0"/>
              <a:t> </a:t>
            </a:r>
            <a:r>
              <a:rPr lang="en-US" altLang="en-US" dirty="0"/>
              <a:t>main</a:t>
            </a:r>
            <a:r>
              <a:rPr lang="en-US" altLang="en-US" dirty="0" smtClean="0"/>
              <a:t>( )</a:t>
            </a:r>
            <a:endParaRPr lang="en-US" altLang="en-US" dirty="0"/>
          </a:p>
          <a:p>
            <a:r>
              <a:rPr lang="en-US" altLang="en-US" dirty="0" smtClean="0"/>
              <a:t>{</a:t>
            </a:r>
          </a:p>
          <a:p>
            <a:r>
              <a:rPr lang="en-US" altLang="en-US" dirty="0" smtClean="0">
                <a:solidFill>
                  <a:srgbClr val="0070C0"/>
                </a:solidFill>
              </a:rPr>
              <a:t> // The followings are the messages.</a:t>
            </a:r>
            <a:endParaRPr lang="en-US" altLang="en-US" dirty="0">
              <a:solidFill>
                <a:srgbClr val="0070C0"/>
              </a:solidFill>
            </a:endParaRPr>
          </a:p>
          <a:p>
            <a:r>
              <a:rPr lang="en-US" altLang="en-US" dirty="0"/>
              <a:t> 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cout</a:t>
            </a:r>
            <a:r>
              <a:rPr lang="en-US" altLang="en-US" dirty="0" smtClean="0"/>
              <a:t> &lt;&lt; "Programming is fun!"   &lt;&lt;   </a:t>
            </a:r>
            <a:r>
              <a:rPr lang="en-US" altLang="en-US" dirty="0" err="1" smtClean="0"/>
              <a:t>endl</a:t>
            </a:r>
            <a:r>
              <a:rPr lang="en-US" altLang="en-US" dirty="0" smtClean="0"/>
              <a:t>;</a:t>
            </a:r>
          </a:p>
          <a:p>
            <a:r>
              <a:rPr lang="en-US" altLang="en-US" dirty="0" smtClean="0"/>
              <a:t>  </a:t>
            </a:r>
            <a:r>
              <a:rPr lang="en-US" altLang="en-US" dirty="0" err="1" smtClean="0"/>
              <a:t>cout</a:t>
            </a:r>
            <a:r>
              <a:rPr lang="en-US" altLang="en-US" dirty="0" smtClean="0"/>
              <a:t> &lt;&lt; "I like programming!" &lt;&lt; </a:t>
            </a:r>
            <a:r>
              <a:rPr lang="en-US" altLang="en-US" dirty="0" err="1" smtClean="0"/>
              <a:t>endl</a:t>
            </a:r>
            <a:r>
              <a:rPr lang="en-US" altLang="en-US" dirty="0" smtClean="0"/>
              <a:t>;</a:t>
            </a:r>
          </a:p>
          <a:p>
            <a:r>
              <a:rPr lang="en-US" altLang="en-US" dirty="0" smtClean="0"/>
              <a:t>  </a:t>
            </a:r>
            <a:r>
              <a:rPr lang="en-US" altLang="en-US" dirty="0" err="1" smtClean="0"/>
              <a:t>cout</a:t>
            </a:r>
            <a:r>
              <a:rPr lang="en-US" altLang="en-US" dirty="0" smtClean="0"/>
              <a:t> &lt;&lt; "I want to learn more…" &lt;&lt; </a:t>
            </a:r>
            <a:r>
              <a:rPr lang="en-US" altLang="en-US" dirty="0" err="1" smtClean="0"/>
              <a:t>endl</a:t>
            </a:r>
            <a:r>
              <a:rPr lang="en-US" altLang="en-US" dirty="0" smtClean="0"/>
              <a:t>;</a:t>
            </a:r>
          </a:p>
          <a:p>
            <a:r>
              <a:rPr lang="en-US" altLang="en-US" dirty="0" smtClean="0"/>
              <a:t>  </a:t>
            </a:r>
            <a:r>
              <a:rPr lang="en-US" altLang="en-US" dirty="0"/>
              <a:t>return 0</a:t>
            </a:r>
            <a:r>
              <a:rPr lang="en-US" altLang="en-US" dirty="0" smtClean="0"/>
              <a:t>; // return the function</a:t>
            </a:r>
            <a:endParaRPr lang="en-US" altLang="en-US" dirty="0"/>
          </a:p>
          <a:p>
            <a:r>
              <a:rPr lang="en-US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4104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4"/>
    </mc:Choice>
    <mc:Fallback xmlns="">
      <p:transition spd="slow" advTm="194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F12F844-6DBB-4BA5-9788-9CCCDA4EF011}" type="slidenum">
              <a:rPr lang="en-US" altLang="en-US" sz="1400"/>
              <a:pPr/>
              <a:t>35</a:t>
            </a:fld>
            <a:endParaRPr lang="en-US" altLang="en-US" sz="140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1428750"/>
          </a:xfrm>
          <a:noFill/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Programming Errors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25701" y="1657351"/>
            <a:ext cx="7269163" cy="3529013"/>
          </a:xfrm>
          <a:noFill/>
        </p:spPr>
        <p:txBody>
          <a:bodyPr/>
          <a:lstStyle/>
          <a:p>
            <a:pPr algn="just"/>
            <a:r>
              <a:rPr lang="en-US" altLang="en-US" sz="3600"/>
              <a:t>Syntax Errors</a:t>
            </a:r>
          </a:p>
          <a:p>
            <a:pPr algn="just"/>
            <a:r>
              <a:rPr lang="en-US" altLang="en-US" sz="3600"/>
              <a:t>Runtime Errors</a:t>
            </a:r>
          </a:p>
          <a:p>
            <a:pPr algn="just"/>
            <a:r>
              <a:rPr lang="en-US" altLang="en-US" sz="3600"/>
              <a:t>Logic Errors</a:t>
            </a:r>
          </a:p>
        </p:txBody>
      </p:sp>
    </p:spTree>
    <p:extLst>
      <p:ext uri="{BB962C8B-B14F-4D97-AF65-F5344CB8AC3E}">
        <p14:creationId xmlns:p14="http://schemas.microsoft.com/office/powerpoint/2010/main" val="119863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28C4D84-3F61-4941-B671-91061535A25F}" type="slidenum">
              <a:rPr lang="en-US" altLang="en-US" sz="1400"/>
              <a:pPr/>
              <a:t>36</a:t>
            </a:fld>
            <a:endParaRPr lang="en-US" altLang="en-US" sz="14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1428750"/>
          </a:xfrm>
          <a:noFill/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Syntax Errors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0" y="1260922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2800" dirty="0" smtClean="0">
                <a:solidFill>
                  <a:prstClr val="black"/>
                </a:solidFill>
              </a:rPr>
              <a:t>#</a:t>
            </a:r>
            <a:r>
              <a:rPr lang="en-US" sz="2800" dirty="0">
                <a:solidFill>
                  <a:prstClr val="black"/>
                </a:solidFill>
              </a:rPr>
              <a:t>include &lt;</a:t>
            </a:r>
            <a:r>
              <a:rPr lang="en-US" sz="2800" dirty="0" err="1">
                <a:solidFill>
                  <a:prstClr val="black"/>
                </a:solidFill>
              </a:rPr>
              <a:t>iostream</a:t>
            </a:r>
            <a:r>
              <a:rPr lang="en-US" sz="2800" dirty="0">
                <a:solidFill>
                  <a:prstClr val="black"/>
                </a:solidFill>
              </a:rPr>
              <a:t>&gt;</a:t>
            </a:r>
          </a:p>
          <a:p>
            <a:pPr lvl="0"/>
            <a:r>
              <a:rPr lang="en-US" sz="2800" dirty="0" smtClean="0">
                <a:solidFill>
                  <a:prstClr val="black"/>
                </a:solidFill>
              </a:rPr>
              <a:t>using </a:t>
            </a:r>
            <a:r>
              <a:rPr lang="en-US" sz="2800" dirty="0">
                <a:solidFill>
                  <a:prstClr val="black"/>
                </a:solidFill>
              </a:rPr>
              <a:t>namespace </a:t>
            </a:r>
            <a:r>
              <a:rPr lang="en-US" sz="2800" dirty="0" err="1">
                <a:solidFill>
                  <a:prstClr val="black"/>
                </a:solidFill>
              </a:rPr>
              <a:t>std</a:t>
            </a:r>
            <a:r>
              <a:rPr lang="en-US" sz="2800" dirty="0">
                <a:solidFill>
                  <a:prstClr val="black"/>
                </a:solidFill>
              </a:rPr>
              <a:t>;</a:t>
            </a:r>
          </a:p>
          <a:p>
            <a:pPr lvl="0"/>
            <a:r>
              <a:rPr lang="en-US" sz="2800" dirty="0" err="1" smtClean="0">
                <a:solidFill>
                  <a:prstClr val="black"/>
                </a:solidFill>
              </a:rPr>
              <a:t>int</a:t>
            </a:r>
            <a:r>
              <a:rPr lang="en-US" sz="2800" dirty="0" smtClean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prstClr val="black"/>
                </a:solidFill>
              </a:rPr>
              <a:t>main</a:t>
            </a:r>
            <a:r>
              <a:rPr lang="en-US" sz="2800" dirty="0" smtClean="0">
                <a:solidFill>
                  <a:prstClr val="black"/>
                </a:solidFill>
              </a:rPr>
              <a:t>(</a:t>
            </a:r>
            <a:endParaRPr lang="en-US" sz="2800" dirty="0">
              <a:solidFill>
                <a:prstClr val="black"/>
              </a:solidFill>
            </a:endParaRPr>
          </a:p>
          <a:p>
            <a:pPr lvl="0"/>
            <a:r>
              <a:rPr lang="en-US" sz="2800" dirty="0" smtClean="0">
                <a:solidFill>
                  <a:prstClr val="black"/>
                </a:solidFill>
              </a:rPr>
              <a:t>{</a:t>
            </a:r>
            <a:endParaRPr lang="en-US" sz="2800" dirty="0">
              <a:solidFill>
                <a:prstClr val="black"/>
              </a:solidFill>
            </a:endParaRPr>
          </a:p>
          <a:p>
            <a:pPr lvl="0"/>
            <a:r>
              <a:rPr lang="en-US" sz="2800" dirty="0" smtClean="0">
                <a:solidFill>
                  <a:prstClr val="black"/>
                </a:solidFill>
              </a:rPr>
              <a:t>	</a:t>
            </a:r>
            <a:r>
              <a:rPr lang="en-US" sz="2800" dirty="0" err="1" smtClean="0">
                <a:solidFill>
                  <a:prstClr val="black"/>
                </a:solidFill>
              </a:rPr>
              <a:t>int</a:t>
            </a:r>
            <a:r>
              <a:rPr lang="en-US" sz="2800" dirty="0" smtClean="0">
                <a:solidFill>
                  <a:prstClr val="black"/>
                </a:solidFill>
              </a:rPr>
              <a:t> </a:t>
            </a:r>
            <a:r>
              <a:rPr lang="en-US" sz="2800" dirty="0" err="1">
                <a:solidFill>
                  <a:prstClr val="black"/>
                </a:solidFill>
              </a:rPr>
              <a:t>i</a:t>
            </a:r>
            <a:r>
              <a:rPr lang="en-US" sz="2800" dirty="0">
                <a:solidFill>
                  <a:prstClr val="black"/>
                </a:solidFill>
              </a:rPr>
              <a:t> = 4;</a:t>
            </a:r>
          </a:p>
          <a:p>
            <a:pPr lvl="0"/>
            <a:r>
              <a:rPr lang="en-US" sz="2800" dirty="0" smtClean="0">
                <a:solidFill>
                  <a:prstClr val="black"/>
                </a:solidFill>
              </a:rPr>
              <a:t>	</a:t>
            </a:r>
            <a:r>
              <a:rPr lang="en-US" sz="2800" dirty="0" err="1" smtClean="0">
                <a:solidFill>
                  <a:prstClr val="black"/>
                </a:solidFill>
              </a:rPr>
              <a:t>int</a:t>
            </a:r>
            <a:r>
              <a:rPr lang="en-US" sz="2800" dirty="0" smtClean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prstClr val="black"/>
                </a:solidFill>
              </a:rPr>
              <a:t>j = </a:t>
            </a:r>
            <a:r>
              <a:rPr lang="en-US" sz="2800" dirty="0" smtClean="0">
                <a:solidFill>
                  <a:prstClr val="black"/>
                </a:solidFill>
              </a:rPr>
              <a:t>1</a:t>
            </a:r>
            <a:endParaRPr lang="en-US" sz="2800" dirty="0">
              <a:solidFill>
                <a:prstClr val="black"/>
              </a:solidFill>
            </a:endParaRPr>
          </a:p>
          <a:p>
            <a:pPr lvl="0"/>
            <a:r>
              <a:rPr lang="en-US" sz="2800" dirty="0" smtClean="0">
                <a:solidFill>
                  <a:prstClr val="black"/>
                </a:solidFill>
              </a:rPr>
              <a:t>	</a:t>
            </a:r>
            <a:r>
              <a:rPr lang="en-US" sz="2800" dirty="0" err="1" smtClean="0">
                <a:solidFill>
                  <a:prstClr val="black"/>
                </a:solidFill>
              </a:rPr>
              <a:t>cout</a:t>
            </a:r>
            <a:r>
              <a:rPr lang="en-US" sz="2800" dirty="0" smtClean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prstClr val="black"/>
                </a:solidFill>
              </a:rPr>
              <a:t>&lt;&lt; </a:t>
            </a:r>
            <a:r>
              <a:rPr lang="en-US" sz="2800" dirty="0" err="1">
                <a:solidFill>
                  <a:prstClr val="black"/>
                </a:solidFill>
              </a:rPr>
              <a:t>i</a:t>
            </a:r>
            <a:r>
              <a:rPr lang="en-US" sz="2800" dirty="0">
                <a:solidFill>
                  <a:prstClr val="black"/>
                </a:solidFill>
              </a:rPr>
              <a:t> / j &lt;&lt; </a:t>
            </a:r>
            <a:r>
              <a:rPr lang="en-US" sz="2800" dirty="0" err="1">
                <a:solidFill>
                  <a:prstClr val="black"/>
                </a:solidFill>
              </a:rPr>
              <a:t>endl</a:t>
            </a:r>
            <a:r>
              <a:rPr lang="en-US" sz="2800" dirty="0">
                <a:solidFill>
                  <a:prstClr val="black"/>
                </a:solidFill>
              </a:rPr>
              <a:t>;</a:t>
            </a:r>
          </a:p>
          <a:p>
            <a:pPr lvl="0"/>
            <a:r>
              <a:rPr lang="en-US" sz="2800" dirty="0" smtClean="0">
                <a:solidFill>
                  <a:prstClr val="black"/>
                </a:solidFill>
              </a:rPr>
              <a:t>	return </a:t>
            </a:r>
            <a:r>
              <a:rPr lang="en-US" sz="2800" dirty="0">
                <a:solidFill>
                  <a:prstClr val="black"/>
                </a:solidFill>
              </a:rPr>
              <a:t>0;</a:t>
            </a:r>
          </a:p>
          <a:p>
            <a:pPr lvl="0"/>
            <a:r>
              <a:rPr lang="en-US" sz="2800" dirty="0" smtClean="0">
                <a:solidFill>
                  <a:prstClr val="black"/>
                </a:solidFill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978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8"/>
    </mc:Choice>
    <mc:Fallback xmlns="">
      <p:transition spd="slow" advTm="218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28C4D84-3F61-4941-B671-91061535A25F}" type="slidenum">
              <a:rPr lang="en-US" altLang="en-US" sz="1400"/>
              <a:pPr/>
              <a:t>37</a:t>
            </a:fld>
            <a:endParaRPr lang="en-US" altLang="en-US" sz="14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1428750"/>
          </a:xfrm>
          <a:noFill/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Syntax Errors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0" y="1260922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2800" dirty="0" smtClean="0">
                <a:solidFill>
                  <a:prstClr val="black"/>
                </a:solidFill>
              </a:rPr>
              <a:t>#</a:t>
            </a:r>
            <a:r>
              <a:rPr lang="en-US" sz="2800" dirty="0">
                <a:solidFill>
                  <a:prstClr val="black"/>
                </a:solidFill>
              </a:rPr>
              <a:t>include &lt;</a:t>
            </a:r>
            <a:r>
              <a:rPr lang="en-US" sz="2800" dirty="0" err="1">
                <a:solidFill>
                  <a:prstClr val="black"/>
                </a:solidFill>
              </a:rPr>
              <a:t>iostream</a:t>
            </a:r>
            <a:r>
              <a:rPr lang="en-US" sz="2800" dirty="0">
                <a:solidFill>
                  <a:prstClr val="black"/>
                </a:solidFill>
              </a:rPr>
              <a:t>&gt;</a:t>
            </a:r>
          </a:p>
          <a:p>
            <a:pPr lvl="0"/>
            <a:r>
              <a:rPr lang="en-US" sz="2800" dirty="0" smtClean="0">
                <a:solidFill>
                  <a:prstClr val="black"/>
                </a:solidFill>
              </a:rPr>
              <a:t>using </a:t>
            </a:r>
            <a:r>
              <a:rPr lang="en-US" sz="2800" dirty="0">
                <a:solidFill>
                  <a:prstClr val="black"/>
                </a:solidFill>
              </a:rPr>
              <a:t>namespace </a:t>
            </a:r>
            <a:r>
              <a:rPr lang="en-US" sz="2800" dirty="0" err="1">
                <a:solidFill>
                  <a:prstClr val="black"/>
                </a:solidFill>
              </a:rPr>
              <a:t>std</a:t>
            </a:r>
            <a:r>
              <a:rPr lang="en-US" sz="2800" dirty="0">
                <a:solidFill>
                  <a:prstClr val="black"/>
                </a:solidFill>
              </a:rPr>
              <a:t>;</a:t>
            </a:r>
          </a:p>
          <a:p>
            <a:pPr lvl="0"/>
            <a:r>
              <a:rPr lang="en-US" sz="2800" dirty="0" err="1" smtClean="0">
                <a:solidFill>
                  <a:prstClr val="black"/>
                </a:solidFill>
              </a:rPr>
              <a:t>int</a:t>
            </a:r>
            <a:r>
              <a:rPr lang="en-US" sz="2800" dirty="0" smtClean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prstClr val="black"/>
                </a:solidFill>
              </a:rPr>
              <a:t>main</a:t>
            </a:r>
            <a:r>
              <a:rPr lang="en-US" sz="2800" dirty="0" smtClean="0">
                <a:solidFill>
                  <a:prstClr val="black"/>
                </a:solidFill>
              </a:rPr>
              <a:t>( </a:t>
            </a:r>
            <a:r>
              <a:rPr lang="en-US" sz="2800" b="1" dirty="0" smtClean="0">
                <a:solidFill>
                  <a:srgbClr val="FF0000"/>
                </a:solidFill>
              </a:rPr>
              <a:t>)</a:t>
            </a:r>
            <a:endParaRPr lang="en-US" sz="2800" b="1" dirty="0">
              <a:solidFill>
                <a:srgbClr val="FF0000"/>
              </a:solidFill>
            </a:endParaRPr>
          </a:p>
          <a:p>
            <a:pPr lvl="0"/>
            <a:r>
              <a:rPr lang="en-US" sz="2800" dirty="0" smtClean="0">
                <a:solidFill>
                  <a:prstClr val="black"/>
                </a:solidFill>
              </a:rPr>
              <a:t>{</a:t>
            </a:r>
            <a:endParaRPr lang="en-US" sz="2800" dirty="0">
              <a:solidFill>
                <a:prstClr val="black"/>
              </a:solidFill>
            </a:endParaRPr>
          </a:p>
          <a:p>
            <a:pPr lvl="0"/>
            <a:r>
              <a:rPr lang="en-US" sz="2800" dirty="0" smtClean="0">
                <a:solidFill>
                  <a:prstClr val="black"/>
                </a:solidFill>
              </a:rPr>
              <a:t>	</a:t>
            </a:r>
            <a:r>
              <a:rPr lang="en-US" sz="2800" dirty="0" err="1" smtClean="0">
                <a:solidFill>
                  <a:prstClr val="black"/>
                </a:solidFill>
              </a:rPr>
              <a:t>int</a:t>
            </a:r>
            <a:r>
              <a:rPr lang="en-US" sz="2800" dirty="0" smtClean="0">
                <a:solidFill>
                  <a:prstClr val="black"/>
                </a:solidFill>
              </a:rPr>
              <a:t> </a:t>
            </a:r>
            <a:r>
              <a:rPr lang="en-US" sz="2800" dirty="0" err="1">
                <a:solidFill>
                  <a:prstClr val="black"/>
                </a:solidFill>
              </a:rPr>
              <a:t>i</a:t>
            </a:r>
            <a:r>
              <a:rPr lang="en-US" sz="2800" dirty="0">
                <a:solidFill>
                  <a:prstClr val="black"/>
                </a:solidFill>
              </a:rPr>
              <a:t> = 4;</a:t>
            </a:r>
          </a:p>
          <a:p>
            <a:pPr lvl="0"/>
            <a:r>
              <a:rPr lang="en-US" sz="2800" dirty="0" smtClean="0">
                <a:solidFill>
                  <a:prstClr val="black"/>
                </a:solidFill>
              </a:rPr>
              <a:t>	</a:t>
            </a:r>
            <a:r>
              <a:rPr lang="en-US" sz="2800" dirty="0" err="1" smtClean="0">
                <a:solidFill>
                  <a:prstClr val="black"/>
                </a:solidFill>
              </a:rPr>
              <a:t>int</a:t>
            </a:r>
            <a:r>
              <a:rPr lang="en-US" sz="2800" dirty="0" smtClean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prstClr val="black"/>
                </a:solidFill>
              </a:rPr>
              <a:t>j = </a:t>
            </a:r>
            <a:r>
              <a:rPr lang="en-US" sz="2800" dirty="0" smtClean="0">
                <a:solidFill>
                  <a:prstClr val="black"/>
                </a:solidFill>
              </a:rPr>
              <a:t>1</a:t>
            </a:r>
            <a:r>
              <a:rPr lang="en-US" sz="2800" b="1" dirty="0" smtClean="0">
                <a:solidFill>
                  <a:srgbClr val="FF0000"/>
                </a:solidFill>
              </a:rPr>
              <a:t>;</a:t>
            </a:r>
            <a:r>
              <a:rPr lang="en-US" sz="2800" dirty="0" smtClean="0">
                <a:solidFill>
                  <a:prstClr val="black"/>
                </a:solidFill>
              </a:rPr>
              <a:t>	</a:t>
            </a:r>
          </a:p>
          <a:p>
            <a:pPr lvl="0"/>
            <a:r>
              <a:rPr lang="en-US" sz="2800" dirty="0">
                <a:solidFill>
                  <a:prstClr val="black"/>
                </a:solidFill>
              </a:rPr>
              <a:t>	</a:t>
            </a:r>
            <a:r>
              <a:rPr lang="en-US" sz="2800" dirty="0" err="1" smtClean="0">
                <a:solidFill>
                  <a:prstClr val="black"/>
                </a:solidFill>
              </a:rPr>
              <a:t>cout</a:t>
            </a:r>
            <a:r>
              <a:rPr lang="en-US" sz="2800" dirty="0" smtClean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prstClr val="black"/>
                </a:solidFill>
              </a:rPr>
              <a:t>&lt;&lt; </a:t>
            </a:r>
            <a:r>
              <a:rPr lang="en-US" sz="2800" dirty="0" err="1">
                <a:solidFill>
                  <a:prstClr val="black"/>
                </a:solidFill>
              </a:rPr>
              <a:t>i</a:t>
            </a:r>
            <a:r>
              <a:rPr lang="en-US" sz="2800" dirty="0">
                <a:solidFill>
                  <a:prstClr val="black"/>
                </a:solidFill>
              </a:rPr>
              <a:t> / j &lt;&lt; </a:t>
            </a:r>
            <a:r>
              <a:rPr lang="en-US" sz="2800" dirty="0" err="1">
                <a:solidFill>
                  <a:prstClr val="black"/>
                </a:solidFill>
              </a:rPr>
              <a:t>endl</a:t>
            </a:r>
            <a:r>
              <a:rPr lang="en-US" sz="2800" dirty="0">
                <a:solidFill>
                  <a:prstClr val="black"/>
                </a:solidFill>
              </a:rPr>
              <a:t>;</a:t>
            </a:r>
          </a:p>
          <a:p>
            <a:pPr lvl="0"/>
            <a:r>
              <a:rPr lang="en-US" sz="2800" dirty="0" smtClean="0">
                <a:solidFill>
                  <a:prstClr val="black"/>
                </a:solidFill>
              </a:rPr>
              <a:t>	return </a:t>
            </a:r>
            <a:r>
              <a:rPr lang="en-US" sz="2800" dirty="0">
                <a:solidFill>
                  <a:prstClr val="black"/>
                </a:solidFill>
              </a:rPr>
              <a:t>0;</a:t>
            </a:r>
          </a:p>
          <a:p>
            <a:pPr lvl="0"/>
            <a:r>
              <a:rPr lang="en-US" sz="2800" dirty="0" smtClean="0">
                <a:solidFill>
                  <a:prstClr val="black"/>
                </a:solidFill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99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84"/>
    </mc:Choice>
    <mc:Fallback xmlns="">
      <p:transition spd="slow" advTm="4384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28C4D84-3F61-4941-B671-91061535A25F}" type="slidenum">
              <a:rPr lang="en-US" altLang="en-US" sz="1400"/>
              <a:pPr/>
              <a:t>38</a:t>
            </a:fld>
            <a:endParaRPr lang="en-US" altLang="en-US" sz="14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1428750"/>
          </a:xfrm>
          <a:noFill/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Syntax Errors</a:t>
            </a:r>
          </a:p>
        </p:txBody>
      </p:sp>
      <p:sp>
        <p:nvSpPr>
          <p:cNvPr id="6" name="Rectangle 5"/>
          <p:cNvSpPr/>
          <p:nvPr/>
        </p:nvSpPr>
        <p:spPr>
          <a:xfrm>
            <a:off x="371475" y="1260922"/>
            <a:ext cx="1151572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dirty="0" smtClean="0">
                <a:solidFill>
                  <a:prstClr val="black"/>
                </a:solidFill>
              </a:rPr>
              <a:t>#</a:t>
            </a:r>
            <a:r>
              <a:rPr lang="en-US" sz="2800" dirty="0">
                <a:solidFill>
                  <a:prstClr val="black"/>
                </a:solidFill>
              </a:rPr>
              <a:t>include &lt;</a:t>
            </a:r>
            <a:r>
              <a:rPr lang="en-US" sz="2800" dirty="0" err="1">
                <a:solidFill>
                  <a:prstClr val="black"/>
                </a:solidFill>
              </a:rPr>
              <a:t>iostream</a:t>
            </a:r>
            <a:r>
              <a:rPr lang="en-US" sz="2800" dirty="0">
                <a:solidFill>
                  <a:prstClr val="black"/>
                </a:solidFill>
              </a:rPr>
              <a:t>&gt;</a:t>
            </a:r>
          </a:p>
          <a:p>
            <a:pPr lvl="0"/>
            <a:r>
              <a:rPr lang="en-US" sz="2800" dirty="0" smtClean="0">
                <a:solidFill>
                  <a:prstClr val="black"/>
                </a:solidFill>
              </a:rPr>
              <a:t>using </a:t>
            </a:r>
            <a:r>
              <a:rPr lang="en-US" sz="2800" dirty="0">
                <a:solidFill>
                  <a:prstClr val="black"/>
                </a:solidFill>
              </a:rPr>
              <a:t>namespace </a:t>
            </a:r>
            <a:r>
              <a:rPr lang="en-US" sz="2800" dirty="0" err="1">
                <a:solidFill>
                  <a:prstClr val="black"/>
                </a:solidFill>
              </a:rPr>
              <a:t>std</a:t>
            </a:r>
            <a:r>
              <a:rPr lang="en-US" sz="2800" dirty="0">
                <a:solidFill>
                  <a:prstClr val="black"/>
                </a:solidFill>
              </a:rPr>
              <a:t>;</a:t>
            </a:r>
          </a:p>
          <a:p>
            <a:pPr lvl="0"/>
            <a:r>
              <a:rPr lang="en-US" sz="2800" dirty="0" err="1" smtClean="0">
                <a:solidFill>
                  <a:prstClr val="black"/>
                </a:solidFill>
              </a:rPr>
              <a:t>int</a:t>
            </a:r>
            <a:r>
              <a:rPr lang="en-US" sz="2800" dirty="0" smtClean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prstClr val="black"/>
                </a:solidFill>
              </a:rPr>
              <a:t>main</a:t>
            </a:r>
            <a:r>
              <a:rPr lang="en-US" sz="2800" dirty="0" smtClean="0">
                <a:solidFill>
                  <a:prstClr val="black"/>
                </a:solidFill>
              </a:rPr>
              <a:t>( </a:t>
            </a:r>
            <a:r>
              <a:rPr lang="en-US" sz="2800" b="1" dirty="0" smtClean="0">
                <a:solidFill>
                  <a:srgbClr val="FF0000"/>
                </a:solidFill>
              </a:rPr>
              <a:t>)</a:t>
            </a:r>
            <a:endParaRPr lang="en-US" sz="2800" b="1" dirty="0">
              <a:solidFill>
                <a:srgbClr val="FF0000"/>
              </a:solidFill>
            </a:endParaRPr>
          </a:p>
          <a:p>
            <a:pPr lvl="0"/>
            <a:r>
              <a:rPr lang="en-US" sz="2800" dirty="0" smtClean="0">
                <a:solidFill>
                  <a:prstClr val="black"/>
                </a:solidFill>
              </a:rPr>
              <a:t>{</a:t>
            </a:r>
            <a:endParaRPr lang="en-US" sz="2800" dirty="0">
              <a:solidFill>
                <a:prstClr val="black"/>
              </a:solidFill>
            </a:endParaRPr>
          </a:p>
          <a:p>
            <a:pPr lvl="0"/>
            <a:r>
              <a:rPr lang="en-US" sz="2800" dirty="0" smtClean="0">
                <a:solidFill>
                  <a:prstClr val="black"/>
                </a:solidFill>
              </a:rPr>
              <a:t>	</a:t>
            </a:r>
            <a:r>
              <a:rPr lang="en-US" sz="2800" dirty="0" err="1" smtClean="0">
                <a:solidFill>
                  <a:prstClr val="black"/>
                </a:solidFill>
              </a:rPr>
              <a:t>int</a:t>
            </a:r>
            <a:r>
              <a:rPr lang="en-US" sz="2800" dirty="0" smtClean="0">
                <a:solidFill>
                  <a:prstClr val="black"/>
                </a:solidFill>
              </a:rPr>
              <a:t> </a:t>
            </a:r>
            <a:r>
              <a:rPr lang="en-US" sz="2800" dirty="0" err="1">
                <a:solidFill>
                  <a:prstClr val="black"/>
                </a:solidFill>
              </a:rPr>
              <a:t>i</a:t>
            </a:r>
            <a:r>
              <a:rPr lang="en-US" sz="2800" dirty="0">
                <a:solidFill>
                  <a:prstClr val="black"/>
                </a:solidFill>
              </a:rPr>
              <a:t> = 4;</a:t>
            </a:r>
          </a:p>
          <a:p>
            <a:pPr lvl="0"/>
            <a:r>
              <a:rPr lang="en-US" sz="2800" dirty="0" smtClean="0">
                <a:solidFill>
                  <a:prstClr val="black"/>
                </a:solidFill>
              </a:rPr>
              <a:t>	</a:t>
            </a:r>
            <a:r>
              <a:rPr lang="en-US" sz="2800" dirty="0" err="1" smtClean="0">
                <a:solidFill>
                  <a:prstClr val="black"/>
                </a:solidFill>
              </a:rPr>
              <a:t>int</a:t>
            </a:r>
            <a:r>
              <a:rPr lang="en-US" sz="2800" dirty="0" smtClean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prstClr val="black"/>
                </a:solidFill>
              </a:rPr>
              <a:t>j </a:t>
            </a:r>
            <a:r>
              <a:rPr lang="en-US" sz="2800" dirty="0" smtClean="0">
                <a:solidFill>
                  <a:prstClr val="black"/>
                </a:solidFill>
              </a:rPr>
              <a:t>= 1</a:t>
            </a:r>
            <a:r>
              <a:rPr lang="en-US" sz="2800" b="1" dirty="0" smtClean="0">
                <a:solidFill>
                  <a:srgbClr val="FF0000"/>
                </a:solidFill>
              </a:rPr>
              <a:t>;;;;;;;;;;;;;;;;;;;;;;;;;;;;;;;;;;;;;;;;;;;;;;;;;;;;;;;;;;;;;;;;;;;;;;;;;;;;;;;;;;;;;;;;;;;;;;;;;;;;;;;;;;;;;;;;;;;;;;;;;;;;;;;;;;;;;;;;;;;;;;;;;;;;;;;;;;;;;;;;;;;;;;;;;;;;;;;;;;;;;;;;;;;;;;;;;;;;;;;;;;;;;;;;;;;;;;;;;;;;;;;;;;;;;;;;;;;;;;;;;;;;;;;;</a:t>
            </a:r>
            <a:endParaRPr lang="en-US" sz="2800" b="1" dirty="0">
              <a:solidFill>
                <a:srgbClr val="FF0000"/>
              </a:solidFill>
            </a:endParaRPr>
          </a:p>
          <a:p>
            <a:pPr lvl="0"/>
            <a:r>
              <a:rPr lang="en-US" sz="2800" dirty="0" smtClean="0">
                <a:solidFill>
                  <a:prstClr val="black"/>
                </a:solidFill>
              </a:rPr>
              <a:t>	</a:t>
            </a:r>
            <a:r>
              <a:rPr lang="en-US" sz="2800" dirty="0" err="1" smtClean="0">
                <a:solidFill>
                  <a:prstClr val="black"/>
                </a:solidFill>
              </a:rPr>
              <a:t>cout</a:t>
            </a:r>
            <a:r>
              <a:rPr lang="en-US" sz="2800" dirty="0" smtClean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prstClr val="black"/>
                </a:solidFill>
              </a:rPr>
              <a:t>&lt;&lt; </a:t>
            </a:r>
            <a:r>
              <a:rPr lang="en-US" sz="2800" dirty="0" err="1">
                <a:solidFill>
                  <a:prstClr val="black"/>
                </a:solidFill>
              </a:rPr>
              <a:t>i</a:t>
            </a:r>
            <a:r>
              <a:rPr lang="en-US" sz="2800" dirty="0">
                <a:solidFill>
                  <a:prstClr val="black"/>
                </a:solidFill>
              </a:rPr>
              <a:t> / j &lt;&lt; </a:t>
            </a:r>
            <a:r>
              <a:rPr lang="en-US" sz="2800" dirty="0" err="1">
                <a:solidFill>
                  <a:prstClr val="black"/>
                </a:solidFill>
              </a:rPr>
              <a:t>endl</a:t>
            </a:r>
            <a:r>
              <a:rPr lang="en-US" sz="2800" dirty="0">
                <a:solidFill>
                  <a:prstClr val="black"/>
                </a:solidFill>
              </a:rPr>
              <a:t>;</a:t>
            </a:r>
          </a:p>
          <a:p>
            <a:pPr lvl="0"/>
            <a:r>
              <a:rPr lang="en-US" sz="2800" dirty="0" smtClean="0">
                <a:solidFill>
                  <a:prstClr val="black"/>
                </a:solidFill>
              </a:rPr>
              <a:t>	return </a:t>
            </a:r>
            <a:r>
              <a:rPr lang="en-US" sz="2800" dirty="0">
                <a:solidFill>
                  <a:prstClr val="black"/>
                </a:solidFill>
              </a:rPr>
              <a:t>0;</a:t>
            </a:r>
          </a:p>
          <a:p>
            <a:pPr lvl="0"/>
            <a:r>
              <a:rPr lang="en-US" sz="2800" dirty="0" smtClean="0">
                <a:solidFill>
                  <a:prstClr val="black"/>
                </a:solidFill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97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84"/>
    </mc:Choice>
    <mc:Fallback xmlns="">
      <p:transition spd="slow" advTm="4384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9B63054-2464-463D-91C3-B6AF3A3D7B44}" type="slidenum">
              <a:rPr lang="en-US" altLang="en-US" sz="1400"/>
              <a:pPr/>
              <a:t>39</a:t>
            </a:fld>
            <a:endParaRPr lang="en-US" altLang="en-US" sz="140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-1" y="0"/>
            <a:ext cx="12192001" cy="1428750"/>
          </a:xfrm>
          <a:noFill/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Runtime Errors</a:t>
            </a:r>
          </a:p>
        </p:txBody>
      </p:sp>
      <p:sp>
        <p:nvSpPr>
          <p:cNvPr id="3" name="Rectangle 2"/>
          <p:cNvSpPr/>
          <p:nvPr/>
        </p:nvSpPr>
        <p:spPr>
          <a:xfrm>
            <a:off x="2660542" y="1261061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/>
              <a:t> </a:t>
            </a:r>
          </a:p>
          <a:p>
            <a:r>
              <a:rPr lang="en-US" sz="2800" dirty="0" smtClean="0"/>
              <a:t>#</a:t>
            </a:r>
            <a:r>
              <a:rPr lang="en-US" sz="2800" dirty="0"/>
              <a:t>include &lt;</a:t>
            </a:r>
            <a:r>
              <a:rPr lang="en-US" sz="2800" dirty="0" err="1"/>
              <a:t>iostream</a:t>
            </a:r>
            <a:r>
              <a:rPr lang="en-US" sz="2800" dirty="0"/>
              <a:t>&gt;</a:t>
            </a:r>
          </a:p>
          <a:p>
            <a:r>
              <a:rPr lang="en-US" sz="2800" dirty="0" smtClean="0"/>
              <a:t>using </a:t>
            </a:r>
            <a:r>
              <a:rPr lang="en-US" sz="2800" dirty="0"/>
              <a:t>namespace </a:t>
            </a:r>
            <a:r>
              <a:rPr lang="en-US" sz="2800" dirty="0" err="1"/>
              <a:t>std</a:t>
            </a:r>
            <a:r>
              <a:rPr lang="en-US" sz="2800" dirty="0"/>
              <a:t>;</a:t>
            </a:r>
          </a:p>
          <a:p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/>
              <a:t>main()</a:t>
            </a:r>
          </a:p>
          <a:p>
            <a:r>
              <a:rPr lang="en-US" sz="2800" dirty="0" smtClean="0"/>
              <a:t>{</a:t>
            </a:r>
            <a:endParaRPr lang="en-US" sz="2800" dirty="0"/>
          </a:p>
          <a:p>
            <a:r>
              <a:rPr lang="en-US" sz="2800" dirty="0" smtClean="0"/>
              <a:t>	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/>
              <a:t>i</a:t>
            </a:r>
            <a:r>
              <a:rPr lang="en-US" sz="2800" dirty="0"/>
              <a:t> = 4;</a:t>
            </a:r>
          </a:p>
          <a:p>
            <a:r>
              <a:rPr lang="en-US" sz="2800" dirty="0" smtClean="0"/>
              <a:t>	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/>
              <a:t>j = 0;</a:t>
            </a:r>
          </a:p>
          <a:p>
            <a:r>
              <a:rPr lang="en-US" sz="2800" dirty="0" smtClean="0"/>
              <a:t>	</a:t>
            </a:r>
            <a:r>
              <a:rPr lang="en-US" sz="2800" dirty="0" err="1" smtClean="0"/>
              <a:t>cout</a:t>
            </a:r>
            <a:r>
              <a:rPr lang="en-US" sz="2800" dirty="0" smtClean="0"/>
              <a:t> </a:t>
            </a:r>
            <a:r>
              <a:rPr lang="en-US" sz="2800" dirty="0"/>
              <a:t>&lt;&lt; </a:t>
            </a:r>
            <a:r>
              <a:rPr lang="en-US" sz="2800" dirty="0" err="1"/>
              <a:t>i</a:t>
            </a:r>
            <a:r>
              <a:rPr lang="en-US" sz="2800" dirty="0"/>
              <a:t> / j &lt;&lt; </a:t>
            </a:r>
            <a:r>
              <a:rPr lang="en-US" sz="2800" dirty="0" err="1"/>
              <a:t>endl</a:t>
            </a:r>
            <a:r>
              <a:rPr lang="en-US" sz="2800" dirty="0"/>
              <a:t>;</a:t>
            </a:r>
          </a:p>
          <a:p>
            <a:r>
              <a:rPr lang="en-US" sz="2800" dirty="0" smtClean="0"/>
              <a:t>	return </a:t>
            </a:r>
            <a:r>
              <a:rPr lang="en-US" sz="2800" dirty="0"/>
              <a:t>0;</a:t>
            </a:r>
          </a:p>
          <a:p>
            <a:r>
              <a:rPr lang="en-US" sz="2800" dirty="0" smtClean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5851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140"/>
    </mc:Choice>
    <mc:Fallback xmlns="">
      <p:transition spd="slow" advTm="45140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16709" x="1457325" y="4905375"/>
          <p14:tracePt t="16757" x="1485900" y="4905375"/>
          <p14:tracePt t="16765" x="1562100" y="4886325"/>
          <p14:tracePt t="16773" x="1676400" y="4867275"/>
          <p14:tracePt t="16787" x="1819275" y="4848225"/>
          <p14:tracePt t="16804" x="2238375" y="4791075"/>
          <p14:tracePt t="16820" x="2724150" y="4733925"/>
          <p14:tracePt t="16837" x="3190875" y="4648200"/>
          <p14:tracePt t="16853" x="3343275" y="4610100"/>
          <p14:tracePt t="16870" x="3467100" y="4562475"/>
          <p14:tracePt t="16887" x="3543300" y="4505325"/>
          <p14:tracePt t="16903" x="3590925" y="4476750"/>
          <p14:tracePt t="16920" x="3657600" y="4410075"/>
          <p14:tracePt t="16937" x="3695700" y="4391025"/>
          <p14:tracePt t="16953" x="3781425" y="4343400"/>
          <p14:tracePt t="16970" x="3895725" y="4267200"/>
          <p14:tracePt t="16987" x="4010025" y="4191000"/>
          <p14:tracePt t="17004" x="4057650" y="4133850"/>
          <p14:tracePt t="17021" x="4086225" y="4105275"/>
          <p14:tracePt t="17037" x="4152900" y="4048125"/>
          <p14:tracePt t="17053" x="4219575" y="4000500"/>
          <p14:tracePt t="17070" x="4305300" y="3952875"/>
          <p14:tracePt t="17087" x="4371975" y="3924300"/>
          <p14:tracePt t="17104" x="4429125" y="3905250"/>
          <p14:tracePt t="17120" x="4467225" y="3886200"/>
          <p14:tracePt t="17137" x="4524375" y="3857625"/>
          <p14:tracePt t="17154" x="4610100" y="3800475"/>
          <p14:tracePt t="17170" x="4743450" y="3752850"/>
          <p14:tracePt t="17187" x="4914900" y="3657600"/>
          <p14:tracePt t="17204" x="5105400" y="3571875"/>
          <p14:tracePt t="17220" x="5210175" y="3533775"/>
          <p14:tracePt t="17237" x="5248275" y="3495675"/>
          <p14:tracePt t="17253" x="5257800" y="3495675"/>
          <p14:tracePt t="17270" x="5257800" y="3486150"/>
          <p14:tracePt t="17357" x="5257800" y="3476625"/>
          <p14:tracePt t="17389" x="5248275" y="3476625"/>
          <p14:tracePt t="17397" x="5229225" y="3476625"/>
          <p14:tracePt t="17405" x="5219700" y="3476625"/>
          <p14:tracePt t="17421" x="5200650" y="3476625"/>
          <p14:tracePt t="17437" x="5172075" y="3476625"/>
          <p14:tracePt t="17454" x="5133975" y="3476625"/>
          <p14:tracePt t="17470" x="5086350" y="3476625"/>
          <p14:tracePt t="17487" x="5038725" y="3476625"/>
          <p14:tracePt t="17504" x="5000625" y="3476625"/>
          <p14:tracePt t="17520" x="4972050" y="3476625"/>
          <p14:tracePt t="17537" x="4962525" y="3476625"/>
          <p14:tracePt t="17554" x="4943475" y="3486150"/>
          <p14:tracePt t="17587" x="4933950" y="3495675"/>
          <p14:tracePt t="17604" x="4914900" y="3495675"/>
          <p14:tracePt t="17621" x="4886325" y="3514725"/>
          <p14:tracePt t="17637" x="4867275" y="3524250"/>
          <p14:tracePt t="17654" x="4857750" y="3524250"/>
          <p14:tracePt t="17687" x="4838700" y="3543300"/>
          <p14:tracePt t="17704" x="4829175" y="3552825"/>
          <p14:tracePt t="17720" x="4819650" y="3571875"/>
          <p14:tracePt t="17737" x="4810125" y="3581400"/>
          <p14:tracePt t="17754" x="4810125" y="3590925"/>
          <p14:tracePt t="17770" x="4800600" y="3600450"/>
          <p14:tracePt t="17787" x="4800600" y="3619500"/>
          <p14:tracePt t="17804" x="4791075" y="3657600"/>
          <p14:tracePt t="17820" x="4781550" y="3724275"/>
          <p14:tracePt t="17837" x="4762500" y="3810000"/>
          <p14:tracePt t="17854" x="4762500" y="3838575"/>
          <p14:tracePt t="17871" x="4762500" y="3876675"/>
          <p14:tracePt t="17887" x="4762500" y="3924300"/>
          <p14:tracePt t="17904" x="4752975" y="3962400"/>
          <p14:tracePt t="17920" x="4743450" y="4010025"/>
          <p14:tracePt t="17937" x="4743450" y="4057650"/>
          <p14:tracePt t="17954" x="4733925" y="4095750"/>
          <p14:tracePt t="17970" x="4733925" y="4124325"/>
          <p14:tracePt t="17987" x="4733925" y="4133850"/>
          <p14:tracePt t="18004" x="4733925" y="4152900"/>
          <p14:tracePt t="18020" x="4733925" y="4181475"/>
          <p14:tracePt t="18037" x="4733925" y="4210050"/>
          <p14:tracePt t="18054" x="4733925" y="4238625"/>
          <p14:tracePt t="18070" x="4733925" y="4276725"/>
          <p14:tracePt t="18087" x="4733925" y="4286250"/>
          <p14:tracePt t="18104" x="4733925" y="4295775"/>
          <p14:tracePt t="18120" x="4733925" y="4305300"/>
          <p14:tracePt t="18137" x="4743450" y="4343400"/>
          <p14:tracePt t="18154" x="4762500" y="4381500"/>
          <p14:tracePt t="18171" x="4781550" y="4467225"/>
          <p14:tracePt t="18187" x="4810125" y="4552950"/>
          <p14:tracePt t="18204" x="4829175" y="4600575"/>
          <p14:tracePt t="18221" x="4838700" y="4657725"/>
          <p14:tracePt t="18237" x="4848225" y="4676775"/>
          <p14:tracePt t="18254" x="4857750" y="4724400"/>
          <p14:tracePt t="18270" x="4876800" y="4752975"/>
          <p14:tracePt t="18287" x="4876800" y="4781550"/>
          <p14:tracePt t="18303" x="4876800" y="4810125"/>
          <p14:tracePt t="18320" x="4876800" y="4838700"/>
          <p14:tracePt t="18337" x="4886325" y="4867275"/>
          <p14:tracePt t="18354" x="4886325" y="4914900"/>
          <p14:tracePt t="18370" x="4886325" y="4962525"/>
          <p14:tracePt t="18387" x="4895850" y="5000625"/>
          <p14:tracePt t="18404" x="4905375" y="5019675"/>
          <p14:tracePt t="18445" x="4914900" y="5019675"/>
          <p14:tracePt t="18461" x="4924425" y="5029200"/>
          <p14:tracePt t="18470" x="4933950" y="5038725"/>
          <p14:tracePt t="18487" x="4933950" y="5048250"/>
          <p14:tracePt t="18504" x="4933950" y="5057775"/>
          <p14:tracePt t="18520" x="4933950" y="5067300"/>
          <p14:tracePt t="18749" x="4953000" y="5067300"/>
          <p14:tracePt t="18757" x="4981575" y="5048250"/>
          <p14:tracePt t="18765" x="5010150" y="5000625"/>
          <p14:tracePt t="18773" x="5067300" y="4943475"/>
          <p14:tracePt t="18787" x="5086350" y="4905375"/>
          <p14:tracePt t="18804" x="5124450" y="4838700"/>
          <p14:tracePt t="18820" x="5153025" y="4800600"/>
          <p14:tracePt t="18837" x="5172075" y="4752975"/>
          <p14:tracePt t="18854" x="5200650" y="4724400"/>
          <p14:tracePt t="18870" x="5229225" y="4676775"/>
          <p14:tracePt t="18887" x="5257800" y="4638675"/>
          <p14:tracePt t="18904" x="5267325" y="4619625"/>
          <p14:tracePt t="18921" x="5267325" y="4610100"/>
          <p14:tracePt t="18997" x="5267325" y="4600575"/>
          <p14:tracePt t="19005" x="5267325" y="4591050"/>
          <p14:tracePt t="19013" x="5267325" y="4572000"/>
          <p14:tracePt t="19022" x="5267325" y="4552950"/>
          <p14:tracePt t="19037" x="5267325" y="4533900"/>
          <p14:tracePt t="19054" x="5257800" y="4514850"/>
          <p14:tracePt t="19070" x="5238750" y="4514850"/>
          <p14:tracePt t="19087" x="5200650" y="4514850"/>
          <p14:tracePt t="19104" x="5162550" y="4514850"/>
          <p14:tracePt t="19121" x="5086350" y="4543425"/>
          <p14:tracePt t="19137" x="5048250" y="4552950"/>
          <p14:tracePt t="19154" x="4981575" y="4581525"/>
          <p14:tracePt t="19171" x="4943475" y="4581525"/>
          <p14:tracePt t="19187" x="4924425" y="4581525"/>
          <p14:tracePt t="19204" x="4914900" y="4591050"/>
          <p14:tracePt t="19261" x="4905375" y="4591050"/>
          <p14:tracePt t="19269" x="4895850" y="4591050"/>
          <p14:tracePt t="19317" x="4886325" y="4600575"/>
          <p14:tracePt t="30518" x="4886325" y="4591050"/>
          <p14:tracePt t="30527" x="4886325" y="4552950"/>
          <p14:tracePt t="30535" x="4924425" y="4486275"/>
          <p14:tracePt t="30543" x="4981575" y="4419600"/>
          <p14:tracePt t="30556" x="5048250" y="4400550"/>
          <p14:tracePt t="30573" x="5286375" y="4391025"/>
          <p14:tracePt t="30589" x="5619750" y="4505325"/>
          <p14:tracePt t="30607" x="6010275" y="4762500"/>
          <p14:tracePt t="30623" x="6162675" y="4895850"/>
          <p14:tracePt t="30639" x="6324600" y="5038725"/>
          <p14:tracePt t="30656" x="6496050" y="5143500"/>
          <p14:tracePt t="30673" x="6696075" y="5200650"/>
          <p14:tracePt t="30689" x="6838950" y="5219700"/>
          <p14:tracePt t="30706" x="6867525" y="5219700"/>
          <p14:tracePt t="30723" x="6877050" y="5219700"/>
          <p14:tracePt t="30756" x="6877050" y="5229225"/>
          <p14:tracePt t="30773" x="6838950" y="5267325"/>
          <p14:tracePt t="30790" x="6819900" y="5267325"/>
          <p14:tracePt t="30807" x="6791325" y="5267325"/>
          <p14:tracePt t="30823" x="6724650" y="5276850"/>
          <p14:tracePt t="30840" x="6619875" y="5276850"/>
          <p14:tracePt t="30856" x="6515100" y="5276850"/>
          <p14:tracePt t="30873" x="6448425" y="5267325"/>
          <p14:tracePt t="30889" x="6381750" y="5200650"/>
          <p14:tracePt t="30906" x="6296025" y="5124450"/>
          <p14:tracePt t="30923" x="6267450" y="5086350"/>
          <p14:tracePt t="30939" x="6257925" y="5086350"/>
          <p14:tracePt t="30973" x="6248400" y="5076825"/>
          <p14:tracePt t="30990" x="6248400" y="5067300"/>
          <p14:tracePt t="31007" x="6238875" y="5048250"/>
          <p14:tracePt t="31086" x="6238875" y="5029200"/>
          <p14:tracePt t="31095" x="6238875" y="5000625"/>
          <p14:tracePt t="31103" x="6248400" y="4972050"/>
          <p14:tracePt t="31111" x="6257925" y="4943475"/>
          <p14:tracePt t="31122" x="6276975" y="4895850"/>
          <p14:tracePt t="31139" x="6315075" y="4829175"/>
          <p14:tracePt t="31156" x="6334125" y="4791075"/>
          <p14:tracePt t="31173" x="6343650" y="4772025"/>
          <p14:tracePt t="31189" x="6362700" y="4762500"/>
          <p14:tracePt t="31206" x="6372225" y="4752975"/>
          <p14:tracePt t="31278" x="6391275" y="4752975"/>
          <p14:tracePt t="31287" x="6410325" y="4752975"/>
          <p14:tracePt t="31295" x="6438900" y="4752975"/>
          <p14:tracePt t="31306" x="6477000" y="4752975"/>
          <p14:tracePt t="31323" x="6648450" y="4791075"/>
          <p14:tracePt t="31339" x="6781800" y="4838700"/>
          <p14:tracePt t="31356" x="6924675" y="4886325"/>
          <p14:tracePt t="31373" x="7048500" y="4943475"/>
          <p14:tracePt t="31390" x="7172325" y="4991100"/>
          <p14:tracePt t="31407" x="7439025" y="5057775"/>
          <p14:tracePt t="31423" x="7591425" y="5086350"/>
          <p14:tracePt t="31439" x="7734300" y="5095875"/>
          <p14:tracePt t="31456" x="7858125" y="5124450"/>
          <p14:tracePt t="31473" x="7962900" y="5153025"/>
          <p14:tracePt t="31490" x="8096250" y="5210175"/>
          <p14:tracePt t="31506" x="8220075" y="5267325"/>
          <p14:tracePt t="31523" x="8420100" y="5343525"/>
          <p14:tracePt t="31539" x="8629650" y="5448300"/>
          <p14:tracePt t="31556" x="8886825" y="5553075"/>
          <p14:tracePt t="31573" x="9096375" y="5648325"/>
          <p14:tracePt t="31589" x="9296400" y="5734050"/>
          <p14:tracePt t="31606" x="9429750" y="5810250"/>
          <p14:tracePt t="31623" x="9534525" y="5895975"/>
          <p14:tracePt t="31639" x="9582150" y="5915025"/>
          <p14:tracePt t="31656" x="9601200" y="5915025"/>
          <p14:tracePt t="31673" x="9610725" y="5924550"/>
          <p14:tracePt t="31689" x="9639300" y="5943600"/>
          <p14:tracePt t="31706" x="9667875" y="5972175"/>
          <p14:tracePt t="31723" x="9686925" y="6010275"/>
          <p14:tracePt t="31739" x="9696450" y="6067425"/>
          <p14:tracePt t="31756" x="9705975" y="6096000"/>
          <p14:tracePt t="31773" x="9725025" y="6181725"/>
          <p14:tracePt t="31789" x="9725025" y="6219825"/>
          <p14:tracePt t="31807" x="9753600" y="6286500"/>
          <p14:tracePt t="31823" x="9763125" y="6315075"/>
          <p14:tracePt t="31840" x="9763125" y="6353175"/>
          <p14:tracePt t="31856" x="9715500" y="6410325"/>
          <p14:tracePt t="31873" x="9629775" y="6486525"/>
          <p14:tracePt t="31890" x="9496425" y="6553200"/>
          <p14:tracePt t="31906" x="9439275" y="6591300"/>
          <p14:tracePt t="31923" x="9391650" y="6610350"/>
          <p14:tracePt t="31940" x="9363075" y="6610350"/>
          <p14:tracePt t="31956" x="9286875" y="6591300"/>
          <p14:tracePt t="31973" x="9134475" y="6562725"/>
          <p14:tracePt t="31990" x="8972550" y="6534150"/>
          <p14:tracePt t="32007" x="8696325" y="6496050"/>
          <p14:tracePt t="32023" x="8486775" y="6429375"/>
          <p14:tracePt t="32040" x="8324850" y="6324600"/>
          <p14:tracePt t="32056" x="8134350" y="6210300"/>
          <p14:tracePt t="32073" x="7915275" y="6076950"/>
          <p14:tracePt t="32089" x="7667625" y="5972175"/>
          <p14:tracePt t="32106" x="7505700" y="5895975"/>
          <p14:tracePt t="32123" x="7419975" y="5838825"/>
          <p14:tracePt t="32139" x="7372350" y="5800725"/>
          <p14:tracePt t="32157" x="7353300" y="5724525"/>
          <p14:tracePt t="32173" x="7305675" y="5638800"/>
          <p14:tracePt t="32189" x="7277100" y="5553075"/>
          <p14:tracePt t="32207" x="7191375" y="5429250"/>
          <p14:tracePt t="32223" x="7124700" y="5324475"/>
          <p14:tracePt t="32239" x="7048500" y="5210175"/>
          <p14:tracePt t="32256" x="7010400" y="5133975"/>
          <p14:tracePt t="32273" x="6981825" y="5076825"/>
          <p14:tracePt t="32289" x="6962775" y="5019675"/>
          <p14:tracePt t="32306" x="6953250" y="4953000"/>
          <p14:tracePt t="32323" x="6953250" y="4924425"/>
          <p14:tracePt t="32340" x="6953250" y="4895850"/>
          <p14:tracePt t="32356" x="6962775" y="4886325"/>
          <p14:tracePt t="32373" x="6981825" y="4867275"/>
          <p14:tracePt t="32390" x="6991350" y="4848225"/>
          <p14:tracePt t="32407" x="7067550" y="4829175"/>
          <p14:tracePt t="32423" x="7200900" y="4810125"/>
          <p14:tracePt t="32440" x="7324725" y="4810125"/>
          <p14:tracePt t="32456" x="7391400" y="4810125"/>
          <p14:tracePt t="32473" x="7439025" y="4829175"/>
          <p14:tracePt t="32490" x="7477125" y="4867275"/>
          <p14:tracePt t="32506" x="7505700" y="4905375"/>
          <p14:tracePt t="32523" x="7524750" y="4924425"/>
          <p14:tracePt t="32540" x="7543800" y="4943475"/>
          <p14:tracePt t="32556" x="7562850" y="4962525"/>
          <p14:tracePt t="32573" x="7562850" y="4981575"/>
          <p14:tracePt t="32590" x="7562850" y="5029200"/>
          <p14:tracePt t="32607" x="7524750" y="5067300"/>
          <p14:tracePt t="32623" x="7467600" y="5067300"/>
          <p14:tracePt t="32640" x="7391400" y="5067300"/>
          <p14:tracePt t="32656" x="7277100" y="5010150"/>
          <p14:tracePt t="32673" x="7172325" y="4972050"/>
          <p14:tracePt t="32690" x="7096125" y="4905375"/>
          <p14:tracePt t="32706" x="7067550" y="4876800"/>
          <p14:tracePt t="32723" x="7067550" y="4829175"/>
          <p14:tracePt t="32739" x="7067550" y="4810125"/>
          <p14:tracePt t="32756" x="7067550" y="4781550"/>
          <p14:tracePt t="32773" x="7067550" y="4762500"/>
          <p14:tracePt t="32790" x="7086600" y="4743450"/>
          <p14:tracePt t="32807" x="7105650" y="4743450"/>
          <p14:tracePt t="32823" x="7124700" y="4733925"/>
          <p14:tracePt t="33015" x="7124700" y="4762500"/>
          <p14:tracePt t="33023" x="7124700" y="4791075"/>
          <p14:tracePt t="33031" x="7143750" y="4829175"/>
          <p14:tracePt t="33040" x="7172325" y="4857750"/>
          <p14:tracePt t="33056" x="7258050" y="4953000"/>
          <p14:tracePt t="33073" x="7372350" y="4991100"/>
          <p14:tracePt t="33090" x="7505700" y="5048250"/>
          <p14:tracePt t="33107" x="7629525" y="5105400"/>
          <p14:tracePt t="33123" x="7791450" y="5153025"/>
          <p14:tracePt t="33140" x="7924800" y="5181600"/>
          <p14:tracePt t="33156" x="8020050" y="5229225"/>
          <p14:tracePt t="33173" x="8124825" y="5286375"/>
          <p14:tracePt t="33190" x="8191500" y="5362575"/>
          <p14:tracePt t="33207" x="8324850" y="5543550"/>
          <p14:tracePt t="33223" x="8429625" y="5667375"/>
          <p14:tracePt t="33240" x="8524875" y="5762625"/>
          <p14:tracePt t="33256" x="8639175" y="5848350"/>
          <p14:tracePt t="33273" x="8753475" y="5953125"/>
          <p14:tracePt t="33290" x="8848725" y="6086475"/>
          <p14:tracePt t="33306" x="8915400" y="6248400"/>
          <p14:tracePt t="33323" x="8963025" y="6400800"/>
          <p14:tracePt t="33340" x="8991600" y="6553200"/>
          <p14:tracePt t="33356" x="9001125" y="6657975"/>
          <p14:tracePt t="33373" x="9001125" y="6724650"/>
          <p14:tracePt t="33390" x="8991600" y="6762750"/>
          <p14:tracePt t="33407" x="8915400" y="6838950"/>
          <p14:tracePt t="33490" x="8382000" y="6838950"/>
          <p14:tracePt t="33507" x="8153400" y="6734175"/>
          <p14:tracePt t="33523" x="7905750" y="6572250"/>
          <p14:tracePt t="33540" x="7629525" y="6381750"/>
          <p14:tracePt t="33557" x="7429500" y="6181725"/>
          <p14:tracePt t="33573" x="7267575" y="5991225"/>
          <p14:tracePt t="33590" x="7153275" y="5800725"/>
          <p14:tracePt t="33607" x="7019925" y="5591175"/>
          <p14:tracePt t="33623" x="6943725" y="5467350"/>
          <p14:tracePt t="33640" x="6924675" y="5429250"/>
          <p14:tracePt t="33656" x="6924675" y="5419725"/>
          <p14:tracePt t="33673" x="6924675" y="5410200"/>
          <p14:tracePt t="33690" x="6924675" y="5372100"/>
          <p14:tracePt t="33706" x="6924675" y="5353050"/>
          <p14:tracePt t="33723" x="6924675" y="5343525"/>
          <p14:tracePt t="33756" x="6915150" y="5324475"/>
          <p14:tracePt t="33775" x="6915150" y="5314950"/>
          <p14:tracePt t="33790" x="6915150" y="5295900"/>
          <p14:tracePt t="33807" x="6915150" y="5248275"/>
          <p14:tracePt t="33823" x="6934200" y="5210175"/>
          <p14:tracePt t="33840" x="6962775" y="5172075"/>
          <p14:tracePt t="33856" x="6981825" y="5133975"/>
          <p14:tracePt t="33873" x="7000875" y="5114925"/>
          <p14:tracePt t="33890" x="7010400" y="5105400"/>
          <p14:tracePt t="33907" x="7010400" y="5095875"/>
          <p14:tracePt t="33923" x="7019925" y="5095875"/>
          <p14:tracePt t="35631" x="7019925" y="5086350"/>
          <p14:tracePt t="35639" x="7019925" y="5038725"/>
          <p14:tracePt t="35647" x="6981825" y="4962525"/>
          <p14:tracePt t="35657" x="6962775" y="4914900"/>
          <p14:tracePt t="35674" x="6934200" y="4829175"/>
          <p14:tracePt t="35690" x="6915150" y="4781550"/>
          <p14:tracePt t="35707" x="6915150" y="4752975"/>
          <p14:tracePt t="35724" x="6915150" y="4714875"/>
          <p14:tracePt t="35740" x="6915150" y="4667250"/>
          <p14:tracePt t="35757" x="6886575" y="4629150"/>
          <p14:tracePt t="35774" x="6886575" y="4619625"/>
          <p14:tracePt t="35790" x="6877050" y="4600575"/>
          <p14:tracePt t="35807" x="6848475" y="4562475"/>
          <p14:tracePt t="35824" x="6819900" y="4533900"/>
          <p14:tracePt t="35840" x="6810375" y="4524375"/>
          <p14:tracePt t="35936" x="6800850" y="4524375"/>
          <p14:tracePt t="35951" x="6791325" y="4524375"/>
          <p14:tracePt t="35967" x="6781800" y="4524375"/>
          <p14:tracePt t="35983" x="6772275" y="4524375"/>
          <p14:tracePt t="35992" x="6762750" y="4524375"/>
          <p14:tracePt t="35999" x="6753225" y="4524375"/>
          <p14:tracePt t="36015" x="6734175" y="4524375"/>
          <p14:tracePt t="36103" x="6724650" y="4533900"/>
          <p14:tracePt t="36119" x="6715125" y="4543425"/>
          <p14:tracePt t="36135" x="6705600" y="4552950"/>
          <p14:tracePt t="36159" x="6696075" y="4562475"/>
          <p14:tracePt t="36167" x="6696075" y="4572000"/>
          <p14:tracePt t="36183" x="6696075" y="4581525"/>
          <p14:tracePt t="36199" x="6696075" y="4591050"/>
          <p14:tracePt t="36391" x="6696075" y="4610100"/>
          <p14:tracePt t="36408" x="6696075" y="4600575"/>
          <p14:tracePt t="36415" x="6696075" y="4591050"/>
          <p14:tracePt t="36431" x="6696075" y="4581525"/>
          <p14:tracePt t="36440" x="6696075" y="4572000"/>
        </p14:tracePtLst>
      </p14:laserTrace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894CBE8-33F4-4477-B301-AC2ABEA99510}" type="slidenum">
              <a:rPr lang="en-US" altLang="en-US" sz="1400"/>
              <a:pPr/>
              <a:t>4</a:t>
            </a:fld>
            <a:endParaRPr lang="en-US" alt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12192000" cy="628650"/>
          </a:xfrm>
        </p:spPr>
        <p:txBody>
          <a:bodyPr/>
          <a:lstStyle/>
          <a:p>
            <a:pPr algn="ctr"/>
            <a:r>
              <a:rPr lang="en-US" altLang="en-US" sz="3600" dirty="0" smtClean="0"/>
              <a:t>A C</a:t>
            </a:r>
            <a:r>
              <a:rPr lang="en-US" altLang="en-US" sz="3600" dirty="0"/>
              <a:t>++ </a:t>
            </a:r>
            <a:r>
              <a:rPr lang="en-US" altLang="en-US" sz="3600" dirty="0" smtClean="0"/>
              <a:t>Program</a:t>
            </a:r>
            <a:endParaRPr lang="en-US" altLang="en-US" dirty="0" smtClean="0"/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369374" y="851118"/>
            <a:ext cx="11533326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800" dirty="0" smtClean="0"/>
              <a:t>Display </a:t>
            </a:r>
            <a:r>
              <a:rPr lang="en-US" altLang="en-US" sz="2800" dirty="0"/>
              <a:t>the message </a:t>
            </a:r>
            <a:r>
              <a:rPr lang="en-US" altLang="en-US" sz="2800" dirty="0" smtClean="0"/>
              <a:t>“Hello World!” </a:t>
            </a:r>
            <a:r>
              <a:rPr lang="en-US" altLang="en-US" sz="2800" dirty="0"/>
              <a:t>on the console.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altLang="en-US" sz="2800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69374" y="2133600"/>
            <a:ext cx="5008536" cy="304283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>
                <a:solidFill>
                  <a:schemeClr val="tx2"/>
                </a:solidFill>
              </a:rPr>
              <a:t>#include &lt;</a:t>
            </a:r>
            <a:r>
              <a:rPr lang="en-US" altLang="en-US" dirty="0" err="1">
                <a:solidFill>
                  <a:schemeClr val="tx2"/>
                </a:solidFill>
              </a:rPr>
              <a:t>iostream</a:t>
            </a:r>
            <a:r>
              <a:rPr lang="en-US" altLang="en-US" dirty="0">
                <a:solidFill>
                  <a:schemeClr val="tx2"/>
                </a:solidFill>
              </a:rPr>
              <a:t>&gt;</a:t>
            </a:r>
          </a:p>
          <a:p>
            <a:r>
              <a:rPr lang="en-US" altLang="en-US" b="1" dirty="0">
                <a:solidFill>
                  <a:srgbClr val="FF0000"/>
                </a:solidFill>
              </a:rPr>
              <a:t>using namespace </a:t>
            </a:r>
            <a:r>
              <a:rPr lang="en-US" altLang="en-US" b="1" dirty="0" err="1">
                <a:solidFill>
                  <a:srgbClr val="FF0000"/>
                </a:solidFill>
              </a:rPr>
              <a:t>std</a:t>
            </a:r>
            <a:r>
              <a:rPr lang="en-US" altLang="en-US" b="1" dirty="0">
                <a:solidFill>
                  <a:srgbClr val="FF0000"/>
                </a:solidFill>
              </a:rPr>
              <a:t>;</a:t>
            </a:r>
          </a:p>
          <a:p>
            <a:r>
              <a:rPr lang="en-US" altLang="en-US" dirty="0" err="1">
                <a:solidFill>
                  <a:schemeClr val="tx2"/>
                </a:solidFill>
              </a:rPr>
              <a:t>int</a:t>
            </a:r>
            <a:r>
              <a:rPr lang="en-US" altLang="en-US" dirty="0">
                <a:solidFill>
                  <a:schemeClr val="tx2"/>
                </a:solidFill>
              </a:rPr>
              <a:t> main()</a:t>
            </a:r>
          </a:p>
          <a:p>
            <a:r>
              <a:rPr lang="en-US" altLang="en-US" dirty="0">
                <a:solidFill>
                  <a:schemeClr val="tx2"/>
                </a:solidFill>
              </a:rPr>
              <a:t>{</a:t>
            </a:r>
          </a:p>
          <a:p>
            <a:r>
              <a:rPr lang="en-US" altLang="en-US" dirty="0">
                <a:solidFill>
                  <a:schemeClr val="tx2"/>
                </a:solidFill>
              </a:rPr>
              <a:t>  // Display </a:t>
            </a:r>
            <a:r>
              <a:rPr lang="en-US" altLang="en-US" dirty="0" smtClean="0">
                <a:solidFill>
                  <a:schemeClr val="tx2"/>
                </a:solidFill>
              </a:rPr>
              <a:t>Hello World to </a:t>
            </a:r>
            <a:r>
              <a:rPr lang="en-US" altLang="en-US" dirty="0">
                <a:solidFill>
                  <a:schemeClr val="tx2"/>
                </a:solidFill>
              </a:rPr>
              <a:t>the console</a:t>
            </a:r>
          </a:p>
          <a:p>
            <a:r>
              <a:rPr lang="en-US" altLang="en-US" dirty="0">
                <a:solidFill>
                  <a:schemeClr val="tx2"/>
                </a:solidFill>
              </a:rPr>
              <a:t> 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dirty="0" err="1">
                <a:solidFill>
                  <a:srgbClr val="C00000"/>
                </a:solidFill>
              </a:rPr>
              <a:t>cout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dirty="0">
                <a:solidFill>
                  <a:schemeClr val="tx2"/>
                </a:solidFill>
              </a:rPr>
              <a:t>&lt;&lt; </a:t>
            </a:r>
            <a:r>
              <a:rPr lang="en-US" altLang="en-US" dirty="0">
                <a:solidFill>
                  <a:srgbClr val="7030A0"/>
                </a:solidFill>
              </a:rPr>
              <a:t>"Hello </a:t>
            </a:r>
            <a:r>
              <a:rPr lang="en-US" altLang="en-US" dirty="0" smtClean="0">
                <a:solidFill>
                  <a:srgbClr val="7030A0"/>
                </a:solidFill>
              </a:rPr>
              <a:t>World!"</a:t>
            </a:r>
            <a:r>
              <a:rPr lang="en-US" altLang="en-US" dirty="0" smtClean="0">
                <a:solidFill>
                  <a:schemeClr val="tx2"/>
                </a:solidFill>
              </a:rPr>
              <a:t> </a:t>
            </a:r>
            <a:r>
              <a:rPr lang="en-US" altLang="en-US" dirty="0">
                <a:solidFill>
                  <a:schemeClr val="tx2"/>
                </a:solidFill>
              </a:rPr>
              <a:t>&lt;&lt; </a:t>
            </a:r>
            <a:r>
              <a:rPr lang="en-US" altLang="en-US" dirty="0" err="1">
                <a:solidFill>
                  <a:srgbClr val="C00000"/>
                </a:solidFill>
              </a:rPr>
              <a:t>endl</a:t>
            </a:r>
            <a:r>
              <a:rPr lang="en-US" altLang="en-US" dirty="0">
                <a:solidFill>
                  <a:schemeClr val="tx2"/>
                </a:solidFill>
              </a:rPr>
              <a:t>;</a:t>
            </a:r>
          </a:p>
          <a:p>
            <a:r>
              <a:rPr lang="en-US" altLang="en-US" dirty="0">
                <a:solidFill>
                  <a:schemeClr val="tx2"/>
                </a:solidFill>
              </a:rPr>
              <a:t>  return 0;</a:t>
            </a:r>
          </a:p>
          <a:p>
            <a:r>
              <a:rPr lang="en-US" altLang="en-US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369374" y="5581726"/>
            <a:ext cx="88756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dirty="0" smtClean="0">
                <a:solidFill>
                  <a:schemeClr val="accent5">
                    <a:lumMod val="50000"/>
                  </a:schemeClr>
                </a:solidFill>
              </a:rPr>
              <a:t>The functions </a:t>
            </a:r>
            <a:r>
              <a:rPr lang="en-US" altLang="en-US" sz="2800" b="1" dirty="0" err="1" smtClean="0">
                <a:solidFill>
                  <a:schemeClr val="accent5">
                    <a:lumMod val="50000"/>
                  </a:schemeClr>
                </a:solidFill>
              </a:rPr>
              <a:t>cout</a:t>
            </a:r>
            <a:r>
              <a:rPr lang="en-US" altLang="en-US" sz="2800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en-US" sz="2800" dirty="0" smtClean="0">
                <a:solidFill>
                  <a:schemeClr val="accent5">
                    <a:lumMod val="50000"/>
                  </a:schemeClr>
                </a:solidFill>
              </a:rPr>
              <a:t>and</a:t>
            </a:r>
            <a:r>
              <a:rPr lang="en-US" altLang="en-US" sz="2800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en-US" sz="2800" b="1" dirty="0" err="1" smtClean="0">
                <a:solidFill>
                  <a:schemeClr val="accent5">
                    <a:lumMod val="50000"/>
                  </a:schemeClr>
                </a:solidFill>
              </a:rPr>
              <a:t>endl</a:t>
            </a:r>
            <a:r>
              <a:rPr lang="en-US" altLang="en-US" sz="2800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en-US" sz="2800" dirty="0" smtClean="0">
                <a:solidFill>
                  <a:schemeClr val="accent5">
                    <a:lumMod val="50000"/>
                  </a:schemeClr>
                </a:solidFill>
              </a:rPr>
              <a:t>are defined in namespace</a:t>
            </a:r>
            <a:r>
              <a:rPr lang="en-US" altLang="en-US" sz="2800" b="1" dirty="0" smtClean="0">
                <a:solidFill>
                  <a:schemeClr val="accent5">
                    <a:lumMod val="50000"/>
                  </a:schemeClr>
                </a:solidFill>
              </a:rPr>
              <a:t> std.</a:t>
            </a:r>
            <a:endParaRPr lang="en-US" sz="28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54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"/>
    </mc:Choice>
    <mc:Fallback xmlns="">
      <p:transition spd="slow" advTm="120"/>
    </mc:Fallback>
  </mc:AlternateContent>
  <p:timing>
    <p:tnLst>
      <p:par>
        <p:cTn id="1" dur="indefinite" restart="never" nodeType="tmRoot"/>
      </p:par>
    </p:tnLst>
  </p:timing>
  <p:extLst mod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9B63054-2464-463D-91C3-B6AF3A3D7B44}" type="slidenum">
              <a:rPr lang="en-US" altLang="en-US" sz="1400"/>
              <a:pPr/>
              <a:t>40</a:t>
            </a:fld>
            <a:endParaRPr lang="en-US" altLang="en-US" sz="140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1428750"/>
          </a:xfrm>
          <a:noFill/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Runtime Errors</a:t>
            </a:r>
          </a:p>
        </p:txBody>
      </p:sp>
      <p:sp>
        <p:nvSpPr>
          <p:cNvPr id="3" name="Rectangle 2"/>
          <p:cNvSpPr/>
          <p:nvPr/>
        </p:nvSpPr>
        <p:spPr>
          <a:xfrm>
            <a:off x="1859797" y="1261061"/>
            <a:ext cx="881853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 </a:t>
            </a:r>
          </a:p>
          <a:p>
            <a:r>
              <a:rPr lang="en-US" sz="2800" dirty="0" smtClean="0"/>
              <a:t>#</a:t>
            </a:r>
            <a:r>
              <a:rPr lang="en-US" sz="2800" dirty="0"/>
              <a:t>include &lt;</a:t>
            </a:r>
            <a:r>
              <a:rPr lang="en-US" sz="2800" dirty="0" err="1"/>
              <a:t>iostream</a:t>
            </a:r>
            <a:r>
              <a:rPr lang="en-US" sz="2800" dirty="0"/>
              <a:t>&gt;</a:t>
            </a:r>
          </a:p>
          <a:p>
            <a:r>
              <a:rPr lang="en-US" sz="2800" dirty="0" smtClean="0"/>
              <a:t>using </a:t>
            </a:r>
            <a:r>
              <a:rPr lang="en-US" sz="2800" dirty="0"/>
              <a:t>namespace </a:t>
            </a:r>
            <a:r>
              <a:rPr lang="en-US" sz="2800" dirty="0" err="1"/>
              <a:t>std</a:t>
            </a:r>
            <a:r>
              <a:rPr lang="en-US" sz="2800" dirty="0"/>
              <a:t>;</a:t>
            </a:r>
          </a:p>
          <a:p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/>
              <a:t>main()</a:t>
            </a:r>
          </a:p>
          <a:p>
            <a:r>
              <a:rPr lang="en-US" sz="2800" dirty="0" smtClean="0"/>
              <a:t>{</a:t>
            </a:r>
            <a:endParaRPr lang="en-US" sz="2800" dirty="0"/>
          </a:p>
          <a:p>
            <a:r>
              <a:rPr lang="en-US" sz="2800" dirty="0" smtClean="0"/>
              <a:t>	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/>
              <a:t>i</a:t>
            </a:r>
            <a:r>
              <a:rPr lang="en-US" sz="2800" dirty="0"/>
              <a:t> = </a:t>
            </a:r>
            <a:r>
              <a:rPr lang="en-US" sz="2800" dirty="0" smtClean="0"/>
              <a:t>2;</a:t>
            </a:r>
            <a:endParaRPr lang="en-US" sz="2800" dirty="0"/>
          </a:p>
          <a:p>
            <a:r>
              <a:rPr lang="en-US" sz="2800" dirty="0" smtClean="0"/>
              <a:t>	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/>
              <a:t>j = 0;</a:t>
            </a:r>
          </a:p>
          <a:p>
            <a:r>
              <a:rPr lang="en-US" sz="2800" dirty="0" smtClean="0"/>
              <a:t>	</a:t>
            </a:r>
            <a:r>
              <a:rPr lang="en-US" sz="2800" dirty="0" err="1" smtClean="0"/>
              <a:t>cout</a:t>
            </a:r>
            <a:r>
              <a:rPr lang="en-US" sz="2800" dirty="0" smtClean="0"/>
              <a:t> </a:t>
            </a:r>
            <a:r>
              <a:rPr lang="en-US" sz="2800" dirty="0"/>
              <a:t>&lt;&lt; </a:t>
            </a:r>
            <a:r>
              <a:rPr lang="en-US" sz="2800" dirty="0" err="1"/>
              <a:t>i</a:t>
            </a:r>
            <a:r>
              <a:rPr lang="en-US" sz="2800" dirty="0"/>
              <a:t> / j &lt;&lt; </a:t>
            </a:r>
            <a:r>
              <a:rPr lang="en-US" sz="2800" dirty="0" err="1"/>
              <a:t>endl</a:t>
            </a:r>
            <a:r>
              <a:rPr lang="en-US" sz="2800" dirty="0" smtClean="0"/>
              <a:t>;	</a:t>
            </a:r>
            <a:r>
              <a:rPr lang="en-US" sz="2800" dirty="0" smtClean="0">
                <a:solidFill>
                  <a:srgbClr val="FF0000"/>
                </a:solidFill>
              </a:rPr>
              <a:t>// divided by zero</a:t>
            </a:r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 smtClean="0"/>
              <a:t>	return </a:t>
            </a:r>
            <a:r>
              <a:rPr lang="en-US" sz="2800" dirty="0"/>
              <a:t>0;</a:t>
            </a:r>
          </a:p>
          <a:p>
            <a:r>
              <a:rPr lang="en-US" sz="2800" dirty="0" smtClean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8377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655"/>
    </mc:Choice>
    <mc:Fallback xmlns="">
      <p:transition spd="slow" advTm="18655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2845" x="6734175" y="4572000"/>
          <p14:tracePt t="2853" x="6781800" y="4581525"/>
          <p14:tracePt t="2861" x="6829425" y="4610100"/>
          <p14:tracePt t="2869" x="6858000" y="4619625"/>
          <p14:tracePt t="2886" x="6867525" y="4619625"/>
          <p14:tracePt t="2933" x="6877050" y="4629150"/>
          <p14:tracePt t="2941" x="6848475" y="4648200"/>
          <p14:tracePt t="2949" x="6696075" y="4705350"/>
          <p14:tracePt t="2957" x="6448425" y="4800600"/>
          <p14:tracePt t="2969" x="6334125" y="4838700"/>
          <p14:tracePt t="2986" x="6219825" y="4867275"/>
          <p14:tracePt t="3002" x="6048375" y="4848225"/>
          <p14:tracePt t="3019" x="5819775" y="4714875"/>
          <p14:tracePt t="3036" x="5629275" y="4629150"/>
          <p14:tracePt t="3052" x="5419725" y="4533900"/>
          <p14:tracePt t="3069" x="5314950" y="4505325"/>
          <p14:tracePt t="3086" x="5219700" y="4467225"/>
          <p14:tracePt t="3102" x="5057775" y="4400550"/>
          <p14:tracePt t="3119" x="4838700" y="4362450"/>
          <p14:tracePt t="3136" x="4562475" y="4352925"/>
          <p14:tracePt t="3153" x="4343400" y="4352925"/>
          <p14:tracePt t="3169" x="4200525" y="4352925"/>
          <p14:tracePt t="3186" x="4133850" y="4343400"/>
          <p14:tracePt t="3203" x="4086225" y="4314825"/>
          <p14:tracePt t="3219" x="4010025" y="4286250"/>
          <p14:tracePt t="3220" x="3933825" y="4286250"/>
          <p14:tracePt t="3236" x="3905250" y="4267200"/>
          <p14:tracePt t="3253" x="3686175" y="4324350"/>
          <p14:tracePt t="3269" x="3619500" y="4400550"/>
          <p14:tracePt t="3286" x="3609975" y="4410075"/>
          <p14:tracePt t="3397" x="3609975" y="4419600"/>
          <p14:tracePt t="3405" x="3629025" y="4419600"/>
          <p14:tracePt t="3413" x="3648075" y="4419600"/>
          <p14:tracePt t="3421" x="3676650" y="4419600"/>
          <p14:tracePt t="3436" x="3695700" y="4419600"/>
          <p14:tracePt t="3452" x="3762375" y="4419600"/>
          <p14:tracePt t="3469" x="3914775" y="4467225"/>
          <p14:tracePt t="3486" x="4019550" y="4505325"/>
          <p14:tracePt t="3502" x="4086225" y="4514850"/>
          <p14:tracePt t="3519" x="4114800" y="4514850"/>
          <p14:tracePt t="3536" x="4124325" y="4514850"/>
          <p14:tracePt t="3569" x="4133850" y="4514850"/>
          <p14:tracePt t="3660" x="4124325" y="4514850"/>
          <p14:tracePt t="3669" x="4095750" y="4524375"/>
          <p14:tracePt t="3677" x="4067175" y="4543425"/>
          <p14:tracePt t="3686" x="4048125" y="4552950"/>
          <p14:tracePt t="3703" x="4029075" y="4600575"/>
          <p14:tracePt t="3719" x="4010025" y="4610100"/>
          <p14:tracePt t="3741" x="4000500" y="4610100"/>
          <p14:tracePt t="3753" x="3990975" y="4600575"/>
          <p14:tracePt t="3770" x="3981450" y="4600575"/>
          <p14:tracePt t="3786" x="3981450" y="4591050"/>
          <p14:tracePt t="3813" x="3981450" y="4581525"/>
          <p14:tracePt t="3821" x="3981450" y="4572000"/>
          <p14:tracePt t="3837" x="3981450" y="4543425"/>
          <p14:tracePt t="3853" x="4000500" y="4533900"/>
          <p14:tracePt t="3869" x="4010025" y="4533900"/>
          <p14:tracePt t="3886" x="4019550" y="4533900"/>
          <p14:tracePt t="3902" x="4038600" y="4533900"/>
          <p14:tracePt t="3919" x="4076700" y="4524375"/>
          <p14:tracePt t="3936" x="4133850" y="4514850"/>
          <p14:tracePt t="3952" x="4171950" y="4514850"/>
          <p14:tracePt t="3970" x="4200525" y="4505325"/>
          <p14:tracePt t="4003" x="4210050" y="4505325"/>
          <p14:tracePt t="4149" x="4200525" y="4505325"/>
          <p14:tracePt t="4173" x="4191000" y="4505325"/>
          <p14:tracePt t="4205" x="4181475" y="4505325"/>
          <p14:tracePt t="4277" x="4171950" y="4505325"/>
          <p14:tracePt t="4309" x="4162425" y="4505325"/>
          <p14:tracePt t="4325" x="4152900" y="4505325"/>
          <p14:tracePt t="4341" x="4133850" y="4505325"/>
          <p14:tracePt t="4349" x="4114800" y="4505325"/>
          <p14:tracePt t="4357" x="4105275" y="4505325"/>
          <p14:tracePt t="4369" x="4095750" y="4505325"/>
          <p14:tracePt t="4386" x="4076700" y="4505325"/>
          <p14:tracePt t="4403" x="4048125" y="4505325"/>
          <p14:tracePt t="4419" x="4038600" y="4505325"/>
          <p14:tracePt t="4437" x="4019550" y="4505325"/>
          <p14:tracePt t="4485" x="4010025" y="4505325"/>
          <p14:tracePt t="4501" x="4000500" y="4505325"/>
          <p14:tracePt t="4773" x="3990975" y="4505325"/>
          <p14:tracePt t="4781" x="3971925" y="4514850"/>
          <p14:tracePt t="4797" x="3952875" y="4514850"/>
          <p14:tracePt t="4805" x="3933825" y="4524375"/>
          <p14:tracePt t="4819" x="3924300" y="4533900"/>
          <p14:tracePt t="4836" x="3886200" y="4552950"/>
          <p14:tracePt t="4853" x="3848100" y="4552950"/>
          <p14:tracePt t="4870" x="3838575" y="4562475"/>
          <p14:tracePt t="4909" x="3829050" y="4562475"/>
          <p14:tracePt t="5069" x="3838575" y="4562475"/>
          <p14:tracePt t="5093" x="3848100" y="4562475"/>
          <p14:tracePt t="5109" x="3857625" y="4562475"/>
          <p14:tracePt t="5117" x="3867150" y="4562475"/>
          <p14:tracePt t="5141" x="3876675" y="4562475"/>
          <p14:tracePt t="5165" x="3886200" y="4562475"/>
          <p14:tracePt t="5197" x="3895725" y="4562475"/>
          <p14:tracePt t="5205" x="3905250" y="4562475"/>
          <p14:tracePt t="5221" x="3914775" y="4562475"/>
          <p14:tracePt t="5309" x="3924300" y="4562475"/>
          <p14:tracePt t="5317" x="3933825" y="4562475"/>
          <p14:tracePt t="5349" x="3943350" y="4562475"/>
          <p14:tracePt t="5373" x="3952875" y="4562475"/>
          <p14:tracePt t="5389" x="3962400" y="4562475"/>
          <p14:tracePt t="5397" x="3971925" y="4562475"/>
          <p14:tracePt t="5405" x="3981450" y="4562475"/>
          <p14:tracePt t="5421" x="4000500" y="4562475"/>
          <p14:tracePt t="5437" x="4010025" y="4552950"/>
          <p14:tracePt t="5493" x="4019550" y="4552950"/>
          <p14:tracePt t="5501" x="4029075" y="4552950"/>
          <p14:tracePt t="5517" x="4038600" y="4543425"/>
          <p14:tracePt t="5525" x="4048125" y="4543425"/>
          <p14:tracePt t="5541" x="4067175" y="4543425"/>
          <p14:tracePt t="5597" x="4076700" y="4543425"/>
          <p14:tracePt t="5605" x="4076700" y="4533900"/>
          <p14:tracePt t="5613" x="4086225" y="4533900"/>
          <p14:tracePt t="5629" x="4095750" y="4533900"/>
          <p14:tracePt t="5637" x="4114800" y="4533900"/>
          <p14:tracePt t="5653" x="4143375" y="4524375"/>
          <p14:tracePt t="5670" x="4162425" y="4524375"/>
          <p14:tracePt t="5686" x="4171950" y="4524375"/>
          <p14:tracePt t="5703" x="4181475" y="4524375"/>
          <p14:tracePt t="5719" x="4200525" y="4514850"/>
          <p14:tracePt t="5736" x="4210050" y="4505325"/>
          <p14:tracePt t="5753" x="4229100" y="4505325"/>
          <p14:tracePt t="5770" x="4248150" y="4505325"/>
          <p14:tracePt t="5786" x="4267200" y="4505325"/>
          <p14:tracePt t="5803" x="4286250" y="4505325"/>
          <p14:tracePt t="5820" x="4314825" y="4505325"/>
          <p14:tracePt t="5837" x="4352925" y="4505325"/>
          <p14:tracePt t="5853" x="4400550" y="4505325"/>
          <p14:tracePt t="5870" x="4429125" y="4505325"/>
          <p14:tracePt t="5886" x="4457700" y="4495800"/>
          <p14:tracePt t="5903" x="4476750" y="4495800"/>
          <p14:tracePt t="5920" x="4505325" y="4495800"/>
          <p14:tracePt t="5936" x="4552950" y="4495800"/>
          <p14:tracePt t="5953" x="4581525" y="4495800"/>
          <p14:tracePt t="5970" x="4610100" y="4495800"/>
          <p14:tracePt t="5986" x="4629150" y="4495800"/>
          <p14:tracePt t="6003" x="4638675" y="4495800"/>
          <p14:tracePt t="6020" x="4657725" y="4495800"/>
          <p14:tracePt t="6036" x="4657725" y="4486275"/>
          <p14:tracePt t="6053" x="4676775" y="4486275"/>
          <p14:tracePt t="6086" x="4695825" y="4486275"/>
          <p14:tracePt t="6109" x="4705350" y="4476750"/>
          <p14:tracePt t="6237" x="4705350" y="4486275"/>
          <p14:tracePt t="6253" x="4705350" y="4495800"/>
          <p14:tracePt t="6357" x="4705350" y="4514850"/>
          <p14:tracePt t="6373" x="4686300" y="4524375"/>
          <p14:tracePt t="6381" x="4667250" y="4533900"/>
          <p14:tracePt t="6389" x="4657725" y="4543425"/>
          <p14:tracePt t="6403" x="4648200" y="4543425"/>
          <p14:tracePt t="6420" x="4629150" y="4552950"/>
          <p14:tracePt t="6437" x="4610100" y="4562475"/>
          <p14:tracePt t="6453" x="4600575" y="4581525"/>
          <p14:tracePt t="6470" x="4562475" y="4600575"/>
          <p14:tracePt t="6487" x="4524375" y="4629150"/>
          <p14:tracePt t="6503" x="4495800" y="4648200"/>
          <p14:tracePt t="6520" x="4486275" y="4648200"/>
          <p14:tracePt t="6877" x="4476750" y="4648200"/>
          <p14:tracePt t="6933" x="4467225" y="4648200"/>
          <p14:tracePt t="7205" x="4467225" y="4638675"/>
          <p14:tracePt t="7221" x="4457700" y="4629150"/>
          <p14:tracePt t="7229" x="4448175" y="4629150"/>
          <p14:tracePt t="7245" x="4448175" y="4619625"/>
          <p14:tracePt t="7965" x="4438650" y="4619625"/>
          <p14:tracePt t="7981" x="4438650" y="4610100"/>
          <p14:tracePt t="8029" x="4429125" y="4610100"/>
          <p14:tracePt t="8053" x="4429125" y="4600575"/>
          <p14:tracePt t="8093" x="4419600" y="4591050"/>
          <p14:tracePt t="8181" x="4419600" y="4581525"/>
          <p14:tracePt t="8189" x="4429125" y="4562475"/>
          <p14:tracePt t="8197" x="4457700" y="4543425"/>
          <p14:tracePt t="8205" x="4467225" y="4533900"/>
          <p14:tracePt t="8220" x="4495800" y="4514850"/>
          <p14:tracePt t="8237" x="4591050" y="4495800"/>
          <p14:tracePt t="8253" x="4629150" y="4495800"/>
          <p14:tracePt t="8270" x="4638675" y="4495800"/>
          <p14:tracePt t="8287" x="4648200" y="4524375"/>
          <p14:tracePt t="8303" x="4629150" y="4572000"/>
          <p14:tracePt t="8320" x="4495800" y="4619625"/>
          <p14:tracePt t="8337" x="4324350" y="4657725"/>
          <p14:tracePt t="8353" x="4181475" y="4676775"/>
          <p14:tracePt t="8370" x="4124325" y="4686300"/>
          <p14:tracePt t="8387" x="4095750" y="4676775"/>
          <p14:tracePt t="8403" x="4086225" y="4667250"/>
          <p14:tracePt t="8420" x="4086225" y="4638675"/>
          <p14:tracePt t="8437" x="4095750" y="4552950"/>
          <p14:tracePt t="8454" x="4152900" y="4505325"/>
          <p14:tracePt t="8470" x="4295775" y="4448175"/>
          <p14:tracePt t="8487" x="4438650" y="4419600"/>
          <p14:tracePt t="8503" x="4591050" y="4410075"/>
          <p14:tracePt t="8520" x="4695825" y="4419600"/>
          <p14:tracePt t="8537" x="4714875" y="4438650"/>
          <p14:tracePt t="8554" x="4705350" y="4486275"/>
          <p14:tracePt t="8570" x="4581525" y="4543425"/>
          <p14:tracePt t="8587" x="4400550" y="4591050"/>
          <p14:tracePt t="8604" x="4267200" y="4638675"/>
          <p14:tracePt t="8620" x="4229100" y="4638675"/>
          <p14:tracePt t="8637" x="4229100" y="4648200"/>
          <p14:tracePt t="8661" x="4229100" y="4638675"/>
          <p14:tracePt t="8670" x="4229100" y="4619625"/>
          <p14:tracePt t="8687" x="4276725" y="4572000"/>
          <p14:tracePt t="8704" x="4362450" y="4543425"/>
          <p14:tracePt t="8720" x="4467225" y="4524375"/>
          <p14:tracePt t="8737" x="4486275" y="4524375"/>
          <p14:tracePt t="8770" x="4429125" y="4562475"/>
          <p14:tracePt t="8787" x="4219575" y="4610100"/>
          <p14:tracePt t="8803" x="4000500" y="4657725"/>
          <p14:tracePt t="8820" x="3914775" y="4686300"/>
          <p14:tracePt t="8837" x="3905250" y="4676775"/>
          <p14:tracePt t="8853" x="3943350" y="4629150"/>
          <p14:tracePt t="8870" x="4076700" y="4562475"/>
          <p14:tracePt t="8887" x="4267200" y="4524375"/>
          <p14:tracePt t="8903" x="4448175" y="4486275"/>
          <p14:tracePt t="8920" x="4524375" y="4486275"/>
          <p14:tracePt t="8937" x="4533900" y="4486275"/>
          <p14:tracePt t="8953" x="4524375" y="4486275"/>
          <p14:tracePt t="8971" x="4438650" y="4486275"/>
          <p14:tracePt t="8987" x="4333875" y="4495800"/>
          <p14:tracePt t="9004" x="4295775" y="4514850"/>
          <p14:tracePt t="9020" x="4276725" y="4514850"/>
          <p14:tracePt t="9037" x="4276725" y="4505325"/>
          <p14:tracePt t="9054" x="4352925" y="4467225"/>
          <p14:tracePt t="9070" x="4419600" y="4448175"/>
          <p14:tracePt t="9087" x="4524375" y="4410075"/>
          <p14:tracePt t="9104" x="4591050" y="4400550"/>
          <p14:tracePt t="9120" x="4600575" y="4400550"/>
          <p14:tracePt t="9137" x="4610100" y="4400550"/>
          <p14:tracePt t="9154" x="4486275" y="4438650"/>
          <p14:tracePt t="9171" x="4286250" y="4486275"/>
          <p14:tracePt t="9187" x="4152900" y="4514850"/>
          <p14:tracePt t="9204" x="4133850" y="4524375"/>
          <p14:tracePt t="9237" x="4162425" y="4457700"/>
          <p14:tracePt t="9254" x="4191000" y="4419600"/>
          <p14:tracePt t="9270" x="4219575" y="4371975"/>
          <p14:tracePt t="9287" x="4267200" y="4343400"/>
          <p14:tracePt t="9303" x="4343400" y="4324350"/>
          <p14:tracePt t="9320" x="4419600" y="4324350"/>
          <p14:tracePt t="9337" x="4429125" y="4343400"/>
          <p14:tracePt t="9353" x="4429125" y="4381500"/>
          <p14:tracePt t="9370" x="4400550" y="4438650"/>
          <p14:tracePt t="9387" x="4343400" y="4486275"/>
          <p14:tracePt t="9404" x="4314825" y="4514850"/>
          <p14:tracePt t="9420" x="4314825" y="4524375"/>
          <p14:tracePt t="9437" x="4276725" y="4524375"/>
          <p14:tracePt t="9453" x="4219575" y="4505325"/>
          <p14:tracePt t="9470" x="4191000" y="4486275"/>
          <p14:tracePt t="9487" x="4181475" y="4476750"/>
          <p14:tracePt t="9503" x="4171950" y="4457700"/>
          <p14:tracePt t="9520" x="4171950" y="4438650"/>
          <p14:tracePt t="9537" x="4200525" y="4391025"/>
          <p14:tracePt t="9554" x="4295775" y="4362450"/>
          <p14:tracePt t="9571" x="4371975" y="4362450"/>
          <p14:tracePt t="9587" x="4410075" y="4362450"/>
          <p14:tracePt t="9604" x="4410075" y="4400550"/>
          <p14:tracePt t="9621" x="4410075" y="4467225"/>
          <p14:tracePt t="9637" x="4324350" y="4562475"/>
          <p14:tracePt t="9654" x="4314825" y="4581525"/>
          <p14:tracePt t="9670" x="4295775" y="4591050"/>
          <p14:tracePt t="9687" x="4276725" y="4591050"/>
          <p14:tracePt t="9704" x="4257675" y="4562475"/>
          <p14:tracePt t="9720" x="4248150" y="4524375"/>
          <p14:tracePt t="9737" x="4238625" y="4505325"/>
          <p14:tracePt t="9753" x="4238625" y="4495800"/>
          <p14:tracePt t="9770" x="4248150" y="4476750"/>
          <p14:tracePt t="9787" x="4314825" y="4457700"/>
          <p14:tracePt t="9804" x="4391025" y="4457700"/>
          <p14:tracePt t="9820" x="4438650" y="4457700"/>
          <p14:tracePt t="9837" x="4448175" y="4505325"/>
          <p14:tracePt t="9854" x="4419600" y="4572000"/>
          <p14:tracePt t="9870" x="4371975" y="4619625"/>
          <p14:tracePt t="9887" x="4333875" y="4629150"/>
          <p14:tracePt t="9904" x="4267200" y="4629150"/>
          <p14:tracePt t="9920" x="4200525" y="4610100"/>
          <p14:tracePt t="9937" x="4143375" y="4552950"/>
          <p14:tracePt t="9954" x="4114800" y="4524375"/>
          <p14:tracePt t="9970" x="4114800" y="4486275"/>
          <p14:tracePt t="9987" x="4114800" y="4457700"/>
          <p14:tracePt t="10004" x="4143375" y="4419600"/>
          <p14:tracePt t="10020" x="4238625" y="4391025"/>
          <p14:tracePt t="10037" x="4429125" y="4362450"/>
          <p14:tracePt t="10054" x="4505325" y="4362450"/>
          <p14:tracePt t="10070" x="4533900" y="4381500"/>
          <p14:tracePt t="10087" x="4533900" y="4429125"/>
          <p14:tracePt t="10104" x="4524375" y="4476750"/>
          <p14:tracePt t="10121" x="4476750" y="4514850"/>
          <p14:tracePt t="10137" x="4419600" y="4533900"/>
          <p14:tracePt t="10154" x="4343400" y="4543425"/>
          <p14:tracePt t="10170" x="4295775" y="4543425"/>
          <p14:tracePt t="10187" x="4267200" y="4533900"/>
          <p14:tracePt t="10204" x="4248150" y="4514850"/>
          <p14:tracePt t="10221" x="4238625" y="4505325"/>
          <p14:tracePt t="10222" x="4238625" y="4486275"/>
          <p14:tracePt t="10237" x="4238625" y="4457700"/>
          <p14:tracePt t="10254" x="4276725" y="4410075"/>
          <p14:tracePt t="10271" x="4343400" y="4381500"/>
          <p14:tracePt t="10287" x="4381500" y="4371975"/>
          <p14:tracePt t="10304" x="4391025" y="4371975"/>
          <p14:tracePt t="10320" x="4400550" y="4371975"/>
          <p14:tracePt t="10337" x="4391025" y="4400550"/>
          <p14:tracePt t="10354" x="4362450" y="4448175"/>
          <p14:tracePt t="10370" x="4314825" y="4495800"/>
          <p14:tracePt t="10387" x="4267200" y="4514850"/>
          <p14:tracePt t="10404" x="4210050" y="4524375"/>
          <p14:tracePt t="10420" x="4162425" y="4533900"/>
          <p14:tracePt t="10437" x="4143375" y="4533900"/>
          <p14:tracePt t="10454" x="4133850" y="4524375"/>
          <p14:tracePt t="10470" x="4143375" y="4495800"/>
          <p14:tracePt t="10487" x="4210050" y="4457700"/>
          <p14:tracePt t="10504" x="4276725" y="4438650"/>
          <p14:tracePt t="10520" x="4286250" y="4438650"/>
          <p14:tracePt t="10537" x="4295775" y="4438650"/>
          <p14:tracePt t="10554" x="4286250" y="4486275"/>
          <p14:tracePt t="10570" x="4257675" y="4514850"/>
          <p14:tracePt t="10587" x="4248150" y="4524375"/>
          <p14:tracePt t="10604" x="4248150" y="4533900"/>
          <p14:tracePt t="10621" x="4238625" y="4533900"/>
          <p14:tracePt t="10637" x="4229100" y="4514850"/>
          <p14:tracePt t="10670" x="4229100" y="4505325"/>
          <p14:tracePt t="10687" x="4229100" y="4495800"/>
          <p14:tracePt t="10704" x="4248150" y="4495800"/>
        </p14:tracePtLst>
      </p14:laserTraceLst>
    </p:ext>
  </p:extLs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3234426-345F-4B99-A452-212F0729E8DE}" type="slidenum">
              <a:rPr lang="en-US" altLang="en-US" sz="1400"/>
              <a:pPr/>
              <a:t>41</a:t>
            </a:fld>
            <a:endParaRPr lang="en-US" altLang="en-US" sz="140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1428750"/>
          </a:xfrm>
          <a:noFill/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Logic Errors</a:t>
            </a:r>
          </a:p>
        </p:txBody>
      </p:sp>
      <p:sp>
        <p:nvSpPr>
          <p:cNvPr id="4" name="Rectangle 3"/>
          <p:cNvSpPr/>
          <p:nvPr/>
        </p:nvSpPr>
        <p:spPr>
          <a:xfrm>
            <a:off x="1234699" y="1428750"/>
            <a:ext cx="925765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#</a:t>
            </a:r>
            <a:r>
              <a:rPr lang="en-US" sz="2800" dirty="0"/>
              <a:t>include &lt;</a:t>
            </a:r>
            <a:r>
              <a:rPr lang="en-US" sz="2800" dirty="0" err="1"/>
              <a:t>iostream</a:t>
            </a:r>
            <a:r>
              <a:rPr lang="en-US" sz="2800" dirty="0"/>
              <a:t>&gt;</a:t>
            </a:r>
          </a:p>
          <a:p>
            <a:r>
              <a:rPr lang="en-US" sz="2800" dirty="0" smtClean="0"/>
              <a:t>using </a:t>
            </a:r>
            <a:r>
              <a:rPr lang="en-US" sz="2800" dirty="0"/>
              <a:t>namespace </a:t>
            </a:r>
            <a:r>
              <a:rPr lang="en-US" sz="2800" dirty="0" err="1"/>
              <a:t>std</a:t>
            </a:r>
            <a:r>
              <a:rPr lang="en-US" sz="2800" dirty="0"/>
              <a:t>;</a:t>
            </a:r>
          </a:p>
          <a:p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/>
              <a:t>main()</a:t>
            </a:r>
          </a:p>
          <a:p>
            <a:r>
              <a:rPr lang="en-US" sz="2800" dirty="0" smtClean="0"/>
              <a:t>{</a:t>
            </a:r>
            <a:endParaRPr lang="en-US" sz="2800" dirty="0"/>
          </a:p>
          <a:p>
            <a:r>
              <a:rPr lang="en-US" sz="2800" dirty="0" smtClean="0"/>
              <a:t>	</a:t>
            </a:r>
            <a:r>
              <a:rPr lang="en-US" sz="2800" dirty="0" err="1" smtClean="0"/>
              <a:t>cout</a:t>
            </a:r>
            <a:r>
              <a:rPr lang="en-US" sz="2800" dirty="0" smtClean="0"/>
              <a:t> </a:t>
            </a:r>
            <a:r>
              <a:rPr lang="en-US" sz="2800" dirty="0"/>
              <a:t>&lt;&lt; "Celsius 35 is Fahrenheit degree " &lt;&lt; </a:t>
            </a:r>
            <a:r>
              <a:rPr lang="en-US" sz="2800" dirty="0" err="1"/>
              <a:t>endl</a:t>
            </a:r>
            <a:r>
              <a:rPr lang="en-US" sz="2800" dirty="0"/>
              <a:t>;</a:t>
            </a:r>
          </a:p>
          <a:p>
            <a:r>
              <a:rPr lang="en-US" sz="2800" dirty="0" smtClean="0"/>
              <a:t>	</a:t>
            </a:r>
            <a:r>
              <a:rPr lang="en-US" sz="2800" dirty="0" err="1" smtClean="0"/>
              <a:t>cout</a:t>
            </a:r>
            <a:r>
              <a:rPr lang="en-US" sz="2800" dirty="0" smtClean="0"/>
              <a:t> </a:t>
            </a:r>
            <a:r>
              <a:rPr lang="en-US" sz="2800" dirty="0"/>
              <a:t>&lt;&lt; (9 / 5) * 35 + 32 &lt;&lt; </a:t>
            </a:r>
            <a:r>
              <a:rPr lang="en-US" sz="2800" dirty="0" err="1" smtClean="0"/>
              <a:t>endl</a:t>
            </a:r>
            <a:r>
              <a:rPr lang="en-US" sz="2800" dirty="0" smtClean="0"/>
              <a:t>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return </a:t>
            </a:r>
            <a:r>
              <a:rPr lang="en-US" sz="2800" dirty="0"/>
              <a:t>0;</a:t>
            </a:r>
          </a:p>
          <a:p>
            <a:r>
              <a:rPr lang="en-US" sz="2800" dirty="0" smtClean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74390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000"/>
    </mc:Choice>
    <mc:Fallback xmlns="">
      <p:transition spd="slow" advTm="47000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4296" x="4229100" y="4495800"/>
          <p14:tracePt t="4304" x="4200525" y="4495800"/>
          <p14:tracePt t="4312" x="4191000" y="4495800"/>
          <p14:tracePt t="4328" x="4181475" y="4495800"/>
          <p14:tracePt t="4480" x="4229100" y="4457700"/>
          <p14:tracePt t="4488" x="4286250" y="4419600"/>
          <p14:tracePt t="4496" x="4314825" y="4371975"/>
          <p14:tracePt t="4504" x="4352925" y="4324350"/>
          <p14:tracePt t="4518" x="4410075" y="4238625"/>
          <p14:tracePt t="4534" x="4505325" y="3981450"/>
          <p14:tracePt t="4551" x="4581525" y="3733800"/>
          <p14:tracePt t="4568" x="4667250" y="3438525"/>
          <p14:tracePt t="4584" x="4705350" y="3314700"/>
          <p14:tracePt t="4601" x="4705350" y="3267075"/>
          <p14:tracePt t="4618" x="4705350" y="3248025"/>
          <p14:tracePt t="4635" x="4705350" y="3238500"/>
          <p14:tracePt t="4651" x="4667250" y="3209925"/>
          <p14:tracePt t="4668" x="4552950" y="3181350"/>
          <p14:tracePt t="4685" x="4400550" y="3162300"/>
          <p14:tracePt t="4701" x="4267200" y="3162300"/>
          <p14:tracePt t="4718" x="4171950" y="3162300"/>
          <p14:tracePt t="4735" x="4162425" y="3162300"/>
          <p14:tracePt t="4752" x="4162425" y="3133725"/>
          <p14:tracePt t="4768" x="4210050" y="3009900"/>
          <p14:tracePt t="4785" x="4238625" y="2924175"/>
          <p14:tracePt t="4801" x="4248150" y="2905125"/>
          <p14:tracePt t="4818" x="4248150" y="2886075"/>
          <p14:tracePt t="4896" x="4248150" y="2924175"/>
          <p14:tracePt t="4904" x="4248150" y="2962275"/>
          <p14:tracePt t="4912" x="4248150" y="2981325"/>
          <p14:tracePt t="4920" x="4276725" y="3009900"/>
          <p14:tracePt t="4934" x="4295775" y="3048000"/>
          <p14:tracePt t="4951" x="4362450" y="3124200"/>
          <p14:tracePt t="4968" x="4505325" y="3228975"/>
          <p14:tracePt t="4984" x="4562475" y="3248025"/>
          <p14:tracePt t="5001" x="4572000" y="3257550"/>
          <p14:tracePt t="5040" x="4581525" y="3267075"/>
          <p14:tracePt t="5051" x="4591050" y="3286125"/>
          <p14:tracePt t="5068" x="4600575" y="3343275"/>
          <p14:tracePt t="5084" x="4600575" y="3390900"/>
          <p14:tracePt t="5101" x="4600575" y="3419475"/>
          <p14:tracePt t="5118" x="4600575" y="3438525"/>
          <p14:tracePt t="5134" x="4610100" y="3457575"/>
          <p14:tracePt t="5151" x="4619625" y="3476625"/>
          <p14:tracePt t="5168" x="4638675" y="3514725"/>
          <p14:tracePt t="5185" x="4648200" y="3514725"/>
          <p14:tracePt t="5320" x="4648200" y="3524250"/>
          <p14:tracePt t="5336" x="4648200" y="3552825"/>
          <p14:tracePt t="5352" x="4638675" y="3571875"/>
          <p14:tracePt t="5368" x="4638675" y="3590925"/>
          <p14:tracePt t="5672" x="4629150" y="3590925"/>
          <p14:tracePt t="5696" x="4629150" y="3581400"/>
          <p14:tracePt t="5736" x="4638675" y="3581400"/>
          <p14:tracePt t="5744" x="4638675" y="3571875"/>
          <p14:tracePt t="5752" x="4648200" y="3562350"/>
          <p14:tracePt t="5768" x="4676775" y="3552825"/>
          <p14:tracePt t="5785" x="4714875" y="3543300"/>
          <p14:tracePt t="5802" x="4733925" y="3543300"/>
          <p14:tracePt t="5818" x="4781550" y="3543300"/>
          <p14:tracePt t="5835" x="4810125" y="3543300"/>
          <p14:tracePt t="5851" x="4848225" y="3543300"/>
          <p14:tracePt t="5868" x="4857750" y="3543300"/>
          <p14:tracePt t="6168" x="4867275" y="3543300"/>
          <p14:tracePt t="6176" x="4876800" y="3543300"/>
          <p14:tracePt t="6185" x="4886325" y="3552825"/>
          <p14:tracePt t="6201" x="4905375" y="3552825"/>
          <p14:tracePt t="6218" x="4933950" y="3571875"/>
          <p14:tracePt t="6235" x="4962525" y="3571875"/>
          <p14:tracePt t="6252" x="5000625" y="3571875"/>
          <p14:tracePt t="6268" x="5048250" y="3571875"/>
          <p14:tracePt t="6285" x="5086350" y="3571875"/>
          <p14:tracePt t="6302" x="5114925" y="3571875"/>
          <p14:tracePt t="6335" x="5133975" y="3571875"/>
          <p14:tracePt t="6352" x="5162550" y="3581400"/>
          <p14:tracePt t="6368" x="5191125" y="3590925"/>
          <p14:tracePt t="6385" x="5200650" y="3590925"/>
          <p14:tracePt t="6402" x="5210175" y="3600450"/>
          <p14:tracePt t="6435" x="5210175" y="3609975"/>
          <p14:tracePt t="6704" x="5219700" y="3609975"/>
          <p14:tracePt t="6752" x="5229225" y="3600450"/>
          <p14:tracePt t="6760" x="5238750" y="3590925"/>
          <p14:tracePt t="6768" x="5248275" y="3581400"/>
          <p14:tracePt t="6785" x="5267325" y="3571875"/>
          <p14:tracePt t="6802" x="5286375" y="3562350"/>
          <p14:tracePt t="6818" x="5314950" y="3562350"/>
          <p14:tracePt t="6835" x="5334000" y="3543300"/>
          <p14:tracePt t="6851" x="5353050" y="3543300"/>
          <p14:tracePt t="6868" x="5381625" y="3533775"/>
          <p14:tracePt t="6885" x="5429250" y="3524250"/>
          <p14:tracePt t="6902" x="5505450" y="3514725"/>
          <p14:tracePt t="6918" x="5562600" y="3514725"/>
          <p14:tracePt t="6935" x="5581650" y="3514725"/>
          <p14:tracePt t="6952" x="5600700" y="3514725"/>
          <p14:tracePt t="7032" x="5610225" y="3514725"/>
          <p14:tracePt t="7112" x="5610225" y="3524250"/>
          <p14:tracePt t="7120" x="5610225" y="3533775"/>
          <p14:tracePt t="7568" x="5610225" y="3543300"/>
          <p14:tracePt t="7952" x="5619750" y="3543300"/>
          <p14:tracePt t="7960" x="5629275" y="3543300"/>
          <p14:tracePt t="7968" x="5638800" y="3543300"/>
          <p14:tracePt t="7985" x="5676900" y="3552825"/>
          <p14:tracePt t="8002" x="5753100" y="3571875"/>
          <p14:tracePt t="8018" x="5838825" y="3581400"/>
          <p14:tracePt t="8035" x="5934075" y="3590925"/>
          <p14:tracePt t="8052" x="6019800" y="3600450"/>
          <p14:tracePt t="8068" x="6105525" y="3600450"/>
          <p14:tracePt t="8085" x="6134100" y="3600450"/>
          <p14:tracePt t="8102" x="6153150" y="3600450"/>
          <p14:tracePt t="8119" x="6162675" y="3600450"/>
          <p14:tracePt t="8135" x="6200775" y="3590925"/>
          <p14:tracePt t="8152" x="6267450" y="3581400"/>
          <p14:tracePt t="8168" x="6315075" y="3562350"/>
          <p14:tracePt t="8185" x="6343650" y="3552825"/>
          <p14:tracePt t="8202" x="6353175" y="3543300"/>
          <p14:tracePt t="8256" x="6362700" y="3543300"/>
          <p14:tracePt t="8528" x="6372225" y="3543300"/>
          <p14:tracePt t="8537" x="6410325" y="3543300"/>
          <p14:tracePt t="8544" x="6419850" y="3533775"/>
          <p14:tracePt t="8553" x="6448425" y="3524250"/>
          <p14:tracePt t="8568" x="6496050" y="3514725"/>
          <p14:tracePt t="8585" x="6534150" y="3514725"/>
          <p14:tracePt t="8602" x="6562725" y="3514725"/>
          <p14:tracePt t="8618" x="6591300" y="3514725"/>
          <p14:tracePt t="8635" x="6610350" y="3514725"/>
          <p14:tracePt t="8652" x="6629400" y="3514725"/>
          <p14:tracePt t="8668" x="6638925" y="3514725"/>
          <p14:tracePt t="8685" x="6667500" y="3533775"/>
          <p14:tracePt t="8702" x="6677025" y="3533775"/>
          <p14:tracePt t="8719" x="6705600" y="3543300"/>
          <p14:tracePt t="8735" x="6734175" y="3552825"/>
          <p14:tracePt t="8752" x="6762750" y="3581400"/>
          <p14:tracePt t="8769" x="6772275" y="3581400"/>
          <p14:tracePt t="8802" x="6791325" y="3581400"/>
          <p14:tracePt t="8818" x="6819900" y="3581400"/>
          <p14:tracePt t="8835" x="6829425" y="3581400"/>
          <p14:tracePt t="8852" x="6858000" y="3581400"/>
          <p14:tracePt t="8869" x="6886575" y="3571875"/>
          <p14:tracePt t="8885" x="6924675" y="3562350"/>
          <p14:tracePt t="8902" x="6962775" y="3543300"/>
          <p14:tracePt t="8919" x="6981825" y="3533775"/>
          <p14:tracePt t="8953" x="6991350" y="3533775"/>
          <p14:tracePt t="9024" x="6981825" y="3514725"/>
          <p14:tracePt t="9032" x="6943725" y="3495675"/>
          <p14:tracePt t="9040" x="6905625" y="3486150"/>
          <p14:tracePt t="9052" x="6829425" y="3476625"/>
          <p14:tracePt t="9069" x="6667500" y="3476625"/>
          <p14:tracePt t="9086" x="6515100" y="3476625"/>
          <p14:tracePt t="9102" x="6372225" y="3476625"/>
          <p14:tracePt t="9119" x="6276975" y="3467100"/>
          <p14:tracePt t="9135" x="6191250" y="3457575"/>
          <p14:tracePt t="9152" x="6096000" y="3438525"/>
          <p14:tracePt t="9168" x="6038850" y="3429000"/>
          <p14:tracePt t="9185" x="5981700" y="3429000"/>
          <p14:tracePt t="9202" x="5962650" y="3429000"/>
          <p14:tracePt t="9218" x="5943600" y="3429000"/>
          <p14:tracePt t="9235" x="5924550" y="3429000"/>
          <p14:tracePt t="9252" x="5915025" y="3429000"/>
          <p14:tracePt t="9268" x="5905500" y="3429000"/>
          <p14:tracePt t="9344" x="5953125" y="3429000"/>
          <p14:tracePt t="9353" x="6038850" y="3438525"/>
          <p14:tracePt t="9361" x="6219825" y="3448050"/>
          <p14:tracePt t="9369" x="6429375" y="3448050"/>
          <p14:tracePt t="9385" x="6705600" y="3448050"/>
          <p14:tracePt t="9402" x="6819900" y="3448050"/>
          <p14:tracePt t="9419" x="6838950" y="3457575"/>
          <p14:tracePt t="9664" x="6848475" y="3467100"/>
          <p14:tracePt t="9672" x="6867525" y="3476625"/>
          <p14:tracePt t="9681" x="6896100" y="3495675"/>
          <p14:tracePt t="9688" x="6943725" y="3505200"/>
          <p14:tracePt t="9702" x="6981825" y="3514725"/>
          <p14:tracePt t="9719" x="7077075" y="3543300"/>
          <p14:tracePt t="9735" x="7162800" y="3552825"/>
          <p14:tracePt t="9752" x="7239000" y="3552825"/>
          <p14:tracePt t="9769" x="7267575" y="3552825"/>
          <p14:tracePt t="9786" x="7277100" y="3543300"/>
          <p14:tracePt t="9832" x="7286625" y="3533775"/>
          <p14:tracePt t="9856" x="7296150" y="3524250"/>
          <p14:tracePt t="9872" x="7315200" y="3524250"/>
          <p14:tracePt t="9881" x="7324725" y="3524250"/>
          <p14:tracePt t="9888" x="7353300" y="3524250"/>
          <p14:tracePt t="9902" x="7372350" y="3524250"/>
          <p14:tracePt t="9919" x="7410450" y="3514725"/>
          <p14:tracePt t="9935" x="7458075" y="3514725"/>
          <p14:tracePt t="9953" x="7505700" y="3514725"/>
          <p14:tracePt t="9969" x="7515225" y="3514725"/>
          <p14:tracePt t="10568" x="7505700" y="3514725"/>
          <p14:tracePt t="10576" x="7448550" y="3514725"/>
          <p14:tracePt t="10586" x="7353300" y="3505200"/>
          <p14:tracePt t="10602" x="7153275" y="3505200"/>
          <p14:tracePt t="10619" x="6953250" y="3495675"/>
          <p14:tracePt t="10636" x="6734175" y="3486150"/>
          <p14:tracePt t="10652" x="6496050" y="3457575"/>
          <p14:tracePt t="10669" x="6324600" y="3419475"/>
          <p14:tracePt t="10686" x="6248400" y="3409950"/>
          <p14:tracePt t="10702" x="6229350" y="3400425"/>
          <p14:tracePt t="10735" x="6219825" y="3390900"/>
          <p14:tracePt t="10752" x="6248400" y="3362325"/>
          <p14:tracePt t="10769" x="6438900" y="3362325"/>
          <p14:tracePt t="10786" x="6886575" y="3409950"/>
          <p14:tracePt t="10802" x="7458075" y="3514725"/>
          <p14:tracePt t="10819" x="7715250" y="3571875"/>
          <p14:tracePt t="10835" x="7791450" y="3581400"/>
          <p14:tracePt t="10869" x="7781925" y="3581400"/>
          <p14:tracePt t="10885" x="7686675" y="3581400"/>
          <p14:tracePt t="10902" x="7496175" y="3562350"/>
          <p14:tracePt t="10919" x="7315200" y="3533775"/>
          <p14:tracePt t="10936" x="7210425" y="3514725"/>
          <p14:tracePt t="10952" x="7191375" y="3514725"/>
          <p14:tracePt t="10993" x="7219950" y="3514725"/>
          <p14:tracePt t="11000" x="7277100" y="3524250"/>
          <p14:tracePt t="11009" x="7343775" y="3552825"/>
          <p14:tracePt t="11019" x="7372350" y="3571875"/>
          <p14:tracePt t="11036" x="7534275" y="3619500"/>
          <p14:tracePt t="11052" x="7610475" y="3638550"/>
          <p14:tracePt t="11086" x="7620000" y="3648075"/>
          <p14:tracePt t="11102" x="7581900" y="3667125"/>
          <p14:tracePt t="11119" x="7477125" y="3667125"/>
          <p14:tracePt t="11136" x="7429500" y="3667125"/>
          <p14:tracePt t="11152" x="7410450" y="3667125"/>
          <p14:tracePt t="11185" x="7400925" y="3667125"/>
          <p14:tracePt t="11193" x="7400925" y="3657600"/>
          <p14:tracePt t="11202" x="7400925" y="3629025"/>
          <p14:tracePt t="11219" x="7400925" y="3600450"/>
          <p14:tracePt t="11235" x="7419975" y="3524250"/>
          <p14:tracePt t="11252" x="7448550" y="3486150"/>
          <p14:tracePt t="11269" x="7467600" y="3476625"/>
          <p14:tracePt t="22242" x="7477125" y="3476625"/>
          <p14:tracePt t="22250" x="7534275" y="3505200"/>
          <p14:tracePt t="22258" x="7610475" y="3562350"/>
          <p14:tracePt t="22271" x="7658100" y="3590925"/>
          <p14:tracePt t="22288" x="7667625" y="3600450"/>
          <p14:tracePt t="22305" x="7667625" y="3609975"/>
          <p14:tracePt t="22321" x="7572375" y="3676650"/>
          <p14:tracePt t="22338" x="7305675" y="3781425"/>
          <p14:tracePt t="22354" x="7124700" y="3848100"/>
          <p14:tracePt t="22371" x="6934200" y="3886200"/>
          <p14:tracePt t="22387" x="6724650" y="3914775"/>
          <p14:tracePt t="22404" x="6543675" y="3943350"/>
          <p14:tracePt t="22421" x="6400800" y="3971925"/>
          <p14:tracePt t="22438" x="6257925" y="4019550"/>
          <p14:tracePt t="22454" x="6010275" y="4067175"/>
          <p14:tracePt t="22471" x="5724525" y="4095750"/>
          <p14:tracePt t="22488" x="5505450" y="4105275"/>
          <p14:tracePt t="22504" x="5343525" y="4105275"/>
          <p14:tracePt t="22521" x="5210175" y="4095750"/>
          <p14:tracePt t="22538" x="4943475" y="4067175"/>
          <p14:tracePt t="22554" x="4752975" y="4038600"/>
          <p14:tracePt t="22571" x="4600575" y="4029075"/>
          <p14:tracePt t="22588" x="4514850" y="4029075"/>
          <p14:tracePt t="22604" x="4429125" y="3990975"/>
          <p14:tracePt t="22621" x="4352925" y="3962400"/>
          <p14:tracePt t="22638" x="4210050" y="3924300"/>
          <p14:tracePt t="22654" x="4086225" y="3924300"/>
          <p14:tracePt t="22671" x="3990975" y="3924300"/>
          <p14:tracePt t="22688" x="3952875" y="3924300"/>
          <p14:tracePt t="22721" x="3943350" y="3924300"/>
          <p14:tracePt t="22738" x="3838575" y="3924300"/>
          <p14:tracePt t="22755" x="3752850" y="3924300"/>
          <p14:tracePt t="22771" x="3714750" y="3924300"/>
          <p14:tracePt t="22788" x="3686175" y="3924300"/>
          <p14:tracePt t="22842" x="3676650" y="3924300"/>
          <p14:tracePt t="22858" x="3667125" y="3924300"/>
          <p14:tracePt t="22866" x="3657600" y="3924300"/>
          <p14:tracePt t="22874" x="3648075" y="3924300"/>
          <p14:tracePt t="22888" x="3638550" y="3924300"/>
          <p14:tracePt t="22904" x="3629025" y="3933825"/>
          <p14:tracePt t="22921" x="3629025" y="3943350"/>
          <p14:tracePt t="22938" x="3609975" y="3943350"/>
          <p14:tracePt t="22954" x="3590925" y="3943350"/>
          <p14:tracePt t="22971" x="3581400" y="3943350"/>
          <p14:tracePt t="22988" x="3571875" y="3943350"/>
          <p14:tracePt t="23066" x="3552825" y="3933825"/>
          <p14:tracePt t="23098" x="3543300" y="3924300"/>
          <p14:tracePt t="23122" x="3543300" y="3914775"/>
          <p14:tracePt t="23146" x="3543300" y="3905250"/>
          <p14:tracePt t="23154" x="3533775" y="3895725"/>
          <p14:tracePt t="23170" x="3533775" y="3886200"/>
          <p14:tracePt t="23218" x="3524250" y="3886200"/>
          <p14:tracePt t="23282" x="3524250" y="3895725"/>
          <p14:tracePt t="23290" x="3524250" y="3914775"/>
          <p14:tracePt t="23298" x="3524250" y="3924300"/>
          <p14:tracePt t="23306" x="3524250" y="3943350"/>
          <p14:tracePt t="23321" x="3524250" y="3952875"/>
          <p14:tracePt t="23338" x="3524250" y="3962400"/>
          <p14:tracePt t="23355" x="3524250" y="3971925"/>
          <p14:tracePt t="23434" x="3543300" y="3962400"/>
          <p14:tracePt t="23442" x="3552825" y="3943350"/>
          <p14:tracePt t="23450" x="3562350" y="3905250"/>
          <p14:tracePt t="23458" x="3571875" y="3876675"/>
          <p14:tracePt t="23471" x="3571875" y="3838575"/>
          <p14:tracePt t="23488" x="3590925" y="3800475"/>
          <p14:tracePt t="23504" x="3590925" y="3790950"/>
          <p14:tracePt t="23570" x="3590925" y="3800475"/>
          <p14:tracePt t="23578" x="3590925" y="3810000"/>
          <p14:tracePt t="23588" x="3590925" y="3838575"/>
          <p14:tracePt t="23604" x="3590925" y="3857625"/>
          <p14:tracePt t="23621" x="3581400" y="3876675"/>
          <p14:tracePt t="23638" x="3581400" y="3886200"/>
          <p14:tracePt t="23698" x="3581400" y="3876675"/>
          <p14:tracePt t="23706" x="3581400" y="3848100"/>
          <p14:tracePt t="23714" x="3590925" y="3819525"/>
          <p14:tracePt t="23723" x="3600450" y="3810000"/>
          <p14:tracePt t="23738" x="3600450" y="3781425"/>
          <p14:tracePt t="23755" x="3609975" y="3762375"/>
          <p14:tracePt t="23810" x="3609975" y="3781425"/>
          <p14:tracePt t="23818" x="3590925" y="3819525"/>
          <p14:tracePt t="23826" x="3590925" y="3848100"/>
          <p14:tracePt t="23838" x="3571875" y="3876675"/>
          <p14:tracePt t="23855" x="3562350" y="3895725"/>
          <p14:tracePt t="23922" x="3562350" y="3886200"/>
          <p14:tracePt t="23930" x="3562350" y="3857625"/>
          <p14:tracePt t="23938" x="3562350" y="3838575"/>
          <p14:tracePt t="23955" x="3571875" y="3819525"/>
          <p14:tracePt t="23971" x="3571875" y="3790950"/>
          <p14:tracePt t="24042" x="3571875" y="3810000"/>
          <p14:tracePt t="24050" x="3552825" y="3838575"/>
          <p14:tracePt t="24058" x="3543300" y="3876675"/>
          <p14:tracePt t="24071" x="3533775" y="3895725"/>
          <p14:tracePt t="24088" x="3524250" y="3933825"/>
          <p14:tracePt t="24210" x="3524250" y="3924300"/>
          <p14:tracePt t="24290" x="3524250" y="3933825"/>
          <p14:tracePt t="24306" x="3524250" y="3943350"/>
          <p14:tracePt t="24330" x="3524250" y="3952875"/>
          <p14:tracePt t="24338" x="3524250" y="3962400"/>
          <p14:tracePt t="24346" x="3524250" y="3971925"/>
          <p14:tracePt t="24355" x="3524250" y="3981450"/>
          <p14:tracePt t="24371" x="3533775" y="4000500"/>
          <p14:tracePt t="24388" x="3609975" y="4019550"/>
          <p14:tracePt t="24405" x="3705225" y="4029075"/>
          <p14:tracePt t="24421" x="3848100" y="4048125"/>
          <p14:tracePt t="24438" x="3962400" y="4048125"/>
          <p14:tracePt t="24455" x="4019550" y="4048125"/>
          <p14:tracePt t="24472" x="4038600" y="4038600"/>
          <p14:tracePt t="24488" x="4048125" y="4038600"/>
          <p14:tracePt t="24523" x="4057650" y="4038600"/>
          <p14:tracePt t="24538" x="4057650" y="4029075"/>
          <p14:tracePt t="24555" x="4057650" y="3990975"/>
          <p14:tracePt t="24571" x="4057650" y="3981450"/>
          <p14:tracePt t="24588" x="4057650" y="3952875"/>
          <p14:tracePt t="24605" x="4048125" y="3933825"/>
          <p14:tracePt t="24621" x="4048125" y="3914775"/>
          <p14:tracePt t="24638" x="4048125" y="3905250"/>
          <p14:tracePt t="24722" x="4048125" y="3924300"/>
          <p14:tracePt t="24730" x="4048125" y="3943350"/>
          <p14:tracePt t="24738" x="4048125" y="3962400"/>
          <p14:tracePt t="24754" x="4048125" y="3981450"/>
          <p14:tracePt t="24826" x="4057650" y="3990975"/>
          <p14:tracePt t="24834" x="4057650" y="3981450"/>
          <p14:tracePt t="24842" x="4057650" y="3962400"/>
          <p14:tracePt t="24855" x="4057650" y="3952875"/>
          <p14:tracePt t="24872" x="4057650" y="3914775"/>
          <p14:tracePt t="24888" x="4067175" y="3886200"/>
          <p14:tracePt t="24905" x="4076700" y="3876675"/>
          <p14:tracePt t="24938" x="4076700" y="3905250"/>
          <p14:tracePt t="24955" x="4076700" y="3962400"/>
          <p14:tracePt t="24972" x="4076700" y="3990975"/>
          <p14:tracePt t="24988" x="4076700" y="4010025"/>
          <p14:tracePt t="25066" x="4076700" y="4000500"/>
          <p14:tracePt t="25082" x="4076700" y="3990975"/>
          <p14:tracePt t="25090" x="4076700" y="3981450"/>
          <p14:tracePt t="25786" x="4067175" y="3971925"/>
          <p14:tracePt t="25794" x="4038600" y="3990975"/>
          <p14:tracePt t="25805" x="4010025" y="3990975"/>
          <p14:tracePt t="25821" x="3981450" y="4010025"/>
          <p14:tracePt t="25890" x="3971925" y="4010025"/>
          <p14:tracePt t="25906" x="3962400" y="4010025"/>
          <p14:tracePt t="25914" x="3952875" y="4000500"/>
          <p14:tracePt t="25923" x="3952875" y="3990975"/>
          <p14:tracePt t="25938" x="3943350" y="3943350"/>
          <p14:tracePt t="25955" x="3943350" y="3895725"/>
          <p14:tracePt t="25972" x="3943350" y="3857625"/>
          <p14:tracePt t="25988" x="3943350" y="3848100"/>
          <p14:tracePt t="26005" x="3943350" y="3838575"/>
          <p14:tracePt t="26050" x="3933825" y="3848100"/>
          <p14:tracePt t="26058" x="3905250" y="3905250"/>
          <p14:tracePt t="26072" x="3867150" y="3962400"/>
          <p14:tracePt t="26088" x="3810000" y="4029075"/>
          <p14:tracePt t="26105" x="3771900" y="4076700"/>
          <p14:tracePt t="26163" x="3762375" y="4076700"/>
          <p14:tracePt t="26170" x="3762375" y="4067175"/>
          <p14:tracePt t="26178" x="3762375" y="4038600"/>
          <p14:tracePt t="26188" x="3771900" y="4019550"/>
          <p14:tracePt t="26205" x="3810000" y="3962400"/>
          <p14:tracePt t="26222" x="3857625" y="3924300"/>
          <p14:tracePt t="26238" x="3886200" y="3895725"/>
          <p14:tracePt t="26274" x="3895725" y="3914775"/>
          <p14:tracePt t="26288" x="3876675" y="3943350"/>
          <p14:tracePt t="26305" x="3819525" y="4029075"/>
          <p14:tracePt t="26322" x="3771900" y="4076700"/>
          <p14:tracePt t="26362" x="3771900" y="4067175"/>
          <p14:tracePt t="26371" x="3790950" y="4029075"/>
          <p14:tracePt t="26388" x="3848100" y="3971925"/>
          <p14:tracePt t="26405" x="3905250" y="3905250"/>
          <p14:tracePt t="26422" x="3962400" y="3867150"/>
          <p14:tracePt t="26439" x="3981450" y="3848100"/>
          <p14:tracePt t="26490" x="3943350" y="3914775"/>
          <p14:tracePt t="26498" x="3886200" y="3962400"/>
          <p14:tracePt t="26507" x="3819525" y="4010025"/>
          <p14:tracePt t="26522" x="3771900" y="4038600"/>
          <p14:tracePt t="26570" x="3790950" y="4029075"/>
          <p14:tracePt t="26579" x="3800475" y="4010025"/>
          <p14:tracePt t="26588" x="3810000" y="4000500"/>
          <p14:tracePt t="26605" x="3829050" y="3981450"/>
          <p14:tracePt t="26622" x="3838575" y="3981450"/>
          <p14:tracePt t="26638" x="3848100" y="3971925"/>
          <p14:tracePt t="26672" x="3848100" y="3962400"/>
          <p14:tracePt t="27259" x="3848100" y="3952875"/>
          <p14:tracePt t="27267" x="3848100" y="3943350"/>
          <p14:tracePt t="27290" x="3848100" y="3933825"/>
          <p14:tracePt t="27339" x="3848100" y="3924300"/>
          <p14:tracePt t="27362" x="3848100" y="3914775"/>
          <p14:tracePt t="27467" x="3848100" y="3905250"/>
          <p14:tracePt t="27474" x="3848100" y="3895725"/>
          <p14:tracePt t="27538" x="3838575" y="3886200"/>
          <p14:tracePt t="27603" x="3838575" y="3876675"/>
          <p14:tracePt t="27610" x="3829050" y="3867150"/>
          <p14:tracePt t="27666" x="3829050" y="3857625"/>
          <p14:tracePt t="27883" x="3829050" y="3848100"/>
          <p14:tracePt t="30955" x="3838575" y="3848100"/>
          <p14:tracePt t="31011" x="3848100" y="3848100"/>
          <p14:tracePt t="31091" x="3848100" y="3857625"/>
          <p14:tracePt t="31099" x="3848100" y="3867150"/>
          <p14:tracePt t="31107" x="3829050" y="3867150"/>
          <p14:tracePt t="31123" x="3800475" y="3867150"/>
          <p14:tracePt t="31139" x="3762375" y="3876675"/>
          <p14:tracePt t="31156" x="3714750" y="3876675"/>
          <p14:tracePt t="31172" x="3676650" y="3876675"/>
          <p14:tracePt t="31190" x="3648075" y="3876675"/>
          <p14:tracePt t="31206" x="3638550" y="3876675"/>
          <p14:tracePt t="31223" x="3619500" y="3886200"/>
          <p14:tracePt t="31256" x="3609975" y="3886200"/>
          <p14:tracePt t="31273" x="3581400" y="3876675"/>
          <p14:tracePt t="31289" x="3552825" y="3857625"/>
          <p14:tracePt t="31306" x="3543300" y="3857625"/>
          <p14:tracePt t="31323" x="3533775" y="3857625"/>
          <p14:tracePt t="31403" x="3524250" y="3857625"/>
          <p14:tracePt t="31451" x="3514725" y="3857625"/>
          <p14:tracePt t="31459" x="3514725" y="3848100"/>
          <p14:tracePt t="31483" x="3514725" y="3829050"/>
          <p14:tracePt t="31507" x="3514725" y="3819525"/>
          <p14:tracePt t="31515" x="3514725" y="3800475"/>
          <p14:tracePt t="31555" x="3514725" y="3790950"/>
          <p14:tracePt t="31571" x="3514725" y="3781425"/>
          <p14:tracePt t="31579" x="3524250" y="3771900"/>
          <p14:tracePt t="31589" x="3533775" y="3762375"/>
          <p14:tracePt t="31606" x="3552825" y="3752850"/>
          <p14:tracePt t="31623" x="3600450" y="3733800"/>
          <p14:tracePt t="31639" x="3638550" y="3733800"/>
          <p14:tracePt t="31656" x="3686175" y="3714750"/>
          <p14:tracePt t="31673" x="3743325" y="3714750"/>
          <p14:tracePt t="31689" x="3790950" y="3714750"/>
          <p14:tracePt t="31706" x="3829050" y="3724275"/>
          <p14:tracePt t="31723" x="3867150" y="3733800"/>
          <p14:tracePt t="31739" x="3876675" y="3743325"/>
          <p14:tracePt t="31756" x="3905250" y="3762375"/>
          <p14:tracePt t="31773" x="3933825" y="3800475"/>
          <p14:tracePt t="31790" x="3962400" y="3829050"/>
          <p14:tracePt t="31806" x="3971925" y="3848100"/>
          <p14:tracePt t="31823" x="3981450" y="3867150"/>
          <p14:tracePt t="31839" x="3990975" y="3895725"/>
          <p14:tracePt t="31873" x="3990975" y="3905250"/>
          <p14:tracePt t="31889" x="3990975" y="3914775"/>
          <p14:tracePt t="31906" x="3990975" y="3924300"/>
          <p14:tracePt t="31923" x="3943350" y="3952875"/>
          <p14:tracePt t="31939" x="3895725" y="3981450"/>
          <p14:tracePt t="31956" x="3867150" y="3981450"/>
          <p14:tracePt t="31973" x="3848100" y="3981450"/>
          <p14:tracePt t="31989" x="3838575" y="3981450"/>
          <p14:tracePt t="32006" x="3800475" y="3981450"/>
          <p14:tracePt t="32023" x="3800475" y="3971925"/>
          <p14:tracePt t="32039" x="3781425" y="3962400"/>
          <p14:tracePt t="32056" x="3762375" y="3952875"/>
          <p14:tracePt t="32073" x="3743325" y="3933825"/>
          <p14:tracePt t="32089" x="3724275" y="3924300"/>
          <p14:tracePt t="32106" x="3714750" y="3924300"/>
          <p14:tracePt t="32123" x="3657600" y="3895725"/>
          <p14:tracePt t="32139" x="3638550" y="3886200"/>
          <p14:tracePt t="32156" x="3619500" y="3867150"/>
          <p14:tracePt t="32173" x="3609975" y="3857625"/>
          <p14:tracePt t="32219" x="3590925" y="3848100"/>
          <p14:tracePt t="32267" x="3590925" y="3838575"/>
          <p14:tracePt t="32675" x="3590925" y="3829050"/>
          <p14:tracePt t="32707" x="3590925" y="3819525"/>
          <p14:tracePt t="32715" x="3590925" y="3810000"/>
          <p14:tracePt t="32723" x="3590925" y="3800475"/>
          <p14:tracePt t="32739" x="3590925" y="3790950"/>
          <p14:tracePt t="33179" x="3590925" y="3781425"/>
          <p14:tracePt t="34011" x="3590925" y="3790950"/>
          <p14:tracePt t="34019" x="3590925" y="3800475"/>
          <p14:tracePt t="34027" x="3590925" y="3819525"/>
          <p14:tracePt t="34040" x="3590925" y="3838575"/>
          <p14:tracePt t="34056" x="3600450" y="3857625"/>
          <p14:tracePt t="34073" x="3600450" y="3886200"/>
          <p14:tracePt t="34090" x="3609975" y="3886200"/>
          <p14:tracePt t="34106" x="3609975" y="3895725"/>
          <p14:tracePt t="34123" x="3609975" y="3905250"/>
          <p14:tracePt t="34140" x="3609975" y="3914775"/>
          <p14:tracePt t="34163" x="3600450" y="3914775"/>
          <p14:tracePt t="36444" x="3609975" y="3905250"/>
          <p14:tracePt t="36452" x="3657600" y="3905250"/>
          <p14:tracePt t="36460" x="3686175" y="3905250"/>
          <p14:tracePt t="36474" x="3705225" y="3905250"/>
          <p14:tracePt t="36491" x="3743325" y="3914775"/>
          <p14:tracePt t="36508" x="3800475" y="3924300"/>
          <p14:tracePt t="36524" x="3838575" y="3962400"/>
          <p14:tracePt t="36540" x="3848100" y="3990975"/>
          <p14:tracePt t="36580" x="3857625" y="4000500"/>
          <p14:tracePt t="36771" x="3857625" y="4010025"/>
          <p14:tracePt t="36780" x="3848100" y="4019550"/>
          <p14:tracePt t="36803" x="3838575" y="4029075"/>
          <p14:tracePt t="37764" x="3838575" y="4048125"/>
          <p14:tracePt t="37772" x="3838575" y="4057650"/>
          <p14:tracePt t="38148" x="3838575" y="4076700"/>
          <p14:tracePt t="38156" x="3838575" y="4095750"/>
          <p14:tracePt t="39100" x="3838575" y="4086225"/>
          <p14:tracePt t="39180" x="3838575" y="4076700"/>
          <p14:tracePt t="41844" x="3857625" y="4095750"/>
          <p14:tracePt t="41860" x="3867150" y="4105275"/>
          <p14:tracePt t="41868" x="3876675" y="4114800"/>
          <p14:tracePt t="41932" x="3876675" y="4105275"/>
          <p14:tracePt t="41940" x="3876675" y="4086225"/>
          <p14:tracePt t="41948" x="3876675" y="4076700"/>
          <p14:tracePt t="41958" x="3876675" y="4067175"/>
          <p14:tracePt t="41975" x="3876675" y="4038600"/>
          <p14:tracePt t="41991" x="3876675" y="4019550"/>
          <p14:tracePt t="42008" x="3867150" y="3981450"/>
          <p14:tracePt t="42024" x="3829050" y="3952875"/>
          <p14:tracePt t="42042" x="3810000" y="3943350"/>
          <p14:tracePt t="42058" x="3800475" y="3943350"/>
          <p14:tracePt t="42074" x="3790950" y="3943350"/>
          <p14:tracePt t="42100" x="3771900" y="3943350"/>
          <p14:tracePt t="42116" x="3762375" y="3943350"/>
          <p14:tracePt t="42124" x="3743325" y="3943350"/>
          <p14:tracePt t="42141" x="3705225" y="3943350"/>
          <p14:tracePt t="42158" x="3648075" y="3924300"/>
          <p14:tracePt t="42175" x="3581400" y="3895725"/>
          <p14:tracePt t="42191" x="3533775" y="3876675"/>
          <p14:tracePt t="42208" x="3524250" y="3876675"/>
          <p14:tracePt t="42224" x="3505200" y="3876675"/>
          <p14:tracePt t="42241" x="3495675" y="3876675"/>
          <p14:tracePt t="42404" x="3495675" y="3867150"/>
          <p14:tracePt t="42412" x="3495675" y="3848100"/>
          <p14:tracePt t="42420" x="3505200" y="3838575"/>
          <p14:tracePt t="42428" x="3533775" y="3829050"/>
          <p14:tracePt t="42441" x="3543300" y="3829050"/>
          <p14:tracePt t="42458" x="3600450" y="3819525"/>
          <p14:tracePt t="42475" x="3667125" y="3819525"/>
          <p14:tracePt t="42492" x="3781425" y="3819525"/>
          <p14:tracePt t="42508" x="4019550" y="3819525"/>
          <p14:tracePt t="42525" x="4162425" y="3810000"/>
          <p14:tracePt t="42541" x="4267200" y="3810000"/>
          <p14:tracePt t="42558" x="4333875" y="3810000"/>
          <p14:tracePt t="42574" x="4391025" y="3810000"/>
          <p14:tracePt t="42591" x="4448175" y="3810000"/>
          <p14:tracePt t="42608" x="4543425" y="3810000"/>
          <p14:tracePt t="42624" x="4629150" y="3810000"/>
          <p14:tracePt t="42641" x="4714875" y="3810000"/>
          <p14:tracePt t="42658" x="4743450" y="3810000"/>
          <p14:tracePt t="42675" x="4762500" y="3810000"/>
          <p14:tracePt t="42691" x="4781550" y="3810000"/>
          <p14:tracePt t="42708" x="4819650" y="3810000"/>
          <p14:tracePt t="42725" x="4829175" y="3810000"/>
          <p14:tracePt t="42820" x="4829175" y="3829050"/>
          <p14:tracePt t="42828" x="4819650" y="3838575"/>
          <p14:tracePt t="42836" x="4800600" y="3848100"/>
          <p14:tracePt t="42844" x="4772025" y="3857625"/>
          <p14:tracePt t="42858" x="4714875" y="3876675"/>
          <p14:tracePt t="42875" x="4591050" y="3876675"/>
          <p14:tracePt t="42892" x="4238625" y="3886200"/>
          <p14:tracePt t="42908" x="4057650" y="3905250"/>
          <p14:tracePt t="42925" x="3952875" y="3943350"/>
          <p14:tracePt t="42941" x="3933825" y="3943350"/>
          <p14:tracePt t="42958" x="3905250" y="3943350"/>
          <p14:tracePt t="42975" x="3867150" y="3943350"/>
          <p14:tracePt t="42991" x="3810000" y="3914775"/>
          <p14:tracePt t="43008" x="3781425" y="3895725"/>
          <p14:tracePt t="43025" x="3752850" y="3895725"/>
          <p14:tracePt t="43084" x="3733800" y="3895725"/>
          <p14:tracePt t="43093" x="3724275" y="3895725"/>
          <p14:tracePt t="43100" x="3705225" y="3886200"/>
          <p14:tracePt t="43116" x="3695700" y="3876675"/>
          <p14:tracePt t="43204" x="3705225" y="3857625"/>
          <p14:tracePt t="43212" x="3733800" y="3848100"/>
          <p14:tracePt t="43220" x="3762375" y="3838575"/>
          <p14:tracePt t="43228" x="3800475" y="3829050"/>
          <p14:tracePt t="43241" x="3838575" y="3810000"/>
          <p14:tracePt t="43258" x="3952875" y="3800475"/>
          <p14:tracePt t="43275" x="4095750" y="3800475"/>
          <p14:tracePt t="43291" x="4181475" y="3800475"/>
          <p14:tracePt t="43308" x="4305300" y="3829050"/>
          <p14:tracePt t="43325" x="4391025" y="3848100"/>
          <p14:tracePt t="43341" x="4457700" y="3848100"/>
          <p14:tracePt t="43358" x="4495800" y="3848100"/>
          <p14:tracePt t="43375" x="4514850" y="3848100"/>
          <p14:tracePt t="43392" x="4524375" y="3848100"/>
          <p14:tracePt t="43428" x="4543425" y="3857625"/>
          <p14:tracePt t="43441" x="4543425" y="3867150"/>
          <p14:tracePt t="43458" x="4552950" y="3867150"/>
          <p14:tracePt t="44300" x="4533900" y="3895725"/>
          <p14:tracePt t="44308" x="4438650" y="3924300"/>
          <p14:tracePt t="44316" x="4362450" y="3943350"/>
          <p14:tracePt t="44325" x="4305300" y="3981450"/>
          <p14:tracePt t="44342" x="4248150" y="4019550"/>
          <p14:tracePt t="44358" x="4229100" y="4019550"/>
          <p14:tracePt t="44375" x="4210050" y="4029075"/>
          <p14:tracePt t="44392" x="4191000" y="4029075"/>
          <p14:tracePt t="44408" x="4114800" y="3990975"/>
          <p14:tracePt t="44425" x="4010025" y="3952875"/>
          <p14:tracePt t="44442" x="3905250" y="3943350"/>
          <p14:tracePt t="44459" x="3819525" y="3943350"/>
          <p14:tracePt t="44475" x="3714750" y="3971925"/>
          <p14:tracePt t="44492" x="3571875" y="4010025"/>
          <p14:tracePt t="44509" x="3371850" y="4048125"/>
          <p14:tracePt t="44525" x="3314700" y="4057650"/>
          <p14:tracePt t="44542" x="3305175" y="4057650"/>
          <p14:tracePt t="44558" x="3286125" y="4057650"/>
          <p14:tracePt t="44575" x="3276600" y="4048125"/>
          <p14:tracePt t="44592" x="3276600" y="4038600"/>
          <p14:tracePt t="44608" x="3276600" y="4019550"/>
          <p14:tracePt t="44625" x="3267075" y="4000500"/>
          <p14:tracePt t="44642" x="3267075" y="3971925"/>
          <p14:tracePt t="44658" x="3267075" y="3943350"/>
          <p14:tracePt t="44675" x="3295650" y="3867150"/>
          <p14:tracePt t="44692" x="3314700" y="3829050"/>
          <p14:tracePt t="44708" x="3314700" y="3810000"/>
          <p14:tracePt t="44764" x="3324225" y="3810000"/>
          <p14:tracePt t="44772" x="3333750" y="3829050"/>
          <p14:tracePt t="44780" x="3352800" y="3857625"/>
          <p14:tracePt t="44791" x="3362325" y="3876675"/>
          <p14:tracePt t="44809" x="3409950" y="3924300"/>
          <p14:tracePt t="44825" x="3448050" y="3952875"/>
          <p14:tracePt t="44842" x="3486150" y="3981450"/>
          <p14:tracePt t="44858" x="3514725" y="4000500"/>
          <p14:tracePt t="44875" x="3524250" y="4000500"/>
          <p14:tracePt t="44892" x="3533775" y="4000500"/>
          <p14:tracePt t="44908" x="3562350" y="3990975"/>
          <p14:tracePt t="44925" x="3590925" y="3943350"/>
          <p14:tracePt t="44942" x="3609975" y="3905250"/>
          <p14:tracePt t="44958" x="3629025" y="3886200"/>
          <p14:tracePt t="44975" x="3648075" y="3867150"/>
          <p14:tracePt t="44992" x="3676650" y="3867150"/>
          <p14:tracePt t="45009" x="3695700" y="3867150"/>
          <p14:tracePt t="45026" x="3714750" y="3867150"/>
          <p14:tracePt t="45042" x="3724275" y="3876675"/>
          <p14:tracePt t="45059" x="3743325" y="3914775"/>
          <p14:tracePt t="45075" x="3743325" y="3933825"/>
          <p14:tracePt t="45093" x="3743325" y="3952875"/>
          <p14:tracePt t="45148" x="3743325" y="3962400"/>
          <p14:tracePt t="45165" x="3752850" y="3962400"/>
          <p14:tracePt t="45172" x="3762375" y="3962400"/>
          <p14:tracePt t="45181" x="3762375" y="3952875"/>
          <p14:tracePt t="45192" x="3771900" y="3943350"/>
        </p14:tracePtLst>
      </p14:laserTraceLst>
    </p:ext>
  </p:extLs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3234426-345F-4B99-A452-212F0729E8DE}" type="slidenum">
              <a:rPr lang="en-US" altLang="en-US" sz="1400"/>
              <a:pPr/>
              <a:t>42</a:t>
            </a:fld>
            <a:endParaRPr lang="en-US" altLang="en-US" sz="140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1428750"/>
          </a:xfrm>
          <a:noFill/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Logic Errors</a:t>
            </a:r>
          </a:p>
        </p:txBody>
      </p:sp>
      <p:sp>
        <p:nvSpPr>
          <p:cNvPr id="4" name="Rectangle 3"/>
          <p:cNvSpPr/>
          <p:nvPr/>
        </p:nvSpPr>
        <p:spPr>
          <a:xfrm>
            <a:off x="1234699" y="1428750"/>
            <a:ext cx="925765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#</a:t>
            </a:r>
            <a:r>
              <a:rPr lang="en-US" sz="2800" dirty="0"/>
              <a:t>include &lt;</a:t>
            </a:r>
            <a:r>
              <a:rPr lang="en-US" sz="2800" dirty="0" err="1"/>
              <a:t>iostream</a:t>
            </a:r>
            <a:r>
              <a:rPr lang="en-US" sz="2800" dirty="0"/>
              <a:t>&gt;</a:t>
            </a:r>
          </a:p>
          <a:p>
            <a:r>
              <a:rPr lang="en-US" sz="2800" dirty="0" smtClean="0"/>
              <a:t>using </a:t>
            </a:r>
            <a:r>
              <a:rPr lang="en-US" sz="2800" dirty="0"/>
              <a:t>namespace </a:t>
            </a:r>
            <a:r>
              <a:rPr lang="en-US" sz="2800" dirty="0" err="1"/>
              <a:t>std</a:t>
            </a:r>
            <a:r>
              <a:rPr lang="en-US" sz="2800" dirty="0"/>
              <a:t>;</a:t>
            </a:r>
          </a:p>
          <a:p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/>
              <a:t>main()</a:t>
            </a:r>
          </a:p>
          <a:p>
            <a:r>
              <a:rPr lang="en-US" sz="2800" dirty="0" smtClean="0"/>
              <a:t>{</a:t>
            </a:r>
            <a:endParaRPr lang="en-US" sz="2800" dirty="0"/>
          </a:p>
          <a:p>
            <a:r>
              <a:rPr lang="en-US" sz="2800" dirty="0" smtClean="0"/>
              <a:t>	</a:t>
            </a:r>
            <a:r>
              <a:rPr lang="en-US" sz="2800" dirty="0" err="1" smtClean="0"/>
              <a:t>cout</a:t>
            </a:r>
            <a:r>
              <a:rPr lang="en-US" sz="2800" dirty="0" smtClean="0"/>
              <a:t> </a:t>
            </a:r>
            <a:r>
              <a:rPr lang="en-US" sz="2800" dirty="0"/>
              <a:t>&lt;&lt; "Celsius 35 is Fahrenheit degree " &lt;&lt; </a:t>
            </a:r>
            <a:r>
              <a:rPr lang="en-US" sz="2800" dirty="0" err="1"/>
              <a:t>endl</a:t>
            </a:r>
            <a:r>
              <a:rPr lang="en-US" sz="2800" dirty="0"/>
              <a:t>;</a:t>
            </a:r>
          </a:p>
          <a:p>
            <a:r>
              <a:rPr lang="en-US" sz="2800" dirty="0" smtClean="0"/>
              <a:t>	</a:t>
            </a:r>
            <a:r>
              <a:rPr lang="en-US" sz="2800" dirty="0" err="1" smtClean="0"/>
              <a:t>cout</a:t>
            </a:r>
            <a:r>
              <a:rPr lang="en-US" sz="2800" dirty="0" smtClean="0"/>
              <a:t> </a:t>
            </a:r>
            <a:r>
              <a:rPr lang="en-US" sz="2800" dirty="0"/>
              <a:t>&lt;&lt; (</a:t>
            </a:r>
            <a:r>
              <a:rPr lang="en-US" sz="2800" dirty="0">
                <a:solidFill>
                  <a:srgbClr val="FF0000"/>
                </a:solidFill>
              </a:rPr>
              <a:t>9 / 5</a:t>
            </a:r>
            <a:r>
              <a:rPr lang="en-US" sz="2800" dirty="0"/>
              <a:t>) * 35 + 32 &lt;&lt; </a:t>
            </a:r>
            <a:r>
              <a:rPr lang="en-US" sz="2800" dirty="0" err="1"/>
              <a:t>endl</a:t>
            </a:r>
            <a:r>
              <a:rPr lang="en-US" sz="2800" dirty="0" smtClean="0"/>
              <a:t>; // </a:t>
            </a:r>
            <a:r>
              <a:rPr lang="en-US" sz="2800" dirty="0" smtClean="0">
                <a:solidFill>
                  <a:srgbClr val="FF0000"/>
                </a:solidFill>
              </a:rPr>
              <a:t>integer division</a:t>
            </a:r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 smtClean="0"/>
              <a:t>	return </a:t>
            </a:r>
            <a:r>
              <a:rPr lang="en-US" sz="2800" dirty="0"/>
              <a:t>0;</a:t>
            </a:r>
          </a:p>
          <a:p>
            <a:r>
              <a:rPr lang="en-US" sz="2800" dirty="0" smtClean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876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70"/>
    </mc:Choice>
    <mc:Fallback xmlns="">
      <p:transition spd="slow" advTm="18870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14119" x="3790950" y="3933825"/>
          <p14:tracePt t="14126" x="3790950" y="3924300"/>
          <p14:tracePt t="14134" x="3790950" y="3914775"/>
          <p14:tracePt t="14158" x="3790950" y="3905250"/>
          <p14:tracePt t="14166" x="3790950" y="3886200"/>
          <p14:tracePt t="14178" x="3781425" y="3867150"/>
          <p14:tracePt t="14195" x="3705225" y="3848100"/>
          <p14:tracePt t="14350" x="3695700" y="3848100"/>
          <p14:tracePt t="14358" x="3686175" y="3848100"/>
          <p14:tracePt t="14366" x="3667125" y="3838575"/>
          <p14:tracePt t="14382" x="3648075" y="3838575"/>
          <p14:tracePt t="14438" x="3638550" y="3838575"/>
          <p14:tracePt t="14446" x="3629025" y="3838575"/>
          <p14:tracePt t="14454" x="3619500" y="3838575"/>
          <p14:tracePt t="14502" x="3619500" y="3848100"/>
          <p14:tracePt t="14510" x="3619500" y="3867150"/>
          <p14:tracePt t="14519" x="3619500" y="3876675"/>
          <p14:tracePt t="14528" x="3619500" y="3886200"/>
          <p14:tracePt t="14545" x="3619500" y="3905250"/>
          <p14:tracePt t="14562" x="3619500" y="3924300"/>
          <p14:tracePt t="14578" x="3609975" y="3943350"/>
          <p14:tracePt t="14595" x="3581400" y="3962400"/>
          <p14:tracePt t="14612" x="3571875" y="3971925"/>
          <p14:tracePt t="14628" x="3552825" y="3971925"/>
          <p14:tracePt t="15190" x="3571875" y="3971925"/>
          <p14:tracePt t="15198" x="3581400" y="3971925"/>
          <p14:tracePt t="15206" x="3600450" y="3971925"/>
          <p14:tracePt t="15214" x="3619500" y="3971925"/>
          <p14:tracePt t="15228" x="3638550" y="3971925"/>
          <p14:tracePt t="15245" x="3648075" y="3981450"/>
          <p14:tracePt t="15261" x="3667125" y="3981450"/>
          <p14:tracePt t="15278" x="3705225" y="3981450"/>
          <p14:tracePt t="15295" x="3752850" y="3981450"/>
          <p14:tracePt t="15311" x="3790950" y="3990975"/>
          <p14:tracePt t="15328" x="3829050" y="4000500"/>
          <p14:tracePt t="15345" x="3876675" y="4000500"/>
          <p14:tracePt t="15361" x="3905250" y="4000500"/>
          <p14:tracePt t="15379" x="3933825" y="4000500"/>
          <p14:tracePt t="15411" x="3943350" y="4000500"/>
          <p14:tracePt t="15478" x="3943350" y="4010025"/>
          <p14:tracePt t="15487" x="3971925" y="4038600"/>
          <p14:tracePt t="15502" x="3981450" y="4048125"/>
          <p14:tracePt t="15518" x="3990975" y="4067175"/>
          <p14:tracePt t="15719" x="4010025" y="4057650"/>
          <p14:tracePt t="16359" x="4010025" y="4048125"/>
          <p14:tracePt t="16382" x="4000500" y="4038600"/>
          <p14:tracePt t="16391" x="3990975" y="4038600"/>
          <p14:tracePt t="16399" x="3962400" y="4029075"/>
          <p14:tracePt t="16412" x="3943350" y="4029075"/>
          <p14:tracePt t="16429" x="3867150" y="4029075"/>
          <p14:tracePt t="16445" x="3771900" y="4019550"/>
          <p14:tracePt t="16462" x="3695700" y="4019550"/>
          <p14:tracePt t="16478" x="3657600" y="4019550"/>
          <p14:tracePt t="16527" x="3638550" y="4019550"/>
          <p14:tracePt t="16535" x="3609975" y="4019550"/>
          <p14:tracePt t="16550" x="3600450" y="4019550"/>
          <p14:tracePt t="16567" x="3590925" y="4010025"/>
          <p14:tracePt t="16599" x="3571875" y="4000500"/>
          <p14:tracePt t="16615" x="3571875" y="3990975"/>
          <p14:tracePt t="16623" x="3562350" y="3990975"/>
          <p14:tracePt t="16631" x="3543300" y="3981450"/>
          <p14:tracePt t="16645" x="3533775" y="3971925"/>
          <p14:tracePt t="16662" x="3524250" y="3971925"/>
          <p14:tracePt t="16726" x="3533775" y="3981450"/>
          <p14:tracePt t="16734" x="3581400" y="3990975"/>
          <p14:tracePt t="16745" x="3629025" y="4010025"/>
          <p14:tracePt t="16762" x="3752850" y="4029075"/>
          <p14:tracePt t="16778" x="3848100" y="4057650"/>
          <p14:tracePt t="16795" x="3886200" y="4057650"/>
          <p14:tracePt t="16812" x="3895725" y="4057650"/>
          <p14:tracePt t="16855" x="3914775" y="4057650"/>
          <p14:tracePt t="16863" x="3933825" y="4067175"/>
          <p14:tracePt t="16878" x="3962400" y="4076700"/>
          <p14:tracePt t="16895" x="3971925" y="4076700"/>
          <p14:tracePt t="16999" x="3962400" y="4095750"/>
          <p14:tracePt t="17007" x="3943350" y="4095750"/>
          <p14:tracePt t="17023" x="3933825" y="4095750"/>
          <p14:tracePt t="17031" x="3914775" y="4095750"/>
          <p14:tracePt t="17045" x="3905250" y="4095750"/>
          <p14:tracePt t="17062" x="3895725" y="4095750"/>
          <p14:tracePt t="17103" x="3886200" y="4095750"/>
          <p14:tracePt t="17111" x="3914775" y="4038600"/>
          <p14:tracePt t="17119" x="3933825" y="4019550"/>
          <p14:tracePt t="17128" x="3943350" y="4010025"/>
        </p14:tracePtLst>
      </p14:laserTraceLst>
    </p:ext>
  </p:extLs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3234426-345F-4B99-A452-212F0729E8DE}" type="slidenum">
              <a:rPr lang="en-US" altLang="en-US" sz="1400"/>
              <a:pPr/>
              <a:t>43</a:t>
            </a:fld>
            <a:endParaRPr lang="en-US" altLang="en-US" sz="140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1428750"/>
          </a:xfrm>
          <a:noFill/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Logic Errors</a:t>
            </a:r>
          </a:p>
        </p:txBody>
      </p:sp>
      <p:sp>
        <p:nvSpPr>
          <p:cNvPr id="4" name="Rectangle 3"/>
          <p:cNvSpPr/>
          <p:nvPr/>
        </p:nvSpPr>
        <p:spPr>
          <a:xfrm>
            <a:off x="1234699" y="1428750"/>
            <a:ext cx="999527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#</a:t>
            </a:r>
            <a:r>
              <a:rPr lang="en-US" sz="2800" dirty="0"/>
              <a:t>include &lt;</a:t>
            </a:r>
            <a:r>
              <a:rPr lang="en-US" sz="2800" dirty="0" err="1"/>
              <a:t>iostream</a:t>
            </a:r>
            <a:r>
              <a:rPr lang="en-US" sz="2800" dirty="0"/>
              <a:t>&gt;</a:t>
            </a:r>
          </a:p>
          <a:p>
            <a:r>
              <a:rPr lang="en-US" sz="2800" dirty="0" smtClean="0"/>
              <a:t>using </a:t>
            </a:r>
            <a:r>
              <a:rPr lang="en-US" sz="2800" dirty="0"/>
              <a:t>namespace </a:t>
            </a:r>
            <a:r>
              <a:rPr lang="en-US" sz="2800" dirty="0" err="1"/>
              <a:t>std</a:t>
            </a:r>
            <a:r>
              <a:rPr lang="en-US" sz="2800" dirty="0"/>
              <a:t>;</a:t>
            </a:r>
          </a:p>
          <a:p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/>
              <a:t>main()</a:t>
            </a:r>
          </a:p>
          <a:p>
            <a:r>
              <a:rPr lang="en-US" sz="2800" dirty="0" smtClean="0"/>
              <a:t>{</a:t>
            </a:r>
            <a:endParaRPr lang="en-US" sz="2800" dirty="0"/>
          </a:p>
          <a:p>
            <a:r>
              <a:rPr lang="en-US" sz="2800" dirty="0" smtClean="0"/>
              <a:t>	</a:t>
            </a:r>
            <a:r>
              <a:rPr lang="en-US" sz="2800" dirty="0" err="1" smtClean="0"/>
              <a:t>cout</a:t>
            </a:r>
            <a:r>
              <a:rPr lang="en-US" sz="2800" dirty="0" smtClean="0"/>
              <a:t> </a:t>
            </a:r>
            <a:r>
              <a:rPr lang="en-US" sz="2800" dirty="0"/>
              <a:t>&lt;&lt; "Celsius 35 is Fahrenheit degree " &lt;&lt; </a:t>
            </a:r>
            <a:r>
              <a:rPr lang="en-US" sz="2800" dirty="0" err="1"/>
              <a:t>endl</a:t>
            </a:r>
            <a:r>
              <a:rPr lang="en-US" sz="2800" dirty="0"/>
              <a:t>;</a:t>
            </a:r>
          </a:p>
          <a:p>
            <a:r>
              <a:rPr lang="en-US" sz="2800" dirty="0" smtClean="0"/>
              <a:t>	</a:t>
            </a:r>
            <a:r>
              <a:rPr lang="en-US" sz="2800" dirty="0" err="1" smtClean="0"/>
              <a:t>cout</a:t>
            </a:r>
            <a:r>
              <a:rPr lang="en-US" sz="2800" dirty="0" smtClean="0"/>
              <a:t> </a:t>
            </a:r>
            <a:r>
              <a:rPr lang="en-US" sz="2800" dirty="0"/>
              <a:t>&lt;&lt; (</a:t>
            </a:r>
            <a:r>
              <a:rPr lang="en-US" sz="2800" dirty="0">
                <a:solidFill>
                  <a:srgbClr val="FF0000"/>
                </a:solidFill>
              </a:rPr>
              <a:t>9 / </a:t>
            </a:r>
            <a:r>
              <a:rPr lang="en-US" sz="2800" dirty="0" smtClean="0">
                <a:solidFill>
                  <a:srgbClr val="FF0000"/>
                </a:solidFill>
              </a:rPr>
              <a:t>(float) 5</a:t>
            </a:r>
            <a:r>
              <a:rPr lang="en-US" sz="2800" dirty="0"/>
              <a:t>) * 35 + 32 &lt;&lt; </a:t>
            </a:r>
            <a:r>
              <a:rPr lang="en-US" sz="2800" dirty="0" err="1"/>
              <a:t>endl</a:t>
            </a:r>
            <a:r>
              <a:rPr lang="en-US" sz="2800" dirty="0" smtClean="0"/>
              <a:t>; // </a:t>
            </a:r>
            <a:r>
              <a:rPr lang="en-US" sz="2800" dirty="0" smtClean="0">
                <a:solidFill>
                  <a:srgbClr val="FF0000"/>
                </a:solidFill>
              </a:rPr>
              <a:t>integer division</a:t>
            </a:r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/>
              <a:t> </a:t>
            </a:r>
          </a:p>
          <a:p>
            <a:r>
              <a:rPr lang="en-US" sz="2800" dirty="0" smtClean="0"/>
              <a:t>	return </a:t>
            </a:r>
            <a:r>
              <a:rPr lang="en-US" sz="2800" dirty="0"/>
              <a:t>0;</a:t>
            </a:r>
          </a:p>
          <a:p>
            <a:r>
              <a:rPr lang="en-US" sz="2800" dirty="0" smtClean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27135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536"/>
    </mc:Choice>
    <mc:Fallback xmlns="">
      <p:transition spd="slow" advTm="28536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9570" x="3952875" y="3990975"/>
          <p14:tracePt t="9578" x="3981450" y="3981450"/>
          <p14:tracePt t="9586" x="4038600" y="3971925"/>
          <p14:tracePt t="9594" x="4076700" y="3962400"/>
          <p14:tracePt t="9610" x="4124325" y="3952875"/>
          <p14:tracePt t="9627" x="4133850" y="3952875"/>
          <p14:tracePt t="9666" x="4086225" y="3962400"/>
          <p14:tracePt t="9677" x="3886200" y="3981450"/>
          <p14:tracePt t="9694" x="3286125" y="4076700"/>
          <p14:tracePt t="9711" x="3143250" y="4076700"/>
          <p14:tracePt t="9727" x="3133725" y="4076700"/>
          <p14:tracePt t="9786" x="3114675" y="4076700"/>
          <p14:tracePt t="9794" x="3076575" y="4057650"/>
          <p14:tracePt t="9802" x="3057525" y="4048125"/>
          <p14:tracePt t="9810" x="3038475" y="4029075"/>
          <p14:tracePt t="9827" x="3000375" y="4010025"/>
          <p14:tracePt t="9844" x="2990850" y="4000500"/>
          <p14:tracePt t="9860" x="2952750" y="3952875"/>
          <p14:tracePt t="9877" x="2933700" y="3924300"/>
          <p14:tracePt t="9986" x="2943225" y="3924300"/>
          <p14:tracePt t="9994" x="2952750" y="3924300"/>
          <p14:tracePt t="10002" x="2990850" y="3924300"/>
          <p14:tracePt t="10011" x="3028950" y="3924300"/>
          <p14:tracePt t="10027" x="3133725" y="3905250"/>
          <p14:tracePt t="10044" x="3228975" y="3886200"/>
          <p14:tracePt t="10061" x="3286125" y="3886200"/>
          <p14:tracePt t="10077" x="3305175" y="3876675"/>
          <p14:tracePt t="10094" x="3314700" y="3867150"/>
          <p14:tracePt t="10111" x="3324225" y="3867150"/>
          <p14:tracePt t="10194" x="3333750" y="3867150"/>
          <p14:tracePt t="10210" x="3343275" y="3876675"/>
          <p14:tracePt t="10234" x="3352800" y="3876675"/>
          <p14:tracePt t="10242" x="3371850" y="3876675"/>
          <p14:tracePt t="10250" x="3390900" y="3886200"/>
          <p14:tracePt t="10260" x="3419475" y="3895725"/>
          <p14:tracePt t="10277" x="3467100" y="3905250"/>
          <p14:tracePt t="10294" x="3486150" y="3914775"/>
          <p14:tracePt t="10311" x="3505200" y="3914775"/>
          <p14:tracePt t="10327" x="3514725" y="3914775"/>
          <p14:tracePt t="10402" x="3524250" y="3914775"/>
          <p14:tracePt t="10418" x="3543300" y="3914775"/>
          <p14:tracePt t="10450" x="3552825" y="3914775"/>
          <p14:tracePt t="10458" x="3562350" y="3914775"/>
          <p14:tracePt t="10466" x="3571875" y="3914775"/>
          <p14:tracePt t="10477" x="3581400" y="3914775"/>
          <p14:tracePt t="10494" x="3629025" y="3914775"/>
          <p14:tracePt t="10511" x="3667125" y="3914775"/>
          <p14:tracePt t="10528" x="3686175" y="3914775"/>
          <p14:tracePt t="10730" x="3695700" y="3914775"/>
          <p14:tracePt t="10754" x="3705225" y="3914775"/>
          <p14:tracePt t="10826" x="3714750" y="3914775"/>
          <p14:tracePt t="10834" x="3714750" y="3895725"/>
          <p14:tracePt t="10850" x="3714750" y="3886200"/>
          <p14:tracePt t="11034" x="3714750" y="3876675"/>
          <p14:tracePt t="11042" x="3714750" y="3867150"/>
          <p14:tracePt t="11050" x="3705225" y="3857625"/>
          <p14:tracePt t="11061" x="3695700" y="3838575"/>
          <p14:tracePt t="11082" x="3695700" y="3819525"/>
          <p14:tracePt t="11450" x="3695700" y="3829050"/>
          <p14:tracePt t="11466" x="3695700" y="3838575"/>
          <p14:tracePt t="11474" x="3695700" y="3848100"/>
          <p14:tracePt t="11482" x="3705225" y="3857625"/>
          <p14:tracePt t="11494" x="3705225" y="3867150"/>
          <p14:tracePt t="11511" x="3724275" y="3876675"/>
          <p14:tracePt t="11578" x="3724275" y="3886200"/>
          <p14:tracePt t="11698" x="3733800" y="3886200"/>
          <p14:tracePt t="12034" x="3733800" y="3895725"/>
          <p14:tracePt t="12042" x="3733800" y="3905250"/>
          <p14:tracePt t="12147" x="3733800" y="3914775"/>
          <p14:tracePt t="12642" x="3733800" y="3924300"/>
          <p14:tracePt t="12658" x="3752850" y="3924300"/>
          <p14:tracePt t="12666" x="3762375" y="3924300"/>
          <p14:tracePt t="12678" x="3771900" y="3924300"/>
          <p14:tracePt t="12695" x="3810000" y="3924300"/>
          <p14:tracePt t="12711" x="3838575" y="3914775"/>
          <p14:tracePt t="12728" x="3867150" y="3914775"/>
          <p14:tracePt t="12745" x="3914775" y="3914775"/>
          <p14:tracePt t="12761" x="3981450" y="3924300"/>
          <p14:tracePt t="12779" x="4191000" y="3971925"/>
          <p14:tracePt t="12794" x="4362450" y="4010025"/>
          <p14:tracePt t="12811" x="4533900" y="4029075"/>
          <p14:tracePt t="12828" x="4648200" y="4038600"/>
          <p14:tracePt t="12844" x="4743450" y="4048125"/>
          <p14:tracePt t="12861" x="4791075" y="4048125"/>
          <p14:tracePt t="12878" x="4819650" y="4038600"/>
          <p14:tracePt t="12894" x="4829175" y="4029075"/>
          <p14:tracePt t="12911" x="4838700" y="4029075"/>
          <p14:tracePt t="12928" x="4848225" y="4019550"/>
          <p14:tracePt t="12944" x="4867275" y="4010025"/>
          <p14:tracePt t="12961" x="4895850" y="3981450"/>
          <p14:tracePt t="12978" x="4943475" y="3981450"/>
          <p14:tracePt t="12995" x="5000625" y="3952875"/>
          <p14:tracePt t="13011" x="5048250" y="3943350"/>
          <p14:tracePt t="13028" x="5067300" y="3943350"/>
          <p14:tracePt t="13044" x="5076825" y="3943350"/>
          <p14:tracePt t="13061" x="5076825" y="3933825"/>
          <p14:tracePt t="13078" x="5086350" y="3924300"/>
          <p14:tracePt t="13095" x="5105400" y="3905250"/>
          <p14:tracePt t="13128" x="5114925" y="3895725"/>
          <p14:tracePt t="13145" x="5124450" y="3895725"/>
          <p14:tracePt t="14395" x="5114925" y="3905250"/>
          <p14:tracePt t="14403" x="5095875" y="3914775"/>
          <p14:tracePt t="14411" x="5086350" y="3933825"/>
          <p14:tracePt t="14429" x="5038725" y="4010025"/>
          <p14:tracePt t="14445" x="5019675" y="4057650"/>
          <p14:tracePt t="14461" x="4991100" y="4095750"/>
          <p14:tracePt t="14478" x="4972050" y="4114800"/>
          <p14:tracePt t="14495" x="4953000" y="4143375"/>
          <p14:tracePt t="14531" x="4943475" y="4152900"/>
          <p14:tracePt t="14554" x="4933950" y="4152900"/>
          <p14:tracePt t="15258" x="4933950" y="4133850"/>
          <p14:tracePt t="15266" x="4943475" y="4133850"/>
          <p14:tracePt t="15315" x="4953000" y="4124325"/>
          <p14:tracePt t="15339" x="4962525" y="4124325"/>
          <p14:tracePt t="15346" x="4972050" y="4124325"/>
          <p14:tracePt t="15355" x="4972050" y="4114800"/>
          <p14:tracePt t="15363" x="4981575" y="4105275"/>
          <p14:tracePt t="15378" x="4991100" y="4105275"/>
          <p14:tracePt t="15931" x="4991100" y="4095750"/>
          <p14:tracePt t="16099" x="4991100" y="4086225"/>
          <p14:tracePt t="16115" x="4981575" y="4086225"/>
          <p14:tracePt t="16123" x="4972050" y="4086225"/>
          <p14:tracePt t="16131" x="4962525" y="4086225"/>
          <p14:tracePt t="16145" x="4943475" y="4086225"/>
          <p14:tracePt t="16162" x="4895850" y="4086225"/>
          <p14:tracePt t="16179" x="4772025" y="4086225"/>
          <p14:tracePt t="16195" x="4667250" y="4086225"/>
          <p14:tracePt t="16212" x="4562475" y="4067175"/>
          <p14:tracePt t="16228" x="4476750" y="4038600"/>
          <p14:tracePt t="16245" x="4410075" y="4019550"/>
          <p14:tracePt t="16262" x="4362450" y="4010025"/>
          <p14:tracePt t="16279" x="4324350" y="4000500"/>
          <p14:tracePt t="16295" x="4286250" y="3990975"/>
          <p14:tracePt t="16312" x="4267200" y="3981450"/>
          <p14:tracePt t="16328" x="4219575" y="3962400"/>
          <p14:tracePt t="16345" x="4200525" y="3952875"/>
          <p14:tracePt t="16362" x="4181475" y="3952875"/>
          <p14:tracePt t="16379" x="4162425" y="3952875"/>
          <p14:tracePt t="16435" x="4152900" y="3952875"/>
          <p14:tracePt t="16451" x="4143375" y="3952875"/>
          <p14:tracePt t="16467" x="4124325" y="3952875"/>
          <p14:tracePt t="16475" x="4124325" y="3962400"/>
          <p14:tracePt t="16483" x="4124325" y="3971925"/>
          <p14:tracePt t="16495" x="4114800" y="3971925"/>
          <p14:tracePt t="16512" x="4105275" y="4000500"/>
          <p14:tracePt t="16529" x="4095750" y="4000500"/>
          <p14:tracePt t="16545" x="4095750" y="4010025"/>
          <p14:tracePt t="16562" x="4067175" y="4019550"/>
          <p14:tracePt t="16627" x="4067175" y="4029075"/>
          <p14:tracePt t="16723" x="4076700" y="4029075"/>
          <p14:tracePt t="16731" x="4105275" y="4029075"/>
          <p14:tracePt t="16739" x="4133850" y="4019550"/>
          <p14:tracePt t="16747" x="4162425" y="4019550"/>
          <p14:tracePt t="16762" x="4171950" y="4019550"/>
          <p14:tracePt t="16779" x="4210050" y="4019550"/>
          <p14:tracePt t="16795" x="4219575" y="4019550"/>
          <p14:tracePt t="16843" x="4229100" y="4019550"/>
          <p14:tracePt t="17051" x="4238625" y="4010025"/>
          <p14:tracePt t="17059" x="4248150" y="4010025"/>
          <p14:tracePt t="17067" x="4267200" y="4000500"/>
          <p14:tracePt t="17078" x="4286250" y="3990975"/>
          <p14:tracePt t="17095" x="4305300" y="3990975"/>
          <p14:tracePt t="17112" x="4333875" y="3990975"/>
          <p14:tracePt t="17129" x="4381500" y="3990975"/>
          <p14:tracePt t="17145" x="4438650" y="3990975"/>
          <p14:tracePt t="17162" x="4495800" y="3971925"/>
          <p14:tracePt t="17179" x="4562475" y="3962400"/>
          <p14:tracePt t="17195" x="4581525" y="3952875"/>
          <p14:tracePt t="17212" x="4591050" y="3943350"/>
          <p14:tracePt t="17243" x="4600575" y="3943350"/>
          <p14:tracePt t="17467" x="4610100" y="3943350"/>
          <p14:tracePt t="17547" x="4610100" y="3952875"/>
          <p14:tracePt t="17555" x="4600575" y="3952875"/>
          <p14:tracePt t="17563" x="4581525" y="3962400"/>
          <p14:tracePt t="17579" x="4524375" y="3971925"/>
          <p14:tracePt t="17595" x="4457700" y="3971925"/>
          <p14:tracePt t="17612" x="4400550" y="3990975"/>
          <p14:tracePt t="17629" x="4362450" y="3990975"/>
          <p14:tracePt t="17645" x="4324350" y="3990975"/>
          <p14:tracePt t="17662" x="4305300" y="4000500"/>
          <p14:tracePt t="17695" x="4295775" y="4000500"/>
          <p14:tracePt t="17712" x="4286250" y="4000500"/>
          <p14:tracePt t="17729" x="4276725" y="4000500"/>
          <p14:tracePt t="17771" x="4267200" y="4000500"/>
          <p14:tracePt t="17787" x="4248150" y="4000500"/>
          <p14:tracePt t="18075" x="4257675" y="4000500"/>
          <p14:tracePt t="18083" x="4267200" y="4010025"/>
          <p14:tracePt t="18099" x="4276725" y="4010025"/>
          <p14:tracePt t="18107" x="4295775" y="4010025"/>
          <p14:tracePt t="18115" x="4314825" y="4010025"/>
          <p14:tracePt t="18129" x="4343400" y="4019550"/>
          <p14:tracePt t="18146" x="4371975" y="4019550"/>
          <p14:tracePt t="18162" x="4419600" y="4029075"/>
          <p14:tracePt t="18179" x="4457700" y="4029075"/>
          <p14:tracePt t="18195" x="4467225" y="4029075"/>
          <p14:tracePt t="18229" x="4476750" y="4029075"/>
          <p14:tracePt t="18245" x="4495800" y="4029075"/>
          <p14:tracePt t="18279" x="4505325" y="4029075"/>
          <p14:tracePt t="18299" x="4514850" y="4029075"/>
          <p14:tracePt t="18312" x="4524375" y="4029075"/>
          <p14:tracePt t="18329" x="4533900" y="4029075"/>
          <p14:tracePt t="18345" x="4552950" y="4029075"/>
          <p14:tracePt t="18362" x="4581525" y="4029075"/>
          <p14:tracePt t="18379" x="4619625" y="4019550"/>
          <p14:tracePt t="18412" x="4629150" y="4019550"/>
          <p14:tracePt t="18547" x="4610100" y="4019550"/>
          <p14:tracePt t="18555" x="4591050" y="4019550"/>
          <p14:tracePt t="18563" x="4572000" y="4038600"/>
          <p14:tracePt t="18579" x="4543425" y="4038600"/>
          <p14:tracePt t="18596" x="4533900" y="4048125"/>
          <p14:tracePt t="18612" x="4524375" y="4048125"/>
          <p14:tracePt t="18629" x="4524375" y="4057650"/>
          <p14:tracePt t="18691" x="4514850" y="4057650"/>
          <p14:tracePt t="18699" x="4505325" y="4057650"/>
          <p14:tracePt t="18707" x="4495800" y="4048125"/>
          <p14:tracePt t="18723" x="4486275" y="4038600"/>
          <p14:tracePt t="18731" x="4476750" y="4010025"/>
          <p14:tracePt t="18746" x="4467225" y="3990975"/>
          <p14:tracePt t="18762" x="4457700" y="3933825"/>
          <p14:tracePt t="18779" x="4457700" y="3857625"/>
          <p14:tracePt t="18795" x="4457700" y="3819525"/>
          <p14:tracePt t="18812" x="4467225" y="3800475"/>
          <p14:tracePt t="18883" x="4467225" y="3819525"/>
          <p14:tracePt t="18891" x="4467225" y="3857625"/>
          <p14:tracePt t="18899" x="4467225" y="3867150"/>
          <p14:tracePt t="18912" x="4467225" y="3886200"/>
          <p14:tracePt t="18929" x="4448175" y="3924300"/>
          <p14:tracePt t="18946" x="4438650" y="3962400"/>
          <p14:tracePt t="18963" x="4429125" y="3990975"/>
          <p14:tracePt t="18979" x="4419600" y="4000500"/>
          <p14:tracePt t="19035" x="4410075" y="3971925"/>
          <p14:tracePt t="19043" x="4410075" y="3943350"/>
          <p14:tracePt t="19051" x="4410075" y="3914775"/>
          <p14:tracePt t="19062" x="4410075" y="3876675"/>
          <p14:tracePt t="19079" x="4419600" y="3838575"/>
          <p14:tracePt t="19096" x="4429125" y="3819525"/>
          <p14:tracePt t="19112" x="4429125" y="3810000"/>
          <p14:tracePt t="19155" x="4429125" y="3829050"/>
          <p14:tracePt t="19164" x="4400550" y="3886200"/>
          <p14:tracePt t="19179" x="4343400" y="3981450"/>
          <p14:tracePt t="19196" x="4286250" y="4048125"/>
          <p14:tracePt t="19212" x="4276725" y="4048125"/>
          <p14:tracePt t="19387" x="4267200" y="4076700"/>
          <p14:tracePt t="19395" x="4257675" y="4086225"/>
          <p14:tracePt t="19403" x="4257675" y="4095750"/>
          <p14:tracePt t="19412" x="4248150" y="4105275"/>
          <p14:tracePt t="19435" x="4248150" y="4114800"/>
          <p14:tracePt t="19531" x="4257675" y="4114800"/>
          <p14:tracePt t="19539" x="4267200" y="4114800"/>
          <p14:tracePt t="19548" x="4276725" y="4114800"/>
          <p14:tracePt t="19563" x="4314825" y="4105275"/>
          <p14:tracePt t="19579" x="4324350" y="4095750"/>
          <p14:tracePt t="20283" x="4324350" y="4076700"/>
          <p14:tracePt t="20291" x="4324350" y="4067175"/>
          <p14:tracePt t="20299" x="4324350" y="4048125"/>
        </p14:tracePtLst>
      </p14:laserTraceLst>
    </p:ext>
  </p:extLs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3234426-345F-4B99-A452-212F0729E8DE}" type="slidenum">
              <a:rPr lang="en-US" altLang="en-US" sz="1400"/>
              <a:pPr/>
              <a:t>44</a:t>
            </a:fld>
            <a:endParaRPr lang="en-US" altLang="en-US" sz="140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1428750"/>
          </a:xfrm>
          <a:noFill/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Logic Errors</a:t>
            </a:r>
          </a:p>
        </p:txBody>
      </p:sp>
      <p:sp>
        <p:nvSpPr>
          <p:cNvPr id="4" name="Rectangle 3"/>
          <p:cNvSpPr/>
          <p:nvPr/>
        </p:nvSpPr>
        <p:spPr>
          <a:xfrm>
            <a:off x="1234699" y="1428750"/>
            <a:ext cx="999527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#</a:t>
            </a:r>
            <a:r>
              <a:rPr lang="en-US" sz="2800" dirty="0"/>
              <a:t>include &lt;</a:t>
            </a:r>
            <a:r>
              <a:rPr lang="en-US" sz="2800" dirty="0" err="1"/>
              <a:t>iostream</a:t>
            </a:r>
            <a:r>
              <a:rPr lang="en-US" sz="2800" dirty="0"/>
              <a:t>&gt;</a:t>
            </a:r>
          </a:p>
          <a:p>
            <a:r>
              <a:rPr lang="en-US" sz="2800" dirty="0" smtClean="0"/>
              <a:t>using </a:t>
            </a:r>
            <a:r>
              <a:rPr lang="en-US" sz="2800" dirty="0"/>
              <a:t>namespace </a:t>
            </a:r>
            <a:r>
              <a:rPr lang="en-US" sz="2800" dirty="0" err="1"/>
              <a:t>std</a:t>
            </a:r>
            <a:r>
              <a:rPr lang="en-US" sz="2800" dirty="0"/>
              <a:t>;</a:t>
            </a:r>
          </a:p>
          <a:p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/>
              <a:t>main()</a:t>
            </a:r>
          </a:p>
          <a:p>
            <a:r>
              <a:rPr lang="en-US" sz="2800" dirty="0" smtClean="0"/>
              <a:t>{</a:t>
            </a:r>
            <a:endParaRPr lang="en-US" sz="2800" dirty="0"/>
          </a:p>
          <a:p>
            <a:r>
              <a:rPr lang="en-US" sz="2800" dirty="0" smtClean="0"/>
              <a:t>	</a:t>
            </a:r>
            <a:r>
              <a:rPr lang="en-US" sz="2800" dirty="0" err="1" smtClean="0"/>
              <a:t>cout</a:t>
            </a:r>
            <a:r>
              <a:rPr lang="en-US" sz="2800" dirty="0" smtClean="0"/>
              <a:t> </a:t>
            </a:r>
            <a:r>
              <a:rPr lang="en-US" sz="2800" dirty="0"/>
              <a:t>&lt;&lt; "Celsius 35 is Fahrenheit degree " &lt;&lt; </a:t>
            </a:r>
            <a:r>
              <a:rPr lang="en-US" sz="2800" dirty="0" err="1"/>
              <a:t>endl</a:t>
            </a:r>
            <a:r>
              <a:rPr lang="en-US" sz="2800" dirty="0"/>
              <a:t>;</a:t>
            </a:r>
          </a:p>
          <a:p>
            <a:r>
              <a:rPr lang="en-US" sz="2800" dirty="0" smtClean="0"/>
              <a:t>	</a:t>
            </a:r>
            <a:r>
              <a:rPr lang="en-US" sz="2800" dirty="0" err="1" smtClean="0"/>
              <a:t>cout</a:t>
            </a:r>
            <a:r>
              <a:rPr lang="en-US" sz="2800" dirty="0" smtClean="0"/>
              <a:t> </a:t>
            </a:r>
            <a:r>
              <a:rPr lang="en-US" sz="2800" dirty="0"/>
              <a:t>&lt;&lt; (</a:t>
            </a:r>
            <a:r>
              <a:rPr lang="en-US" sz="2800" dirty="0">
                <a:solidFill>
                  <a:srgbClr val="FF0000"/>
                </a:solidFill>
              </a:rPr>
              <a:t>9 / </a:t>
            </a:r>
            <a:r>
              <a:rPr lang="en-US" sz="2800" dirty="0" smtClean="0">
                <a:solidFill>
                  <a:srgbClr val="FF0000"/>
                </a:solidFill>
              </a:rPr>
              <a:t>5.0</a:t>
            </a:r>
            <a:r>
              <a:rPr lang="en-US" sz="2800" dirty="0" smtClean="0"/>
              <a:t>) </a:t>
            </a:r>
            <a:r>
              <a:rPr lang="en-US" sz="2800" dirty="0"/>
              <a:t>* 35 + 32 &lt;&lt; </a:t>
            </a:r>
            <a:r>
              <a:rPr lang="en-US" sz="2800" dirty="0" err="1"/>
              <a:t>endl</a:t>
            </a:r>
            <a:r>
              <a:rPr lang="en-US" sz="2800" dirty="0" smtClean="0"/>
              <a:t>; // </a:t>
            </a:r>
            <a:r>
              <a:rPr lang="en-US" sz="2800" dirty="0" smtClean="0">
                <a:solidFill>
                  <a:srgbClr val="FF0000"/>
                </a:solidFill>
              </a:rPr>
              <a:t>integer division</a:t>
            </a:r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/>
              <a:t> </a:t>
            </a:r>
          </a:p>
          <a:p>
            <a:r>
              <a:rPr lang="en-US" sz="2800" dirty="0" smtClean="0"/>
              <a:t>	return </a:t>
            </a:r>
            <a:r>
              <a:rPr lang="en-US" sz="2800" dirty="0"/>
              <a:t>0;</a:t>
            </a:r>
          </a:p>
          <a:p>
            <a:r>
              <a:rPr lang="en-US" sz="2800" dirty="0" smtClean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8466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536"/>
    </mc:Choice>
    <mc:Fallback xmlns="">
      <p:transition spd="slow" advTm="28536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9570" x="3952875" y="3990975"/>
          <p14:tracePt t="9578" x="3981450" y="3981450"/>
          <p14:tracePt t="9586" x="4038600" y="3971925"/>
          <p14:tracePt t="9594" x="4076700" y="3962400"/>
          <p14:tracePt t="9610" x="4124325" y="3952875"/>
          <p14:tracePt t="9627" x="4133850" y="3952875"/>
          <p14:tracePt t="9666" x="4086225" y="3962400"/>
          <p14:tracePt t="9677" x="3886200" y="3981450"/>
          <p14:tracePt t="9694" x="3286125" y="4076700"/>
          <p14:tracePt t="9711" x="3143250" y="4076700"/>
          <p14:tracePt t="9727" x="3133725" y="4076700"/>
          <p14:tracePt t="9786" x="3114675" y="4076700"/>
          <p14:tracePt t="9794" x="3076575" y="4057650"/>
          <p14:tracePt t="9802" x="3057525" y="4048125"/>
          <p14:tracePt t="9810" x="3038475" y="4029075"/>
          <p14:tracePt t="9827" x="3000375" y="4010025"/>
          <p14:tracePt t="9844" x="2990850" y="4000500"/>
          <p14:tracePt t="9860" x="2952750" y="3952875"/>
          <p14:tracePt t="9877" x="2933700" y="3924300"/>
          <p14:tracePt t="9986" x="2943225" y="3924300"/>
          <p14:tracePt t="9994" x="2952750" y="3924300"/>
          <p14:tracePt t="10002" x="2990850" y="3924300"/>
          <p14:tracePt t="10011" x="3028950" y="3924300"/>
          <p14:tracePt t="10027" x="3133725" y="3905250"/>
          <p14:tracePt t="10044" x="3228975" y="3886200"/>
          <p14:tracePt t="10061" x="3286125" y="3886200"/>
          <p14:tracePt t="10077" x="3305175" y="3876675"/>
          <p14:tracePt t="10094" x="3314700" y="3867150"/>
          <p14:tracePt t="10111" x="3324225" y="3867150"/>
          <p14:tracePt t="10194" x="3333750" y="3867150"/>
          <p14:tracePt t="10210" x="3343275" y="3876675"/>
          <p14:tracePt t="10234" x="3352800" y="3876675"/>
          <p14:tracePt t="10242" x="3371850" y="3876675"/>
          <p14:tracePt t="10250" x="3390900" y="3886200"/>
          <p14:tracePt t="10260" x="3419475" y="3895725"/>
          <p14:tracePt t="10277" x="3467100" y="3905250"/>
          <p14:tracePt t="10294" x="3486150" y="3914775"/>
          <p14:tracePt t="10311" x="3505200" y="3914775"/>
          <p14:tracePt t="10327" x="3514725" y="3914775"/>
          <p14:tracePt t="10402" x="3524250" y="3914775"/>
          <p14:tracePt t="10418" x="3543300" y="3914775"/>
          <p14:tracePt t="10450" x="3552825" y="3914775"/>
          <p14:tracePt t="10458" x="3562350" y="3914775"/>
          <p14:tracePt t="10466" x="3571875" y="3914775"/>
          <p14:tracePt t="10477" x="3581400" y="3914775"/>
          <p14:tracePt t="10494" x="3629025" y="3914775"/>
          <p14:tracePt t="10511" x="3667125" y="3914775"/>
          <p14:tracePt t="10528" x="3686175" y="3914775"/>
          <p14:tracePt t="10730" x="3695700" y="3914775"/>
          <p14:tracePt t="10754" x="3705225" y="3914775"/>
          <p14:tracePt t="10826" x="3714750" y="3914775"/>
          <p14:tracePt t="10834" x="3714750" y="3895725"/>
          <p14:tracePt t="10850" x="3714750" y="3886200"/>
          <p14:tracePt t="11034" x="3714750" y="3876675"/>
          <p14:tracePt t="11042" x="3714750" y="3867150"/>
          <p14:tracePt t="11050" x="3705225" y="3857625"/>
          <p14:tracePt t="11061" x="3695700" y="3838575"/>
          <p14:tracePt t="11082" x="3695700" y="3819525"/>
          <p14:tracePt t="11450" x="3695700" y="3829050"/>
          <p14:tracePt t="11466" x="3695700" y="3838575"/>
          <p14:tracePt t="11474" x="3695700" y="3848100"/>
          <p14:tracePt t="11482" x="3705225" y="3857625"/>
          <p14:tracePt t="11494" x="3705225" y="3867150"/>
          <p14:tracePt t="11511" x="3724275" y="3876675"/>
          <p14:tracePt t="11578" x="3724275" y="3886200"/>
          <p14:tracePt t="11698" x="3733800" y="3886200"/>
          <p14:tracePt t="12034" x="3733800" y="3895725"/>
          <p14:tracePt t="12042" x="3733800" y="3905250"/>
          <p14:tracePt t="12147" x="3733800" y="3914775"/>
          <p14:tracePt t="12642" x="3733800" y="3924300"/>
          <p14:tracePt t="12658" x="3752850" y="3924300"/>
          <p14:tracePt t="12666" x="3762375" y="3924300"/>
          <p14:tracePt t="12678" x="3771900" y="3924300"/>
          <p14:tracePt t="12695" x="3810000" y="3924300"/>
          <p14:tracePt t="12711" x="3838575" y="3914775"/>
          <p14:tracePt t="12728" x="3867150" y="3914775"/>
          <p14:tracePt t="12745" x="3914775" y="3914775"/>
          <p14:tracePt t="12761" x="3981450" y="3924300"/>
          <p14:tracePt t="12779" x="4191000" y="3971925"/>
          <p14:tracePt t="12794" x="4362450" y="4010025"/>
          <p14:tracePt t="12811" x="4533900" y="4029075"/>
          <p14:tracePt t="12828" x="4648200" y="4038600"/>
          <p14:tracePt t="12844" x="4743450" y="4048125"/>
          <p14:tracePt t="12861" x="4791075" y="4048125"/>
          <p14:tracePt t="12878" x="4819650" y="4038600"/>
          <p14:tracePt t="12894" x="4829175" y="4029075"/>
          <p14:tracePt t="12911" x="4838700" y="4029075"/>
          <p14:tracePt t="12928" x="4848225" y="4019550"/>
          <p14:tracePt t="12944" x="4867275" y="4010025"/>
          <p14:tracePt t="12961" x="4895850" y="3981450"/>
          <p14:tracePt t="12978" x="4943475" y="3981450"/>
          <p14:tracePt t="12995" x="5000625" y="3952875"/>
          <p14:tracePt t="13011" x="5048250" y="3943350"/>
          <p14:tracePt t="13028" x="5067300" y="3943350"/>
          <p14:tracePt t="13044" x="5076825" y="3943350"/>
          <p14:tracePt t="13061" x="5076825" y="3933825"/>
          <p14:tracePt t="13078" x="5086350" y="3924300"/>
          <p14:tracePt t="13095" x="5105400" y="3905250"/>
          <p14:tracePt t="13128" x="5114925" y="3895725"/>
          <p14:tracePt t="13145" x="5124450" y="3895725"/>
          <p14:tracePt t="14395" x="5114925" y="3905250"/>
          <p14:tracePt t="14403" x="5095875" y="3914775"/>
          <p14:tracePt t="14411" x="5086350" y="3933825"/>
          <p14:tracePt t="14429" x="5038725" y="4010025"/>
          <p14:tracePt t="14445" x="5019675" y="4057650"/>
          <p14:tracePt t="14461" x="4991100" y="4095750"/>
          <p14:tracePt t="14478" x="4972050" y="4114800"/>
          <p14:tracePt t="14495" x="4953000" y="4143375"/>
          <p14:tracePt t="14531" x="4943475" y="4152900"/>
          <p14:tracePt t="14554" x="4933950" y="4152900"/>
          <p14:tracePt t="15258" x="4933950" y="4133850"/>
          <p14:tracePt t="15266" x="4943475" y="4133850"/>
          <p14:tracePt t="15315" x="4953000" y="4124325"/>
          <p14:tracePt t="15339" x="4962525" y="4124325"/>
          <p14:tracePt t="15346" x="4972050" y="4124325"/>
          <p14:tracePt t="15355" x="4972050" y="4114800"/>
          <p14:tracePt t="15363" x="4981575" y="4105275"/>
          <p14:tracePt t="15378" x="4991100" y="4105275"/>
          <p14:tracePt t="15931" x="4991100" y="4095750"/>
          <p14:tracePt t="16099" x="4991100" y="4086225"/>
          <p14:tracePt t="16115" x="4981575" y="4086225"/>
          <p14:tracePt t="16123" x="4972050" y="4086225"/>
          <p14:tracePt t="16131" x="4962525" y="4086225"/>
          <p14:tracePt t="16145" x="4943475" y="4086225"/>
          <p14:tracePt t="16162" x="4895850" y="4086225"/>
          <p14:tracePt t="16179" x="4772025" y="4086225"/>
          <p14:tracePt t="16195" x="4667250" y="4086225"/>
          <p14:tracePt t="16212" x="4562475" y="4067175"/>
          <p14:tracePt t="16228" x="4476750" y="4038600"/>
          <p14:tracePt t="16245" x="4410075" y="4019550"/>
          <p14:tracePt t="16262" x="4362450" y="4010025"/>
          <p14:tracePt t="16279" x="4324350" y="4000500"/>
          <p14:tracePt t="16295" x="4286250" y="3990975"/>
          <p14:tracePt t="16312" x="4267200" y="3981450"/>
          <p14:tracePt t="16328" x="4219575" y="3962400"/>
          <p14:tracePt t="16345" x="4200525" y="3952875"/>
          <p14:tracePt t="16362" x="4181475" y="3952875"/>
          <p14:tracePt t="16379" x="4162425" y="3952875"/>
          <p14:tracePt t="16435" x="4152900" y="3952875"/>
          <p14:tracePt t="16451" x="4143375" y="3952875"/>
          <p14:tracePt t="16467" x="4124325" y="3952875"/>
          <p14:tracePt t="16475" x="4124325" y="3962400"/>
          <p14:tracePt t="16483" x="4124325" y="3971925"/>
          <p14:tracePt t="16495" x="4114800" y="3971925"/>
          <p14:tracePt t="16512" x="4105275" y="4000500"/>
          <p14:tracePt t="16529" x="4095750" y="4000500"/>
          <p14:tracePt t="16545" x="4095750" y="4010025"/>
          <p14:tracePt t="16562" x="4067175" y="4019550"/>
          <p14:tracePt t="16627" x="4067175" y="4029075"/>
          <p14:tracePt t="16723" x="4076700" y="4029075"/>
          <p14:tracePt t="16731" x="4105275" y="4029075"/>
          <p14:tracePt t="16739" x="4133850" y="4019550"/>
          <p14:tracePt t="16747" x="4162425" y="4019550"/>
          <p14:tracePt t="16762" x="4171950" y="4019550"/>
          <p14:tracePt t="16779" x="4210050" y="4019550"/>
          <p14:tracePt t="16795" x="4219575" y="4019550"/>
          <p14:tracePt t="16843" x="4229100" y="4019550"/>
          <p14:tracePt t="17051" x="4238625" y="4010025"/>
          <p14:tracePt t="17059" x="4248150" y="4010025"/>
          <p14:tracePt t="17067" x="4267200" y="4000500"/>
          <p14:tracePt t="17078" x="4286250" y="3990975"/>
          <p14:tracePt t="17095" x="4305300" y="3990975"/>
          <p14:tracePt t="17112" x="4333875" y="3990975"/>
          <p14:tracePt t="17129" x="4381500" y="3990975"/>
          <p14:tracePt t="17145" x="4438650" y="3990975"/>
          <p14:tracePt t="17162" x="4495800" y="3971925"/>
          <p14:tracePt t="17179" x="4562475" y="3962400"/>
          <p14:tracePt t="17195" x="4581525" y="3952875"/>
          <p14:tracePt t="17212" x="4591050" y="3943350"/>
          <p14:tracePt t="17243" x="4600575" y="3943350"/>
          <p14:tracePt t="17467" x="4610100" y="3943350"/>
          <p14:tracePt t="17547" x="4610100" y="3952875"/>
          <p14:tracePt t="17555" x="4600575" y="3952875"/>
          <p14:tracePt t="17563" x="4581525" y="3962400"/>
          <p14:tracePt t="17579" x="4524375" y="3971925"/>
          <p14:tracePt t="17595" x="4457700" y="3971925"/>
          <p14:tracePt t="17612" x="4400550" y="3990975"/>
          <p14:tracePt t="17629" x="4362450" y="3990975"/>
          <p14:tracePt t="17645" x="4324350" y="3990975"/>
          <p14:tracePt t="17662" x="4305300" y="4000500"/>
          <p14:tracePt t="17695" x="4295775" y="4000500"/>
          <p14:tracePt t="17712" x="4286250" y="4000500"/>
          <p14:tracePt t="17729" x="4276725" y="4000500"/>
          <p14:tracePt t="17771" x="4267200" y="4000500"/>
          <p14:tracePt t="17787" x="4248150" y="4000500"/>
          <p14:tracePt t="18075" x="4257675" y="4000500"/>
          <p14:tracePt t="18083" x="4267200" y="4010025"/>
          <p14:tracePt t="18099" x="4276725" y="4010025"/>
          <p14:tracePt t="18107" x="4295775" y="4010025"/>
          <p14:tracePt t="18115" x="4314825" y="4010025"/>
          <p14:tracePt t="18129" x="4343400" y="4019550"/>
          <p14:tracePt t="18146" x="4371975" y="4019550"/>
          <p14:tracePt t="18162" x="4419600" y="4029075"/>
          <p14:tracePt t="18179" x="4457700" y="4029075"/>
          <p14:tracePt t="18195" x="4467225" y="4029075"/>
          <p14:tracePt t="18229" x="4476750" y="4029075"/>
          <p14:tracePt t="18245" x="4495800" y="4029075"/>
          <p14:tracePt t="18279" x="4505325" y="4029075"/>
          <p14:tracePt t="18299" x="4514850" y="4029075"/>
          <p14:tracePt t="18312" x="4524375" y="4029075"/>
          <p14:tracePt t="18329" x="4533900" y="4029075"/>
          <p14:tracePt t="18345" x="4552950" y="4029075"/>
          <p14:tracePt t="18362" x="4581525" y="4029075"/>
          <p14:tracePt t="18379" x="4619625" y="4019550"/>
          <p14:tracePt t="18412" x="4629150" y="4019550"/>
          <p14:tracePt t="18547" x="4610100" y="4019550"/>
          <p14:tracePt t="18555" x="4591050" y="4019550"/>
          <p14:tracePt t="18563" x="4572000" y="4038600"/>
          <p14:tracePt t="18579" x="4543425" y="4038600"/>
          <p14:tracePt t="18596" x="4533900" y="4048125"/>
          <p14:tracePt t="18612" x="4524375" y="4048125"/>
          <p14:tracePt t="18629" x="4524375" y="4057650"/>
          <p14:tracePt t="18691" x="4514850" y="4057650"/>
          <p14:tracePt t="18699" x="4505325" y="4057650"/>
          <p14:tracePt t="18707" x="4495800" y="4048125"/>
          <p14:tracePt t="18723" x="4486275" y="4038600"/>
          <p14:tracePt t="18731" x="4476750" y="4010025"/>
          <p14:tracePt t="18746" x="4467225" y="3990975"/>
          <p14:tracePt t="18762" x="4457700" y="3933825"/>
          <p14:tracePt t="18779" x="4457700" y="3857625"/>
          <p14:tracePt t="18795" x="4457700" y="3819525"/>
          <p14:tracePt t="18812" x="4467225" y="3800475"/>
          <p14:tracePt t="18883" x="4467225" y="3819525"/>
          <p14:tracePt t="18891" x="4467225" y="3857625"/>
          <p14:tracePt t="18899" x="4467225" y="3867150"/>
          <p14:tracePt t="18912" x="4467225" y="3886200"/>
          <p14:tracePt t="18929" x="4448175" y="3924300"/>
          <p14:tracePt t="18946" x="4438650" y="3962400"/>
          <p14:tracePt t="18963" x="4429125" y="3990975"/>
          <p14:tracePt t="18979" x="4419600" y="4000500"/>
          <p14:tracePt t="19035" x="4410075" y="3971925"/>
          <p14:tracePt t="19043" x="4410075" y="3943350"/>
          <p14:tracePt t="19051" x="4410075" y="3914775"/>
          <p14:tracePt t="19062" x="4410075" y="3876675"/>
          <p14:tracePt t="19079" x="4419600" y="3838575"/>
          <p14:tracePt t="19096" x="4429125" y="3819525"/>
          <p14:tracePt t="19112" x="4429125" y="3810000"/>
          <p14:tracePt t="19155" x="4429125" y="3829050"/>
          <p14:tracePt t="19164" x="4400550" y="3886200"/>
          <p14:tracePt t="19179" x="4343400" y="3981450"/>
          <p14:tracePt t="19196" x="4286250" y="4048125"/>
          <p14:tracePt t="19212" x="4276725" y="4048125"/>
          <p14:tracePt t="19387" x="4267200" y="4076700"/>
          <p14:tracePt t="19395" x="4257675" y="4086225"/>
          <p14:tracePt t="19403" x="4257675" y="4095750"/>
          <p14:tracePt t="19412" x="4248150" y="4105275"/>
          <p14:tracePt t="19435" x="4248150" y="4114800"/>
          <p14:tracePt t="19531" x="4257675" y="4114800"/>
          <p14:tracePt t="19539" x="4267200" y="4114800"/>
          <p14:tracePt t="19548" x="4276725" y="4114800"/>
          <p14:tracePt t="19563" x="4314825" y="4105275"/>
          <p14:tracePt t="19579" x="4324350" y="4095750"/>
          <p14:tracePt t="20283" x="4324350" y="4076700"/>
          <p14:tracePt t="20291" x="4324350" y="4067175"/>
          <p14:tracePt t="20299" x="4324350" y="4048125"/>
        </p14:tracePtLst>
      </p14:laserTraceLst>
    </p:ext>
  </p:extLs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1FDC75D-F3B8-4FD2-870E-57173D70FE9E}" type="slidenum">
              <a:rPr lang="en-US" altLang="en-US" sz="1400"/>
              <a:pPr/>
              <a:t>45</a:t>
            </a:fld>
            <a:endParaRPr lang="en-US" altLang="en-US" sz="140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1428750"/>
          </a:xfrm>
          <a:noFill/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Common Errors</a:t>
            </a:r>
          </a:p>
        </p:txBody>
      </p:sp>
      <p:sp>
        <p:nvSpPr>
          <p:cNvPr id="3174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752600" y="1371601"/>
            <a:ext cx="8610600" cy="4347274"/>
          </a:xfrm>
          <a:noFill/>
        </p:spPr>
        <p:txBody>
          <a:bodyPr>
            <a:normAutofit fontScale="92500" lnSpcReduction="20000"/>
          </a:bodyPr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Using reserved words as variable names</a:t>
            </a:r>
          </a:p>
          <a:p>
            <a:pPr marL="0" indent="0"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false = 1;</a:t>
            </a:r>
          </a:p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Missing Braces</a:t>
            </a:r>
          </a:p>
          <a:p>
            <a:pPr marL="0" indent="0"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good = true; }</a:t>
            </a:r>
          </a:p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Missing Semicolons</a:t>
            </a:r>
          </a:p>
          <a:p>
            <a:pPr marL="457200" lvl="1" indent="0"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 = 0;</a:t>
            </a:r>
          </a:p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Missing Quotation Marks</a:t>
            </a:r>
          </a:p>
          <a:p>
            <a:pPr marL="457200" lvl="1" indent="0"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Programming is good … “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Misspelling Names</a:t>
            </a:r>
          </a:p>
          <a:p>
            <a:pPr marL="457200" lvl="1" indent="0"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l = 2111;</a:t>
            </a:r>
          </a:p>
          <a:p>
            <a:pPr marL="457200" lvl="1" indent="0"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 = 3222;</a:t>
            </a:r>
          </a:p>
          <a:p>
            <a:pPr marL="457200" lvl="1" indent="0">
              <a:buNone/>
            </a:pP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134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356"/>
    </mc:Choice>
    <mc:Fallback xmlns="">
      <p:transition spd="slow" advTm="68356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5261" x="4324350" y="3990975"/>
          <p14:tracePt t="5269" x="4324350" y="3952875"/>
          <p14:tracePt t="5279" x="4314825" y="3933825"/>
          <p14:tracePt t="5296" x="4305300" y="3905250"/>
          <p14:tracePt t="5313" x="4305300" y="3895725"/>
          <p14:tracePt t="5329" x="4295775" y="3867150"/>
          <p14:tracePt t="5346" x="4276725" y="3810000"/>
          <p14:tracePt t="5362" x="4248150" y="3714750"/>
          <p14:tracePt t="5379" x="4238625" y="3667125"/>
          <p14:tracePt t="5396" x="4257675" y="3600450"/>
          <p14:tracePt t="5413" x="4400550" y="3457575"/>
          <p14:tracePt t="5429" x="4429125" y="3419475"/>
          <p14:tracePt t="5446" x="4429125" y="3371850"/>
          <p14:tracePt t="5462" x="4371975" y="3267075"/>
          <p14:tracePt t="5479" x="4210050" y="3095625"/>
          <p14:tracePt t="5496" x="4162425" y="3057525"/>
          <p14:tracePt t="5513" x="4162425" y="3048000"/>
          <p14:tracePt t="5949" x="4181475" y="3038475"/>
          <p14:tracePt t="5957" x="4191000" y="3000375"/>
          <p14:tracePt t="5965" x="4191000" y="2962275"/>
          <p14:tracePt t="5979" x="4191000" y="2943225"/>
          <p14:tracePt t="5996" x="4191000" y="2895600"/>
          <p14:tracePt t="6013" x="4191000" y="2809875"/>
          <p14:tracePt t="6029" x="4191000" y="2771775"/>
          <p14:tracePt t="6046" x="4191000" y="2724150"/>
          <p14:tracePt t="6062" x="4181475" y="2695575"/>
          <p14:tracePt t="6079" x="4162425" y="2657475"/>
          <p14:tracePt t="6096" x="4114800" y="2600325"/>
          <p14:tracePt t="6112" x="4048125" y="2514600"/>
          <p14:tracePt t="6129" x="3962400" y="2438400"/>
          <p14:tracePt t="6146" x="3905250" y="2362200"/>
          <p14:tracePt t="6163" x="3848100" y="2295525"/>
          <p14:tracePt t="6179" x="3781425" y="2238375"/>
          <p14:tracePt t="6196" x="3733800" y="2200275"/>
          <p14:tracePt t="6213" x="3667125" y="2162175"/>
          <p14:tracePt t="6229" x="3609975" y="2143125"/>
          <p14:tracePt t="6246" x="3571875" y="2133600"/>
          <p14:tracePt t="6262" x="3486150" y="2114550"/>
          <p14:tracePt t="6279" x="3419475" y="2085975"/>
          <p14:tracePt t="6296" x="3362325" y="2085975"/>
          <p14:tracePt t="6312" x="3343275" y="2085975"/>
          <p14:tracePt t="6329" x="3314700" y="2085975"/>
          <p14:tracePt t="6346" x="3276600" y="2085975"/>
          <p14:tracePt t="6363" x="3219450" y="2095500"/>
          <p14:tracePt t="6379" x="3162300" y="2095500"/>
          <p14:tracePt t="6397" x="3076575" y="2095500"/>
          <p14:tracePt t="6413" x="3028950" y="2095500"/>
          <p14:tracePt t="6429" x="3009900" y="2095500"/>
          <p14:tracePt t="6446" x="2981325" y="2095500"/>
          <p14:tracePt t="6463" x="2943225" y="2085975"/>
          <p14:tracePt t="6479" x="2895600" y="2076450"/>
          <p14:tracePt t="6496" x="2886075" y="2076450"/>
          <p14:tracePt t="6529" x="2876550" y="2076450"/>
          <p14:tracePt t="6573" x="2867025" y="2076450"/>
          <p14:tracePt t="6821" x="2876550" y="2076450"/>
          <p14:tracePt t="6829" x="2886075" y="2076450"/>
          <p14:tracePt t="6837" x="2895600" y="2076450"/>
          <p14:tracePt t="6846" x="2914650" y="2076450"/>
          <p14:tracePt t="6863" x="2933700" y="2085975"/>
          <p14:tracePt t="6879" x="2962275" y="2085975"/>
          <p14:tracePt t="6896" x="2981325" y="2095500"/>
          <p14:tracePt t="6913" x="3009900" y="2095500"/>
          <p14:tracePt t="6929" x="3028950" y="2095500"/>
          <p14:tracePt t="6946" x="3048000" y="2095500"/>
          <p14:tracePt t="6963" x="3067050" y="2095500"/>
          <p14:tracePt t="6979" x="3124200" y="2095500"/>
          <p14:tracePt t="6996" x="3190875" y="2095500"/>
          <p14:tracePt t="7013" x="3295650" y="2095500"/>
          <p14:tracePt t="7029" x="3333750" y="2095500"/>
          <p14:tracePt t="7046" x="3381375" y="2095500"/>
          <p14:tracePt t="7062" x="3400425" y="2095500"/>
          <p14:tracePt t="7080" x="3419475" y="2095500"/>
          <p14:tracePt t="7096" x="3438525" y="2095500"/>
          <p14:tracePt t="7129" x="3448050" y="2095500"/>
          <p14:tracePt t="8573" x="3438525" y="2095500"/>
          <p14:tracePt t="8581" x="3429000" y="2095500"/>
          <p14:tracePt t="8589" x="3419475" y="2095500"/>
          <p14:tracePt t="8598" x="3409950" y="2095500"/>
          <p14:tracePt t="8613" x="3371850" y="2095500"/>
          <p14:tracePt t="8629" x="3305175" y="2105025"/>
          <p14:tracePt t="8646" x="3228975" y="2105025"/>
          <p14:tracePt t="8663" x="3181350" y="2114550"/>
          <p14:tracePt t="8679" x="3152775" y="2114550"/>
          <p14:tracePt t="8696" x="3143250" y="2114550"/>
          <p14:tracePt t="8713" x="3133725" y="2114550"/>
          <p14:tracePt t="8730" x="3114675" y="2114550"/>
          <p14:tracePt t="8746" x="3095625" y="2114550"/>
          <p14:tracePt t="8763" x="3057525" y="2114550"/>
          <p14:tracePt t="8796" x="3038475" y="2114550"/>
          <p14:tracePt t="8813" x="3019425" y="2114550"/>
          <p14:tracePt t="8829" x="2990850" y="2114550"/>
          <p14:tracePt t="8846" x="2971800" y="2105025"/>
          <p14:tracePt t="8863" x="2952750" y="2095500"/>
          <p14:tracePt t="9213" x="2933700" y="2085975"/>
          <p14:tracePt t="9229" x="2924175" y="2085975"/>
          <p14:tracePt t="9445" x="2924175" y="2066925"/>
          <p14:tracePt t="9453" x="2924175" y="2057400"/>
          <p14:tracePt t="9463" x="2924175" y="2047875"/>
          <p14:tracePt t="9480" x="2914650" y="2028825"/>
          <p14:tracePt t="9513" x="2914650" y="2019300"/>
          <p14:tracePt t="9685" x="2905125" y="2019300"/>
          <p14:tracePt t="9709" x="2895600" y="2019300"/>
          <p14:tracePt t="9733" x="2886075" y="2019300"/>
          <p14:tracePt t="9789" x="2876550" y="2019300"/>
          <p14:tracePt t="9798" x="2867025" y="2028825"/>
          <p14:tracePt t="9837" x="2857500" y="2028825"/>
          <p14:tracePt t="9957" x="2867025" y="2028825"/>
          <p14:tracePt t="9965" x="2905125" y="2028825"/>
          <p14:tracePt t="9973" x="2943225" y="2028825"/>
          <p14:tracePt t="9982" x="2981325" y="2028825"/>
          <p14:tracePt t="9996" x="3019425" y="2028825"/>
          <p14:tracePt t="10013" x="3086100" y="2028825"/>
          <p14:tracePt t="10030" x="3124200" y="2009775"/>
          <p14:tracePt t="10047" x="3171825" y="2000250"/>
          <p14:tracePt t="10063" x="3200400" y="1990725"/>
          <p14:tracePt t="10080" x="3209925" y="1990725"/>
          <p14:tracePt t="10097" x="3219450" y="1990725"/>
          <p14:tracePt t="10113" x="3228975" y="1990725"/>
          <p14:tracePt t="10189" x="3238500" y="1990725"/>
          <p14:tracePt t="10246" x="3238500" y="1981200"/>
          <p14:tracePt t="10269" x="3248025" y="1981200"/>
          <p14:tracePt t="10277" x="3257550" y="1981200"/>
          <p14:tracePt t="10285" x="3267075" y="1981200"/>
          <p14:tracePt t="10296" x="3276600" y="1981200"/>
          <p14:tracePt t="10313" x="3333750" y="1981200"/>
          <p14:tracePt t="10330" x="3371850" y="1981200"/>
          <p14:tracePt t="10347" x="3400425" y="1981200"/>
          <p14:tracePt t="10363" x="3409950" y="1981200"/>
          <p14:tracePt t="10380" x="3419475" y="1981200"/>
          <p14:tracePt t="10413" x="3438525" y="1981200"/>
          <p14:tracePt t="10430" x="3448050" y="1981200"/>
          <p14:tracePt t="10446" x="3495675" y="1990725"/>
          <p14:tracePt t="10463" x="3533775" y="2000250"/>
          <p14:tracePt t="10480" x="3571875" y="2000250"/>
          <p14:tracePt t="10496" x="3638550" y="2009775"/>
          <p14:tracePt t="10513" x="3714750" y="2009775"/>
          <p14:tracePt t="10530" x="3800475" y="2009775"/>
          <p14:tracePt t="10547" x="3829050" y="2009775"/>
          <p14:tracePt t="10621" x="3838575" y="2009775"/>
          <p14:tracePt t="10629" x="3848100" y="2009775"/>
          <p14:tracePt t="10645" x="3867150" y="2009775"/>
          <p14:tracePt t="10654" x="3886200" y="2009775"/>
          <p14:tracePt t="10663" x="3905250" y="2009775"/>
          <p14:tracePt t="10680" x="3933825" y="2009775"/>
          <p14:tracePt t="10697" x="3943350" y="2009775"/>
          <p14:tracePt t="11165" x="3943350" y="1990725"/>
          <p14:tracePt t="11173" x="3943350" y="1981200"/>
          <p14:tracePt t="11285" x="3943350" y="1962150"/>
          <p14:tracePt t="11294" x="3943350" y="1943100"/>
          <p14:tracePt t="11301" x="3943350" y="1924050"/>
          <p14:tracePt t="11381" x="3943350" y="1914525"/>
          <p14:tracePt t="11390" x="3943350" y="1905000"/>
          <p14:tracePt t="11398" x="3924300" y="1885950"/>
          <p14:tracePt t="11414" x="3914775" y="1847850"/>
          <p14:tracePt t="11430" x="3905250" y="1800225"/>
          <p14:tracePt t="11447" x="3886200" y="1752600"/>
          <p14:tracePt t="11463" x="3886200" y="1724025"/>
          <p14:tracePt t="11526" x="3886200" y="1685925"/>
          <p14:tracePt t="11534" x="3905250" y="1666875"/>
          <p14:tracePt t="11541" x="3924300" y="1619250"/>
          <p14:tracePt t="11549" x="3933825" y="1609725"/>
          <p14:tracePt t="12566" x="3933825" y="1600200"/>
          <p14:tracePt t="12709" x="3924300" y="1600200"/>
          <p14:tracePt t="12886" x="3914775" y="1600200"/>
          <p14:tracePt t="12902" x="3905250" y="1600200"/>
          <p14:tracePt t="12974" x="3895725" y="1600200"/>
          <p14:tracePt t="12990" x="3886200" y="1600200"/>
          <p14:tracePt t="13037" x="3876675" y="1600200"/>
          <p14:tracePt t="13054" x="3867150" y="1600200"/>
          <p14:tracePt t="13094" x="3857625" y="1590675"/>
          <p14:tracePt t="13102" x="3848100" y="1590675"/>
          <p14:tracePt t="13110" x="3838575" y="1581150"/>
          <p14:tracePt t="13126" x="3829050" y="1571625"/>
          <p14:tracePt t="13150" x="3819525" y="1562100"/>
          <p14:tracePt t="13158" x="3810000" y="1562100"/>
          <p14:tracePt t="13189" x="3800475" y="1552575"/>
          <p14:tracePt t="13230" x="3790950" y="1543050"/>
          <p14:tracePt t="13254" x="3771900" y="1533525"/>
          <p14:tracePt t="13278" x="3762375" y="1533525"/>
          <p14:tracePt t="13318" x="3752850" y="1533525"/>
          <p14:tracePt t="13326" x="3743325" y="1533525"/>
          <p14:tracePt t="13334" x="3743325" y="1543050"/>
          <p14:tracePt t="13348" x="3724275" y="1562100"/>
          <p14:tracePt t="13364" x="3714750" y="1628775"/>
          <p14:tracePt t="13380" x="3705225" y="1676400"/>
          <p14:tracePt t="13398" x="3686175" y="1733550"/>
          <p14:tracePt t="13414" x="3676650" y="1743075"/>
          <p14:tracePt t="13430" x="3667125" y="1752600"/>
          <p14:tracePt t="13447" x="3667125" y="1771650"/>
          <p14:tracePt t="13464" x="3648075" y="1781175"/>
          <p14:tracePt t="13497" x="3638550" y="1781175"/>
          <p14:tracePt t="13518" x="3619500" y="1781175"/>
          <p14:tracePt t="13534" x="3609975" y="1781175"/>
          <p14:tracePt t="13547" x="3581400" y="1781175"/>
          <p14:tracePt t="13564" x="3543300" y="1781175"/>
          <p14:tracePt t="13580" x="3486150" y="1790700"/>
          <p14:tracePt t="13598" x="3314700" y="1819275"/>
          <p14:tracePt t="13614" x="3257550" y="1828800"/>
          <p14:tracePt t="13630" x="3181350" y="1847850"/>
          <p14:tracePt t="13647" x="3105150" y="1876425"/>
          <p14:tracePt t="13664" x="3076575" y="1876425"/>
          <p14:tracePt t="13680" x="3057525" y="1885950"/>
          <p14:tracePt t="13710" x="3057525" y="1895475"/>
          <p14:tracePt t="13718" x="3067050" y="1895475"/>
          <p14:tracePt t="13731" x="3105150" y="1905000"/>
          <p14:tracePt t="13747" x="3228975" y="1933575"/>
          <p14:tracePt t="13764" x="3409950" y="1962150"/>
          <p14:tracePt t="13781" x="3581400" y="2019300"/>
          <p14:tracePt t="13797" x="3619500" y="2038350"/>
          <p14:tracePt t="13830" x="3590925" y="2038350"/>
          <p14:tracePt t="13847" x="3362325" y="2047875"/>
          <p14:tracePt t="13864" x="3124200" y="2038350"/>
          <p14:tracePt t="13881" x="2962275" y="2038350"/>
          <p14:tracePt t="13897" x="2933700" y="2038350"/>
          <p14:tracePt t="13914" x="2924175" y="2038350"/>
          <p14:tracePt t="13947" x="2943225" y="2038350"/>
          <p14:tracePt t="13964" x="2962275" y="2038350"/>
          <p14:tracePt t="13980" x="3019425" y="2038350"/>
          <p14:tracePt t="13998" x="3143250" y="2038350"/>
          <p14:tracePt t="14014" x="3181350" y="2038350"/>
          <p14:tracePt t="14190" x="3190875" y="2028825"/>
          <p14:tracePt t="14230" x="3200400" y="2019300"/>
          <p14:tracePt t="14238" x="3209925" y="2019300"/>
          <p14:tracePt t="14270" x="3209925" y="2009775"/>
          <p14:tracePt t="14278" x="3209925" y="2000250"/>
          <p14:tracePt t="14294" x="3209925" y="1990725"/>
          <p14:tracePt t="14310" x="3209925" y="1981200"/>
          <p14:tracePt t="14326" x="3209925" y="1971675"/>
          <p14:tracePt t="14334" x="3209925" y="1962150"/>
          <p14:tracePt t="14347" x="3209925" y="1952625"/>
          <p14:tracePt t="14364" x="3209925" y="1933575"/>
          <p14:tracePt t="14381" x="3219450" y="1914525"/>
          <p14:tracePt t="14397" x="3219450" y="1905000"/>
          <p14:tracePt t="14414" x="3228975" y="1895475"/>
          <p14:tracePt t="14534" x="3228975" y="1924050"/>
          <p14:tracePt t="14550" x="3228975" y="1933575"/>
          <p14:tracePt t="14582" x="3228975" y="1943100"/>
          <p14:tracePt t="14686" x="3228975" y="1952625"/>
          <p14:tracePt t="15222" x="3219450" y="1962150"/>
          <p14:tracePt t="15230" x="3209925" y="1962150"/>
          <p14:tracePt t="15238" x="3181350" y="1981200"/>
          <p14:tracePt t="15247" x="3143250" y="1990725"/>
          <p14:tracePt t="15264" x="3086100" y="2019300"/>
          <p14:tracePt t="15281" x="3067050" y="2019300"/>
          <p14:tracePt t="15298" x="3057525" y="2028825"/>
          <p14:tracePt t="15334" x="3057525" y="2019300"/>
          <p14:tracePt t="15348" x="3057525" y="2009775"/>
          <p14:tracePt t="15364" x="3057525" y="1981200"/>
          <p14:tracePt t="15381" x="3067050" y="1943100"/>
          <p14:tracePt t="15398" x="3209925" y="1905000"/>
          <p14:tracePt t="15414" x="3248025" y="1905000"/>
          <p14:tracePt t="15470" x="3248025" y="1924050"/>
          <p14:tracePt t="15478" x="3238500" y="1943100"/>
          <p14:tracePt t="15486" x="3228975" y="1971675"/>
          <p14:tracePt t="15497" x="3219450" y="1971675"/>
          <p14:tracePt t="15514" x="3219450" y="2000250"/>
          <p14:tracePt t="15531" x="3209925" y="2019300"/>
          <p14:tracePt t="15547" x="3209925" y="2028825"/>
          <p14:tracePt t="15564" x="3209925" y="2047875"/>
          <p14:tracePt t="15581" x="3209925" y="2057400"/>
          <p14:tracePt t="15598" x="3267075" y="2076450"/>
          <p14:tracePt t="15614" x="3286125" y="2076450"/>
          <p14:tracePt t="15750" x="3286125" y="2057400"/>
          <p14:tracePt t="15758" x="3286125" y="2038350"/>
          <p14:tracePt t="15766" x="3276600" y="2009775"/>
          <p14:tracePt t="15781" x="3267075" y="2000250"/>
          <p14:tracePt t="15798" x="3228975" y="1962150"/>
          <p14:tracePt t="15814" x="3162300" y="1952625"/>
          <p14:tracePt t="15831" x="3067050" y="1952625"/>
          <p14:tracePt t="15847" x="2971800" y="1952625"/>
          <p14:tracePt t="15864" x="2905125" y="1952625"/>
          <p14:tracePt t="15881" x="2847975" y="1952625"/>
          <p14:tracePt t="15898" x="2819400" y="1952625"/>
          <p14:tracePt t="15914" x="2809875" y="1952625"/>
          <p14:tracePt t="15951" x="2790825" y="1952625"/>
          <p14:tracePt t="15966" x="2771775" y="1952625"/>
          <p14:tracePt t="15981" x="2752725" y="1952625"/>
          <p14:tracePt t="15998" x="2733675" y="1933575"/>
          <p14:tracePt t="16015" x="2705100" y="1933575"/>
          <p14:tracePt t="16031" x="2676525" y="1933575"/>
          <p14:tracePt t="16048" x="2619375" y="1933575"/>
          <p14:tracePt t="16064" x="2571750" y="1952625"/>
          <p14:tracePt t="16081" x="2562225" y="1971675"/>
          <p14:tracePt t="16097" x="2552700" y="1971675"/>
          <p14:tracePt t="16134" x="2552700" y="1981200"/>
          <p14:tracePt t="16150" x="2571750" y="1981200"/>
          <p14:tracePt t="16164" x="2600325" y="1981200"/>
          <p14:tracePt t="16181" x="2657475" y="1981200"/>
          <p14:tracePt t="16198" x="2743200" y="1933575"/>
          <p14:tracePt t="16214" x="2819400" y="1876425"/>
          <p14:tracePt t="16231" x="2876550" y="1828800"/>
          <p14:tracePt t="16270" x="2876550" y="1819275"/>
          <p14:tracePt t="16281" x="2867025" y="1819275"/>
          <p14:tracePt t="16297" x="2809875" y="1866900"/>
          <p14:tracePt t="16314" x="2743200" y="1933575"/>
          <p14:tracePt t="16331" x="2714625" y="1962150"/>
          <p14:tracePt t="16348" x="2705100" y="1981200"/>
          <p14:tracePt t="16398" x="2705100" y="1990725"/>
          <p14:tracePt t="16406" x="2743200" y="1990725"/>
          <p14:tracePt t="16414" x="2771775" y="1990725"/>
          <p14:tracePt t="16431" x="2847975" y="1990725"/>
          <p14:tracePt t="16448" x="2914650" y="1990725"/>
          <p14:tracePt t="16465" x="2924175" y="1990725"/>
          <p14:tracePt t="16502" x="2933700" y="2000250"/>
          <p14:tracePt t="16515" x="2933700" y="2009775"/>
          <p14:tracePt t="16531" x="2933700" y="2038350"/>
          <p14:tracePt t="16566" x="2933700" y="2047875"/>
          <p14:tracePt t="16590" x="2943225" y="2047875"/>
          <p14:tracePt t="16598" x="2952750" y="2047875"/>
          <p14:tracePt t="16614" x="2990850" y="2038350"/>
          <p14:tracePt t="16631" x="3057525" y="2038350"/>
          <p14:tracePt t="16648" x="3105150" y="2047875"/>
          <p14:tracePt t="16664" x="3143250" y="2057400"/>
          <p14:tracePt t="16681" x="3152775" y="2066925"/>
          <p14:tracePt t="16698" x="3171825" y="2066925"/>
          <p14:tracePt t="16714" x="3171825" y="2076450"/>
          <p14:tracePt t="16731" x="3181350" y="2085975"/>
          <p14:tracePt t="16747" x="3200400" y="2085975"/>
          <p14:tracePt t="16764" x="3238500" y="2085975"/>
          <p14:tracePt t="16781" x="3314700" y="2038350"/>
          <p14:tracePt t="16798" x="3514725" y="1981200"/>
          <p14:tracePt t="16815" x="3619500" y="1971675"/>
          <p14:tracePt t="16831" x="3629025" y="1971675"/>
          <p14:tracePt t="16848" x="3638550" y="1981200"/>
          <p14:tracePt t="16864" x="3638550" y="2019300"/>
          <p14:tracePt t="16881" x="3638550" y="2057400"/>
          <p14:tracePt t="16898" x="3638550" y="2085975"/>
          <p14:tracePt t="16914" x="3638550" y="2114550"/>
          <p14:tracePt t="16948" x="3648075" y="2124075"/>
          <p14:tracePt t="16965" x="3667125" y="2114550"/>
          <p14:tracePt t="16981" x="3695700" y="2095500"/>
          <p14:tracePt t="16998" x="3743325" y="2028825"/>
          <p14:tracePt t="17015" x="3790950" y="1971675"/>
          <p14:tracePt t="17031" x="3810000" y="1924050"/>
          <p14:tracePt t="17048" x="3819525" y="1885950"/>
          <p14:tracePt t="17065" x="3819525" y="1876425"/>
          <p14:tracePt t="17098" x="3800475" y="1876425"/>
          <p14:tracePt t="17115" x="3752850" y="1924050"/>
          <p14:tracePt t="17131" x="3714750" y="1962150"/>
          <p14:tracePt t="17148" x="3705225" y="2000250"/>
          <p14:tracePt t="17164" x="3705225" y="2009775"/>
          <p14:tracePt t="17198" x="3733800" y="2019300"/>
          <p14:tracePt t="17214" x="3810000" y="2019300"/>
          <p14:tracePt t="17231" x="3943350" y="2009775"/>
          <p14:tracePt t="17248" x="4076700" y="1981200"/>
          <p14:tracePt t="17264" x="4152900" y="1971675"/>
          <p14:tracePt t="17281" x="4162425" y="1971675"/>
          <p14:tracePt t="17315" x="4171950" y="2000250"/>
          <p14:tracePt t="17331" x="4162425" y="2105025"/>
          <p14:tracePt t="17348" x="4152900" y="2209800"/>
          <p14:tracePt t="17364" x="4133850" y="2324100"/>
          <p14:tracePt t="17381" x="4133850" y="2390775"/>
          <p14:tracePt t="17398" x="4133850" y="2466975"/>
          <p14:tracePt t="17414" x="4133850" y="2505075"/>
          <p14:tracePt t="17431" x="4133850" y="2543175"/>
          <p14:tracePt t="17448" x="4152900" y="2562225"/>
          <p14:tracePt t="17465" x="4171950" y="2581275"/>
          <p14:tracePt t="17481" x="4181475" y="2581275"/>
          <p14:tracePt t="17518" x="4181475" y="2600325"/>
          <p14:tracePt t="17531" x="4171950" y="2628900"/>
          <p14:tracePt t="17548" x="4095750" y="2695575"/>
          <p14:tracePt t="17565" x="4038600" y="2714625"/>
          <p14:tracePt t="17581" x="4010025" y="2714625"/>
          <p14:tracePt t="17918" x="4019550" y="2714625"/>
          <p14:tracePt t="17926" x="4029075" y="2714625"/>
          <p14:tracePt t="17934" x="4057650" y="2714625"/>
          <p14:tracePt t="17948" x="4095750" y="2733675"/>
          <p14:tracePt t="17965" x="4181475" y="2762250"/>
          <p14:tracePt t="17981" x="4286250" y="2771775"/>
          <p14:tracePt t="17998" x="4514850" y="2800350"/>
          <p14:tracePt t="18015" x="4619625" y="2809875"/>
          <p14:tracePt t="18031" x="4686300" y="2809875"/>
          <p14:tracePt t="18048" x="4743450" y="2809875"/>
          <p14:tracePt t="18065" x="4791075" y="2809875"/>
          <p14:tracePt t="18081" x="4819650" y="2809875"/>
          <p14:tracePt t="18098" x="4848225" y="2809875"/>
          <p14:tracePt t="18115" x="4876800" y="2800350"/>
          <p14:tracePt t="18131" x="4886325" y="2781300"/>
          <p14:tracePt t="18165" x="4895850" y="2781300"/>
          <p14:tracePt t="18286" x="4876800" y="2781300"/>
          <p14:tracePt t="18294" x="4838700" y="2790825"/>
          <p14:tracePt t="18302" x="4810125" y="2790825"/>
          <p14:tracePt t="18315" x="4772025" y="2800350"/>
          <p14:tracePt t="18331" x="4648200" y="2819400"/>
          <p14:tracePt t="18348" x="4543425" y="2838450"/>
          <p14:tracePt t="18365" x="4495800" y="2857500"/>
          <p14:tracePt t="18381" x="4448175" y="2867025"/>
          <p14:tracePt t="18398" x="4419600" y="2876550"/>
          <p14:tracePt t="18415" x="4410075" y="2876550"/>
          <p14:tracePt t="18431" x="4400550" y="2876550"/>
          <p14:tracePt t="18448" x="4391025" y="2876550"/>
          <p14:tracePt t="18465" x="4371975" y="2876550"/>
          <p14:tracePt t="18481" x="4333875" y="2886075"/>
          <p14:tracePt t="18498" x="4286250" y="2886075"/>
          <p14:tracePt t="18515" x="4238625" y="2886075"/>
          <p14:tracePt t="18531" x="4210050" y="2886075"/>
          <p14:tracePt t="18548" x="4191000" y="2886075"/>
          <p14:tracePt t="18565" x="4152900" y="2886075"/>
          <p14:tracePt t="18582" x="4105275" y="2886075"/>
          <p14:tracePt t="18598" x="4038600" y="2886075"/>
          <p14:tracePt t="18615" x="4000500" y="2876550"/>
          <p14:tracePt t="18631" x="3943350" y="2857500"/>
          <p14:tracePt t="18648" x="3876675" y="2828925"/>
          <p14:tracePt t="18665" x="3810000" y="2809875"/>
          <p14:tracePt t="18681" x="3752850" y="2781300"/>
          <p14:tracePt t="18698" x="3705225" y="2771775"/>
          <p14:tracePt t="18715" x="3619500" y="2743200"/>
          <p14:tracePt t="18731" x="3505200" y="2695575"/>
          <p14:tracePt t="18748" x="3400425" y="2657475"/>
          <p14:tracePt t="18765" x="3314700" y="2647950"/>
          <p14:tracePt t="18781" x="3276600" y="2628900"/>
          <p14:tracePt t="18798" x="3228975" y="2628900"/>
          <p14:tracePt t="18814" x="3209925" y="2628900"/>
          <p14:tracePt t="18831" x="3200400" y="2628900"/>
          <p14:tracePt t="18848" x="3190875" y="2619375"/>
          <p14:tracePt t="18865" x="3181350" y="2609850"/>
          <p14:tracePt t="18881" x="3181350" y="2600325"/>
          <p14:tracePt t="18898" x="3181350" y="2581275"/>
          <p14:tracePt t="18915" x="3209925" y="2543175"/>
          <p14:tracePt t="18931" x="3276600" y="2514600"/>
          <p14:tracePt t="18948" x="3381375" y="2486025"/>
          <p14:tracePt t="18965" x="3457575" y="2476500"/>
          <p14:tracePt t="18981" x="3524250" y="2466975"/>
          <p14:tracePt t="18998" x="3648075" y="2457450"/>
          <p14:tracePt t="19015" x="3714750" y="2447925"/>
          <p14:tracePt t="19032" x="3771900" y="2447925"/>
          <p14:tracePt t="19048" x="3838575" y="2447925"/>
          <p14:tracePt t="19065" x="3914775" y="2447925"/>
          <p14:tracePt t="19081" x="4010025" y="2447925"/>
          <p14:tracePt t="19098" x="4114800" y="2447925"/>
          <p14:tracePt t="19115" x="4219575" y="2466975"/>
          <p14:tracePt t="19132" x="4333875" y="2486025"/>
          <p14:tracePt t="19148" x="4400550" y="2524125"/>
          <p14:tracePt t="19165" x="4486275" y="2562225"/>
          <p14:tracePt t="19182" x="4581525" y="2619375"/>
          <p14:tracePt t="19183" x="4638675" y="2619375"/>
          <p14:tracePt t="19198" x="4743450" y="2657475"/>
          <p14:tracePt t="19215" x="4829175" y="2686050"/>
          <p14:tracePt t="19231" x="4905375" y="2686050"/>
          <p14:tracePt t="19248" x="4972050" y="2695575"/>
          <p14:tracePt t="19265" x="5010150" y="2695575"/>
          <p14:tracePt t="19282" x="5029200" y="2714625"/>
          <p14:tracePt t="19298" x="5057775" y="2733675"/>
          <p14:tracePt t="19315" x="5095875" y="2771775"/>
          <p14:tracePt t="19331" x="5114925" y="2790825"/>
          <p14:tracePt t="19348" x="5133975" y="2800350"/>
          <p14:tracePt t="19381" x="5143500" y="2800350"/>
          <p14:tracePt t="19398" x="5172075" y="2800350"/>
          <p14:tracePt t="19415" x="5229225" y="2828925"/>
          <p14:tracePt t="19431" x="5295900" y="2838450"/>
          <p14:tracePt t="19448" x="5334000" y="2847975"/>
          <p14:tracePt t="19465" x="5362575" y="2857500"/>
          <p14:tracePt t="19498" x="5372100" y="2857500"/>
          <p14:tracePt t="19515" x="5391150" y="2857500"/>
          <p14:tracePt t="19531" x="5410200" y="2857500"/>
          <p14:tracePt t="19548" x="5438775" y="2847975"/>
          <p14:tracePt t="19565" x="5457825" y="2847975"/>
          <p14:tracePt t="19582" x="5467350" y="2828925"/>
          <p14:tracePt t="19598" x="5467350" y="2790825"/>
          <p14:tracePt t="19615" x="5467350" y="2771775"/>
          <p14:tracePt t="19632" x="5467350" y="2762250"/>
          <p14:tracePt t="19648" x="5467350" y="2752725"/>
          <p14:tracePt t="19695" x="5467350" y="2743200"/>
          <p14:tracePt t="19710" x="5457825" y="2743200"/>
          <p14:tracePt t="19767" x="5457825" y="2733675"/>
          <p14:tracePt t="19774" x="5448300" y="2733675"/>
          <p14:tracePt t="19783" x="5448300" y="2724150"/>
          <p14:tracePt t="19799" x="5419725" y="2686050"/>
          <p14:tracePt t="19815" x="5419725" y="2667000"/>
          <p14:tracePt t="19832" x="5410200" y="2657475"/>
          <p14:tracePt t="19848" x="5400675" y="2647950"/>
          <p14:tracePt t="19865" x="5391150" y="2647950"/>
          <p14:tracePt t="19881" x="5381625" y="2647950"/>
          <p14:tracePt t="19898" x="5372100" y="2647950"/>
          <p14:tracePt t="19915" x="5362575" y="2647950"/>
          <p14:tracePt t="19931" x="5343525" y="2657475"/>
          <p14:tracePt t="19948" x="5334000" y="2667000"/>
          <p14:tracePt t="19965" x="5324475" y="2676525"/>
          <p14:tracePt t="20038" x="5324475" y="2686050"/>
          <p14:tracePt t="20047" x="5324475" y="2695575"/>
          <p14:tracePt t="20054" x="5324475" y="2714625"/>
          <p14:tracePt t="20065" x="5324475" y="2733675"/>
          <p14:tracePt t="20082" x="5324475" y="2771775"/>
          <p14:tracePt t="20099" x="5314950" y="2809875"/>
          <p14:tracePt t="20115" x="5314950" y="2847975"/>
          <p14:tracePt t="20132" x="5314950" y="2876550"/>
          <p14:tracePt t="20148" x="5314950" y="2895600"/>
          <p14:tracePt t="20165" x="5314950" y="2943225"/>
          <p14:tracePt t="20182" x="5314950" y="2952750"/>
          <p14:tracePt t="20183" x="5314950" y="2971800"/>
          <p14:tracePt t="20303" x="5314950" y="2962275"/>
          <p14:tracePt t="20310" x="5305425" y="2943225"/>
          <p14:tracePt t="20319" x="5305425" y="2914650"/>
          <p14:tracePt t="20332" x="5295900" y="2895600"/>
          <p14:tracePt t="20348" x="5295900" y="2828925"/>
          <p14:tracePt t="20365" x="5295900" y="2781300"/>
          <p14:tracePt t="20382" x="5295900" y="2752725"/>
          <p14:tracePt t="20398" x="5295900" y="2705100"/>
          <p14:tracePt t="20415" x="5305425" y="2705100"/>
          <p14:tracePt t="20486" x="5305425" y="2743200"/>
          <p14:tracePt t="20494" x="5305425" y="2781300"/>
          <p14:tracePt t="20503" x="5305425" y="2838450"/>
          <p14:tracePt t="20515" x="5305425" y="2867025"/>
          <p14:tracePt t="20532" x="5305425" y="2905125"/>
          <p14:tracePt t="20548" x="5295900" y="2914650"/>
          <p14:tracePt t="20565" x="5295900" y="2924175"/>
          <p14:tracePt t="20614" x="5295900" y="2914650"/>
          <p14:tracePt t="20622" x="5295900" y="2867025"/>
          <p14:tracePt t="20632" x="5295900" y="2809875"/>
          <p14:tracePt t="20649" x="5295900" y="2733675"/>
          <p14:tracePt t="20665" x="5286375" y="2667000"/>
          <p14:tracePt t="20682" x="5276850" y="2638425"/>
          <p14:tracePt t="20699" x="5276850" y="2628900"/>
          <p14:tracePt t="20767" x="5276850" y="2667000"/>
          <p14:tracePt t="20774" x="5276850" y="2714625"/>
          <p14:tracePt t="20783" x="5295900" y="2790825"/>
          <p14:tracePt t="20799" x="5305425" y="2867025"/>
          <p14:tracePt t="20815" x="5314950" y="2886075"/>
          <p14:tracePt t="20895" x="5314950" y="2876550"/>
          <p14:tracePt t="20902" x="5314950" y="2838450"/>
          <p14:tracePt t="20911" x="5314950" y="2790825"/>
          <p14:tracePt t="20918" x="5295900" y="2752725"/>
          <p14:tracePt t="20932" x="5286375" y="2724150"/>
          <p14:tracePt t="20948" x="5276850" y="2667000"/>
          <p14:tracePt t="21007" x="5276850" y="2686050"/>
          <p14:tracePt t="21015" x="5276850" y="2714625"/>
          <p14:tracePt t="21023" x="5276850" y="2752725"/>
          <p14:tracePt t="21032" x="5276850" y="2790825"/>
          <p14:tracePt t="21048" x="5286375" y="2857500"/>
          <p14:tracePt t="21065" x="5295900" y="2876550"/>
          <p14:tracePt t="21082" x="5295900" y="2886075"/>
          <p14:tracePt t="21135" x="5295900" y="2895600"/>
          <p14:tracePt t="21151" x="5314950" y="2895600"/>
          <p14:tracePt t="21159" x="5314950" y="2876550"/>
          <p14:tracePt t="21167" x="5314950" y="2857500"/>
          <p14:tracePt t="21183" x="5324475" y="2771775"/>
          <p14:tracePt t="21199" x="5324475" y="2724150"/>
          <p14:tracePt t="21215" x="5324475" y="2705100"/>
          <p14:tracePt t="21295" x="5334000" y="2733675"/>
          <p14:tracePt t="21302" x="5343525" y="2752725"/>
          <p14:tracePt t="21311" x="5353050" y="2762250"/>
          <p14:tracePt t="21319" x="5372100" y="2781300"/>
          <p14:tracePt t="21407" x="5372100" y="2771775"/>
          <p14:tracePt t="21415" x="5372100" y="2762250"/>
          <p14:tracePt t="21423" x="5372100" y="2733675"/>
          <p14:tracePt t="21432" x="5362575" y="2705100"/>
          <p14:tracePt t="21448" x="5362575" y="2657475"/>
          <p14:tracePt t="21465" x="5362575" y="2638425"/>
          <p14:tracePt t="21482" x="5362575" y="2628900"/>
          <p14:tracePt t="21526" x="5362575" y="2657475"/>
          <p14:tracePt t="21535" x="5362575" y="2686050"/>
          <p14:tracePt t="21549" x="5362575" y="2733675"/>
          <p14:tracePt t="21565" x="5391150" y="2800350"/>
          <p14:tracePt t="21582" x="5391150" y="2819400"/>
          <p14:tracePt t="21599" x="5391150" y="2828925"/>
          <p14:tracePt t="21655" x="5391150" y="2809875"/>
          <p14:tracePt t="21663" x="5391150" y="2781300"/>
          <p14:tracePt t="21671" x="5391150" y="2733675"/>
          <p14:tracePt t="21682" x="5372100" y="2714625"/>
          <p14:tracePt t="21699" x="5372100" y="2686050"/>
          <p14:tracePt t="21715" x="5362575" y="2667000"/>
          <p14:tracePt t="21775" x="5362575" y="2676525"/>
          <p14:tracePt t="21783" x="5362575" y="2705100"/>
          <p14:tracePt t="21790" x="5362575" y="2733675"/>
          <p14:tracePt t="21799" x="5362575" y="2762250"/>
          <p14:tracePt t="21815" x="5362575" y="2781300"/>
          <p14:tracePt t="21832" x="5362575" y="2790825"/>
          <p14:tracePt t="21887" x="5362575" y="2809875"/>
          <p14:tracePt t="21903" x="5362575" y="2819400"/>
          <p14:tracePt t="21911" x="5362575" y="2828925"/>
          <p14:tracePt t="21919" x="5362575" y="2838450"/>
          <p14:tracePt t="21991" x="5362575" y="2828925"/>
          <p14:tracePt t="22007" x="5362575" y="2809875"/>
          <p14:tracePt t="22014" x="5362575" y="2790825"/>
          <p14:tracePt t="22023" x="5362575" y="2762250"/>
          <p14:tracePt t="22032" x="5362575" y="2743200"/>
          <p14:tracePt t="22049" x="5362575" y="2724150"/>
          <p14:tracePt t="22065" x="5372100" y="2705100"/>
          <p14:tracePt t="22127" x="5372100" y="2714625"/>
          <p14:tracePt t="22135" x="5372100" y="2762250"/>
          <p14:tracePt t="22143" x="5372100" y="2809875"/>
          <p14:tracePt t="22151" x="5372100" y="2847975"/>
          <p14:tracePt t="22165" x="5372100" y="2876550"/>
          <p14:tracePt t="22183" x="5372100" y="2905125"/>
          <p14:tracePt t="22255" x="5372100" y="2895600"/>
          <p14:tracePt t="22263" x="5372100" y="2867025"/>
          <p14:tracePt t="22271" x="5372100" y="2847975"/>
          <p14:tracePt t="22282" x="5372100" y="2819400"/>
          <p14:tracePt t="22299" x="5362575" y="2724150"/>
          <p14:tracePt t="22316" x="5343525" y="2676525"/>
          <p14:tracePt t="22332" x="5334000" y="2647950"/>
          <p14:tracePt t="22349" x="5334000" y="2638425"/>
          <p14:tracePt t="22407" x="5334000" y="2647950"/>
          <p14:tracePt t="22423" x="5334000" y="2667000"/>
          <p14:tracePt t="22431" x="5334000" y="2676525"/>
          <p14:tracePt t="22447" x="5334000" y="2695575"/>
          <p14:tracePt t="22455" x="5334000" y="2705100"/>
          <p14:tracePt t="22465" x="5334000" y="2714625"/>
          <p14:tracePt t="22482" x="5334000" y="2733675"/>
          <p14:tracePt t="22499" x="5334000" y="2752725"/>
          <p14:tracePt t="22567" x="5334000" y="2733675"/>
          <p14:tracePt t="22575" x="5334000" y="2705100"/>
          <p14:tracePt t="22583" x="5334000" y="2676525"/>
          <p14:tracePt t="22599" x="5334000" y="2619375"/>
          <p14:tracePt t="22615" x="5343525" y="2600325"/>
          <p14:tracePt t="22655" x="5343525" y="2590800"/>
          <p14:tracePt t="22671" x="5353050" y="2609850"/>
          <p14:tracePt t="22682" x="5353050" y="2638425"/>
          <p14:tracePt t="22699" x="5362575" y="2695575"/>
          <p14:tracePt t="22715" x="5362575" y="2733675"/>
          <p14:tracePt t="22732" x="5372100" y="2771775"/>
          <p14:tracePt t="22767" x="5372100" y="2781300"/>
          <p14:tracePt t="22782" x="5381625" y="2781300"/>
          <p14:tracePt t="22823" x="5391150" y="2781300"/>
          <p14:tracePt t="22831" x="5391150" y="2771775"/>
          <p14:tracePt t="22839" x="5400675" y="2752725"/>
          <p14:tracePt t="22849" x="5410200" y="2733675"/>
          <p14:tracePt t="22866" x="5429250" y="2705100"/>
          <p14:tracePt t="22935" x="5429250" y="2724150"/>
          <p14:tracePt t="22943" x="5429250" y="2752725"/>
          <p14:tracePt t="22951" x="5429250" y="2790825"/>
          <p14:tracePt t="22965" x="5429250" y="2809875"/>
          <p14:tracePt t="22983" x="5419725" y="2838450"/>
          <p14:tracePt t="23047" x="5419725" y="2828925"/>
          <p14:tracePt t="23055" x="5419725" y="2819400"/>
          <p14:tracePt t="23065" x="5419725" y="2809875"/>
          <p14:tracePt t="23082" x="5419725" y="2790825"/>
          <p14:tracePt t="23099" x="5419725" y="2762250"/>
          <p14:tracePt t="23116" x="5419725" y="2752725"/>
          <p14:tracePt t="23167" x="5419725" y="2762250"/>
          <p14:tracePt t="23175" x="5419725" y="2781300"/>
          <p14:tracePt t="23183" x="5419725" y="2809875"/>
          <p14:tracePt t="23199" x="5419725" y="2828925"/>
          <p14:tracePt t="23783" x="5419725" y="2838450"/>
          <p14:tracePt t="23791" x="5419725" y="2847975"/>
          <p14:tracePt t="23807" x="5419725" y="2857500"/>
          <p14:tracePt t="23895" x="5419725" y="2867025"/>
          <p14:tracePt t="23903" x="5410200" y="2876550"/>
          <p14:tracePt t="23911" x="5400675" y="2876550"/>
          <p14:tracePt t="23919" x="5400675" y="2886075"/>
          <p14:tracePt t="23932" x="5391150" y="2886075"/>
          <p14:tracePt t="23951" x="5391150" y="2895600"/>
          <p14:tracePt t="23983" x="5381625" y="2895600"/>
          <p14:tracePt t="23999" x="5381625" y="2905125"/>
          <p14:tracePt t="24007" x="5362575" y="2914650"/>
          <p14:tracePt t="24015" x="5353050" y="2933700"/>
          <p14:tracePt t="24032" x="5334000" y="2952750"/>
          <p14:tracePt t="24049" x="5314950" y="2990850"/>
          <p14:tracePt t="24066" x="5276850" y="3028950"/>
          <p14:tracePt t="24082" x="5229225" y="3057525"/>
          <p14:tracePt t="24099" x="5172075" y="3076575"/>
          <p14:tracePt t="24116" x="5086350" y="3114675"/>
          <p14:tracePt t="24132" x="4991100" y="3143250"/>
          <p14:tracePt t="24149" x="4876800" y="3190875"/>
          <p14:tracePt t="24166" x="4724400" y="3286125"/>
          <p14:tracePt t="24183" x="4533900" y="3390900"/>
          <p14:tracePt t="24199" x="4457700" y="3429000"/>
          <p14:tracePt t="24215" x="4419600" y="3438525"/>
          <p14:tracePt t="24232" x="4391025" y="3438525"/>
          <p14:tracePt t="24249" x="4362450" y="3448050"/>
          <p14:tracePt t="24266" x="4333875" y="3457575"/>
          <p14:tracePt t="24282" x="4295775" y="3486150"/>
          <p14:tracePt t="24299" x="4257675" y="3514725"/>
          <p14:tracePt t="24316" x="4219575" y="3533775"/>
          <p14:tracePt t="24332" x="4181475" y="3571875"/>
          <p14:tracePt t="24349" x="4143375" y="3600450"/>
          <p14:tracePt t="24366" x="4095750" y="3619500"/>
          <p14:tracePt t="24383" x="4057650" y="3648075"/>
          <p14:tracePt t="24399" x="4038600" y="3657600"/>
          <p14:tracePt t="24416" x="4029075" y="3657600"/>
          <p14:tracePt t="24455" x="4019550" y="3657600"/>
          <p14:tracePt t="24466" x="4010025" y="3648075"/>
          <p14:tracePt t="24483" x="3990975" y="3629025"/>
          <p14:tracePt t="24499" x="3981450" y="3619500"/>
          <p14:tracePt t="24516" x="3971925" y="3609975"/>
          <p14:tracePt t="24551" x="3962400" y="3609975"/>
          <p14:tracePt t="24566" x="3952875" y="3600450"/>
          <p14:tracePt t="24582" x="3943350" y="3590925"/>
          <p14:tracePt t="24599" x="3943350" y="3581400"/>
          <p14:tracePt t="24663" x="3933825" y="3571875"/>
          <p14:tracePt t="24671" x="3933825" y="3562350"/>
          <p14:tracePt t="24679" x="3933825" y="3552825"/>
          <p14:tracePt t="24687" x="3933825" y="3543300"/>
          <p14:tracePt t="24703" x="3933825" y="3524250"/>
          <p14:tracePt t="24716" x="3933825" y="3514725"/>
          <p14:tracePt t="24733" x="3933825" y="3505200"/>
          <p14:tracePt t="24749" x="3924300" y="3495675"/>
          <p14:tracePt t="24775" x="3914775" y="3495675"/>
          <p14:tracePt t="24799" x="3905250" y="3495675"/>
          <p14:tracePt t="24807" x="3895725" y="3505200"/>
          <p14:tracePt t="24816" x="3886200" y="3505200"/>
          <p14:tracePt t="24832" x="3876675" y="3514725"/>
          <p14:tracePt t="24849" x="3857625" y="3533775"/>
          <p14:tracePt t="24866" x="3838575" y="3552825"/>
          <p14:tracePt t="24882" x="3829050" y="3562350"/>
          <p14:tracePt t="24983" x="3829050" y="3552825"/>
          <p14:tracePt t="24991" x="3829050" y="3543300"/>
          <p14:tracePt t="24999" x="3829050" y="3533775"/>
          <p14:tracePt t="25016" x="3838575" y="3514725"/>
          <p14:tracePt t="25049" x="3848100" y="3505200"/>
          <p14:tracePt t="25119" x="3848100" y="3514725"/>
          <p14:tracePt t="25135" x="3848100" y="3524250"/>
          <p14:tracePt t="25167" x="3848100" y="3533775"/>
          <p14:tracePt t="25199" x="3857625" y="3533775"/>
          <p14:tracePt t="25215" x="3867150" y="3533775"/>
          <p14:tracePt t="25223" x="3876675" y="3533775"/>
          <p14:tracePt t="25232" x="3876675" y="3524250"/>
          <p14:tracePt t="25249" x="3886200" y="3524250"/>
          <p14:tracePt t="25266" x="3886200" y="3514725"/>
          <p14:tracePt t="25423" x="3895725" y="3514725"/>
          <p14:tracePt t="25431" x="3905250" y="3514725"/>
          <p14:tracePt t="25439" x="3914775" y="3514725"/>
          <p14:tracePt t="25449" x="3933825" y="3505200"/>
          <p14:tracePt t="25466" x="3933825" y="3495675"/>
          <p14:tracePt t="25743" x="3933825" y="3505200"/>
          <p14:tracePt t="25759" x="3933825" y="3524250"/>
          <p14:tracePt t="25775" x="3933825" y="3543300"/>
          <p14:tracePt t="25847" x="3924300" y="3543300"/>
          <p14:tracePt t="25911" x="3924300" y="3552825"/>
          <p14:tracePt t="26527" x="3924300" y="3562350"/>
          <p14:tracePt t="26663" x="3924300" y="3581400"/>
          <p14:tracePt t="27735" x="3924300" y="3571875"/>
          <p14:tracePt t="27783" x="3914775" y="3562350"/>
          <p14:tracePt t="27799" x="3905250" y="3552825"/>
          <p14:tracePt t="27823" x="3905250" y="3543300"/>
          <p14:tracePt t="27839" x="3895725" y="3533775"/>
          <p14:tracePt t="27863" x="3895725" y="3524250"/>
          <p14:tracePt t="27879" x="3886200" y="3514725"/>
          <p14:tracePt t="27943" x="3886200" y="3505200"/>
          <p14:tracePt t="28039" x="3886200" y="3514725"/>
          <p14:tracePt t="28047" x="3886200" y="3524250"/>
          <p14:tracePt t="28127" x="3895725" y="3533775"/>
          <p14:tracePt t="28135" x="3905250" y="3514725"/>
          <p14:tracePt t="28143" x="3914775" y="3495675"/>
          <p14:tracePt t="28152" x="3924300" y="3476625"/>
          <p14:tracePt t="28166" x="3933825" y="3467100"/>
          <p14:tracePt t="28183" x="3943350" y="3438525"/>
          <p14:tracePt t="28247" x="3952875" y="3448050"/>
          <p14:tracePt t="28255" x="3952875" y="3457575"/>
          <p14:tracePt t="28266" x="3952875" y="3467100"/>
          <p14:tracePt t="28335" x="3971925" y="3467100"/>
          <p14:tracePt t="28343" x="4029075" y="3476625"/>
          <p14:tracePt t="28352" x="4076700" y="3486150"/>
          <p14:tracePt t="28366" x="4162425" y="3514725"/>
          <p14:tracePt t="28383" x="4495800" y="3609975"/>
          <p14:tracePt t="28400" x="4838700" y="3695700"/>
          <p14:tracePt t="28416" x="5324475" y="3819525"/>
          <p14:tracePt t="28433" x="5724525" y="3886200"/>
          <p14:tracePt t="28450" x="6086475" y="3971925"/>
          <p14:tracePt t="28466" x="6257925" y="4010025"/>
          <p14:tracePt t="28483" x="6334125" y="4038600"/>
          <p14:tracePt t="28500" x="6372225" y="4048125"/>
          <p14:tracePt t="28517" x="6381750" y="4067175"/>
          <p14:tracePt t="28533" x="6391275" y="4067175"/>
          <p14:tracePt t="28567" x="6400800" y="4067175"/>
          <p14:tracePt t="28591" x="6419850" y="4067175"/>
          <p14:tracePt t="28600" x="6429375" y="4067175"/>
          <p14:tracePt t="28616" x="6486525" y="4076700"/>
          <p14:tracePt t="28633" x="6562725" y="4086225"/>
          <p14:tracePt t="28650" x="6657975" y="4095750"/>
          <p14:tracePt t="28667" x="6753225" y="4105275"/>
          <p14:tracePt t="28683" x="6781800" y="4105275"/>
          <p14:tracePt t="28700" x="6800850" y="4105275"/>
          <p14:tracePt t="28767" x="6810375" y="4105275"/>
          <p14:tracePt t="28912" x="6829425" y="4095750"/>
          <p14:tracePt t="28935" x="6829425" y="4086225"/>
          <p14:tracePt t="28951" x="6829425" y="4076700"/>
          <p14:tracePt t="28959" x="6829425" y="4067175"/>
          <p14:tracePt t="28968" x="6819900" y="4057650"/>
          <p14:tracePt t="28984" x="6819900" y="4048125"/>
          <p14:tracePt t="29000" x="6800850" y="4038600"/>
          <p14:tracePt t="29016" x="6781800" y="4019550"/>
          <p14:tracePt t="29033" x="6743700" y="4010025"/>
          <p14:tracePt t="29050" x="6696075" y="3990975"/>
          <p14:tracePt t="29067" x="6638925" y="3962400"/>
          <p14:tracePt t="29083" x="6572250" y="3943350"/>
          <p14:tracePt t="29100" x="6486525" y="3924300"/>
          <p14:tracePt t="29117" x="6381750" y="3924300"/>
          <p14:tracePt t="29133" x="6276975" y="3924300"/>
          <p14:tracePt t="29150" x="6191250" y="3924300"/>
          <p14:tracePt t="29167" x="6115050" y="3943350"/>
          <p14:tracePt t="29183" x="6019800" y="3971925"/>
          <p14:tracePt t="29200" x="5953125" y="3981450"/>
          <p14:tracePt t="29217" x="5867400" y="4000500"/>
          <p14:tracePt t="29233" x="5762625" y="4010025"/>
          <p14:tracePt t="29250" x="5695950" y="4048125"/>
          <p14:tracePt t="29267" x="5591175" y="4076700"/>
          <p14:tracePt t="29284" x="5543550" y="4086225"/>
          <p14:tracePt t="29300" x="5495925" y="4105275"/>
          <p14:tracePt t="29317" x="5448300" y="4105275"/>
          <p14:tracePt t="29333" x="5381625" y="4105275"/>
          <p14:tracePt t="29350" x="5295900" y="4105275"/>
          <p14:tracePt t="29366" x="5229225" y="4086225"/>
          <p14:tracePt t="29384" x="5162550" y="4067175"/>
          <p14:tracePt t="29400" x="5095875" y="4048125"/>
          <p14:tracePt t="29417" x="5019675" y="4038600"/>
          <p14:tracePt t="29433" x="4933950" y="4029075"/>
          <p14:tracePt t="29450" x="4876800" y="4029075"/>
          <p14:tracePt t="29467" x="4819650" y="4029075"/>
          <p14:tracePt t="29483" x="4762500" y="4029075"/>
          <p14:tracePt t="29500" x="4676775" y="4019550"/>
          <p14:tracePt t="29517" x="4591050" y="3990975"/>
          <p14:tracePt t="29533" x="4467225" y="3981450"/>
          <p14:tracePt t="29550" x="4371975" y="3981450"/>
          <p14:tracePt t="29567" x="4295775" y="3981450"/>
          <p14:tracePt t="29583" x="4257675" y="3971925"/>
          <p14:tracePt t="29600" x="4229100" y="3971925"/>
          <p14:tracePt t="29617" x="4219575" y="3971925"/>
          <p14:tracePt t="29633" x="4210050" y="3962400"/>
          <p14:tracePt t="29650" x="4200525" y="3962400"/>
          <p14:tracePt t="29667" x="4181475" y="3943350"/>
          <p14:tracePt t="29684" x="4162425" y="3924300"/>
          <p14:tracePt t="29700" x="4133850" y="3905250"/>
          <p14:tracePt t="29717" x="4124325" y="3895725"/>
          <p14:tracePt t="29733" x="4105275" y="3895725"/>
          <p14:tracePt t="29750" x="4105275" y="3886200"/>
          <p14:tracePt t="29767" x="4095750" y="3876675"/>
          <p14:tracePt t="29784" x="4076700" y="3876675"/>
          <p14:tracePt t="29816" x="4067175" y="3876675"/>
          <p14:tracePt t="29848" x="4057650" y="3876675"/>
          <p14:tracePt t="29856" x="4048125" y="3876675"/>
          <p14:tracePt t="29871" x="4029075" y="3886200"/>
          <p14:tracePt t="29888" x="4019550" y="3886200"/>
          <p14:tracePt t="29904" x="4010025" y="3886200"/>
          <p14:tracePt t="29917" x="4000500" y="3886200"/>
          <p14:tracePt t="29933" x="3990975" y="3886200"/>
          <p14:tracePt t="29950" x="3981450" y="3886200"/>
          <p14:tracePt t="30016" x="3990975" y="3886200"/>
          <p14:tracePt t="30024" x="4010025" y="3886200"/>
          <p14:tracePt t="30033" x="4038600" y="3867150"/>
          <p14:tracePt t="30050" x="4124325" y="3867150"/>
          <p14:tracePt t="30067" x="4267200" y="3867150"/>
          <p14:tracePt t="30083" x="4391025" y="3867150"/>
          <p14:tracePt t="30100" x="4495800" y="3867150"/>
          <p14:tracePt t="30117" x="4572000" y="3857625"/>
          <p14:tracePt t="30133" x="4695825" y="3848100"/>
          <p14:tracePt t="30150" x="4810125" y="3848100"/>
          <p14:tracePt t="30167" x="4905375" y="3838575"/>
          <p14:tracePt t="30184" x="5029200" y="3819525"/>
          <p14:tracePt t="30200" x="5105400" y="3829050"/>
          <p14:tracePt t="30217" x="5200650" y="3838575"/>
          <p14:tracePt t="30234" x="5276850" y="3857625"/>
          <p14:tracePt t="30250" x="5334000" y="3867150"/>
          <p14:tracePt t="30267" x="5372100" y="3876675"/>
          <p14:tracePt t="30284" x="5391150" y="3876675"/>
          <p14:tracePt t="30301" x="5438775" y="3895725"/>
          <p14:tracePt t="30317" x="5495925" y="3924300"/>
          <p14:tracePt t="30334" x="5581650" y="3962400"/>
          <p14:tracePt t="30350" x="5629275" y="3971925"/>
          <p14:tracePt t="30367" x="5638800" y="3981450"/>
          <p14:tracePt t="30384" x="5648325" y="4010025"/>
          <p14:tracePt t="30400" x="5657850" y="4076700"/>
          <p14:tracePt t="30417" x="5686425" y="4143375"/>
          <p14:tracePt t="30433" x="5715000" y="4171950"/>
          <p14:tracePt t="30450" x="5753100" y="4191000"/>
          <p14:tracePt t="30467" x="5772150" y="4200525"/>
          <p14:tracePt t="30484" x="5781675" y="4200525"/>
          <p14:tracePt t="30517" x="5791200" y="4210050"/>
          <p14:tracePt t="30534" x="5810250" y="4219575"/>
          <p14:tracePt t="30550" x="5857875" y="4248150"/>
          <p14:tracePt t="30567" x="5895975" y="4267200"/>
          <p14:tracePt t="30584" x="5953125" y="4276725"/>
          <p14:tracePt t="30600" x="5991225" y="4276725"/>
          <p14:tracePt t="30617" x="6019800" y="4276725"/>
          <p14:tracePt t="30633" x="6029325" y="4276725"/>
          <p14:tracePt t="30696" x="6038850" y="4276725"/>
          <p14:tracePt t="30704" x="6038850" y="4267200"/>
          <p14:tracePt t="30712" x="6048375" y="4257675"/>
          <p14:tracePt t="30719" x="6048375" y="4248150"/>
          <p14:tracePt t="30734" x="6057900" y="4229100"/>
          <p14:tracePt t="30750" x="6057900" y="4210050"/>
          <p14:tracePt t="30767" x="6057900" y="4191000"/>
          <p14:tracePt t="30784" x="6057900" y="4181475"/>
          <p14:tracePt t="30896" x="6038850" y="4181475"/>
          <p14:tracePt t="30944" x="6029325" y="4181475"/>
          <p14:tracePt t="30960" x="6019800" y="4181475"/>
          <p14:tracePt t="30968" x="6010275" y="4162425"/>
          <p14:tracePt t="30976" x="6010275" y="4143375"/>
          <p14:tracePt t="30984" x="6010275" y="4133850"/>
          <p14:tracePt t="31000" x="6010275" y="4114800"/>
          <p14:tracePt t="31056" x="6000750" y="4114800"/>
          <p14:tracePt t="31072" x="5981700" y="4114800"/>
          <p14:tracePt t="31080" x="5934075" y="4143375"/>
          <p14:tracePt t="31088" x="5848350" y="4143375"/>
          <p14:tracePt t="31100" x="5753100" y="4162425"/>
          <p14:tracePt t="31117" x="5486400" y="4181475"/>
          <p14:tracePt t="31134" x="5067300" y="4181475"/>
          <p14:tracePt t="31150" x="4676775" y="4181475"/>
          <p14:tracePt t="31167" x="4295775" y="4210050"/>
          <p14:tracePt t="31184" x="4019550" y="4181475"/>
          <p14:tracePt t="31200" x="3867150" y="4152900"/>
          <p14:tracePt t="31217" x="3752850" y="4133850"/>
          <p14:tracePt t="31234" x="3619500" y="4114800"/>
          <p14:tracePt t="31250" x="3505200" y="4105275"/>
          <p14:tracePt t="31267" x="3390900" y="4105275"/>
          <p14:tracePt t="31284" x="3333750" y="4105275"/>
          <p14:tracePt t="31317" x="3324225" y="4105275"/>
          <p14:tracePt t="31334" x="3314700" y="4105275"/>
          <p14:tracePt t="31350" x="3257550" y="4105275"/>
          <p14:tracePt t="31367" x="3171825" y="4095750"/>
          <p14:tracePt t="31384" x="3086100" y="4086225"/>
          <p14:tracePt t="31400" x="3067050" y="4086225"/>
          <p14:tracePt t="31448" x="3057525" y="4086225"/>
          <p14:tracePt t="31456" x="3048000" y="4086225"/>
          <p14:tracePt t="31467" x="3028950" y="4086225"/>
          <p14:tracePt t="31484" x="3019425" y="4086225"/>
          <p14:tracePt t="31500" x="3009900" y="4086225"/>
          <p14:tracePt t="31608" x="3000375" y="4086225"/>
          <p14:tracePt t="31624" x="2990850" y="4086225"/>
          <p14:tracePt t="31640" x="2981325" y="4086225"/>
          <p14:tracePt t="31656" x="2971800" y="4086225"/>
          <p14:tracePt t="31672" x="2952750" y="4086225"/>
          <p14:tracePt t="31688" x="2943225" y="4086225"/>
          <p14:tracePt t="31712" x="2933700" y="4086225"/>
          <p14:tracePt t="31728" x="2914650" y="4086225"/>
          <p14:tracePt t="31752" x="2895600" y="4086225"/>
          <p14:tracePt t="31768" x="2876550" y="4086225"/>
          <p14:tracePt t="31784" x="2867025" y="4086225"/>
          <p14:tracePt t="31792" x="2857500" y="4086225"/>
          <p14:tracePt t="31801" x="2847975" y="4086225"/>
          <p14:tracePt t="31817" x="2819400" y="4086225"/>
          <p14:tracePt t="31834" x="2762250" y="4105275"/>
          <p14:tracePt t="31851" x="2724150" y="4105275"/>
          <p14:tracePt t="31867" x="2714625" y="4105275"/>
          <p14:tracePt t="32064" x="2705100" y="4124325"/>
          <p14:tracePt t="32072" x="2695575" y="4133850"/>
          <p14:tracePt t="32080" x="2695575" y="4143375"/>
          <p14:tracePt t="32088" x="2695575" y="4162425"/>
          <p14:tracePt t="32152" x="2695575" y="4171950"/>
          <p14:tracePt t="32232" x="2705100" y="4162425"/>
          <p14:tracePt t="32248" x="2714625" y="4152900"/>
          <p14:tracePt t="32256" x="2714625" y="4143375"/>
          <p14:tracePt t="32267" x="2714625" y="4133850"/>
          <p14:tracePt t="32328" x="2724150" y="4133850"/>
          <p14:tracePt t="33104" x="2733675" y="4133850"/>
          <p14:tracePt t="33112" x="2743200" y="4133850"/>
          <p14:tracePt t="33136" x="2752725" y="4133850"/>
          <p14:tracePt t="33152" x="2762250" y="4133850"/>
          <p14:tracePt t="33177" x="2771775" y="4133850"/>
          <p14:tracePt t="33200" x="2781300" y="4124325"/>
          <p14:tracePt t="33216" x="2790825" y="4114800"/>
          <p14:tracePt t="33224" x="2800350" y="4114800"/>
          <p14:tracePt t="33234" x="2800350" y="4105275"/>
          <p14:tracePt t="33251" x="2800350" y="4095750"/>
          <p14:tracePt t="33456" x="2809875" y="4086225"/>
          <p14:tracePt t="33464" x="2838450" y="4086225"/>
          <p14:tracePt t="33472" x="2886075" y="4086225"/>
          <p14:tracePt t="33484" x="2943225" y="4086225"/>
          <p14:tracePt t="33501" x="3162300" y="4086225"/>
          <p14:tracePt t="33517" x="3705225" y="4143375"/>
          <p14:tracePt t="33534" x="4286250" y="4171950"/>
          <p14:tracePt t="33551" x="4686300" y="4200525"/>
          <p14:tracePt t="33568" x="5114925" y="4219575"/>
          <p14:tracePt t="33584" x="5286375" y="4219575"/>
          <p14:tracePt t="33601" x="5391150" y="4200525"/>
          <p14:tracePt t="33617" x="5429250" y="4200525"/>
          <p14:tracePt t="33634" x="5495925" y="4200525"/>
          <p14:tracePt t="33651" x="5553075" y="4200525"/>
          <p14:tracePt t="33667" x="5657850" y="4200525"/>
          <p14:tracePt t="33684" x="5781675" y="4200525"/>
          <p14:tracePt t="33701" x="5886450" y="4200525"/>
          <p14:tracePt t="33717" x="5953125" y="4200525"/>
          <p14:tracePt t="33734" x="6010275" y="4200525"/>
          <p14:tracePt t="33751" x="6057900" y="4200525"/>
          <p14:tracePt t="33767" x="6105525" y="4200525"/>
          <p14:tracePt t="33784" x="6181725" y="4238625"/>
          <p14:tracePt t="33848" x="6191250" y="4238625"/>
          <p14:tracePt t="33856" x="6191250" y="4229100"/>
          <p14:tracePt t="33867" x="6200775" y="4219575"/>
          <p14:tracePt t="33884" x="6210300" y="4181475"/>
          <p14:tracePt t="33901" x="6210300" y="4152900"/>
          <p14:tracePt t="33918" x="6210300" y="4114800"/>
          <p14:tracePt t="33934" x="6210300" y="4086225"/>
          <p14:tracePt t="33951" x="6200775" y="4076700"/>
          <p14:tracePt t="33984" x="6181725" y="4086225"/>
          <p14:tracePt t="34001" x="6153150" y="4124325"/>
          <p14:tracePt t="34018" x="6134100" y="4143375"/>
          <p14:tracePt t="34034" x="6134100" y="4152900"/>
          <p14:tracePt t="34051" x="6124575" y="4171950"/>
          <p14:tracePt t="34144" x="6096000" y="4162425"/>
          <p14:tracePt t="34152" x="6086475" y="4152900"/>
          <p14:tracePt t="34160" x="6067425" y="4133850"/>
          <p14:tracePt t="34168" x="6048375" y="4114800"/>
          <p14:tracePt t="34184" x="6038850" y="4105275"/>
          <p14:tracePt t="34201" x="6029325" y="4095750"/>
          <p14:tracePt t="34296" x="6038850" y="4095750"/>
          <p14:tracePt t="34304" x="6057900" y="4095750"/>
          <p14:tracePt t="34312" x="6067425" y="4105275"/>
          <p14:tracePt t="34336" x="6076950" y="4124325"/>
          <p14:tracePt t="34432" x="6067425" y="4105275"/>
          <p14:tracePt t="34440" x="6057900" y="4095750"/>
          <p14:tracePt t="34451" x="6057900" y="4076700"/>
          <p14:tracePt t="34468" x="6048375" y="4057650"/>
          <p14:tracePt t="34504" x="6038850" y="4057650"/>
          <p14:tracePt t="34512" x="6038850" y="4076700"/>
          <p14:tracePt t="34520" x="6038850" y="4105275"/>
          <p14:tracePt t="34534" x="6038850" y="4133850"/>
          <p14:tracePt t="34551" x="6038850" y="4171950"/>
          <p14:tracePt t="34568" x="6038850" y="4200525"/>
          <p14:tracePt t="34656" x="6038850" y="4181475"/>
          <p14:tracePt t="34664" x="6029325" y="4152900"/>
          <p14:tracePt t="34672" x="6019800" y="4124325"/>
          <p14:tracePt t="34684" x="6019800" y="4114800"/>
          <p14:tracePt t="34701" x="6019800" y="4086225"/>
          <p14:tracePt t="34718" x="6019800" y="4076700"/>
          <p14:tracePt t="34753" x="6019800" y="4086225"/>
          <p14:tracePt t="34768" x="6029325" y="4114800"/>
          <p14:tracePt t="34784" x="6038850" y="4181475"/>
          <p14:tracePt t="34801" x="6048375" y="4210050"/>
          <p14:tracePt t="34896" x="6048375" y="4200525"/>
          <p14:tracePt t="34904" x="6048375" y="4191000"/>
          <p14:tracePt t="34912" x="6048375" y="4181475"/>
          <p14:tracePt t="34976" x="6048375" y="4191000"/>
          <p14:tracePt t="34984" x="6048375" y="4210050"/>
          <p14:tracePt t="34992" x="6057900" y="4238625"/>
          <p14:tracePt t="35008" x="6057900" y="4248150"/>
          <p14:tracePt t="35064" x="6057900" y="4219575"/>
          <p14:tracePt t="35072" x="6048375" y="4200525"/>
          <p14:tracePt t="35080" x="6048375" y="4181475"/>
          <p14:tracePt t="35088" x="6038850" y="4171950"/>
          <p14:tracePt t="35101" x="6038850" y="4152900"/>
          <p14:tracePt t="35216" x="6038850" y="4162425"/>
          <p14:tracePt t="35240" x="6038850" y="4171950"/>
          <p14:tracePt t="35312" x="6029325" y="4181475"/>
          <p14:tracePt t="35328" x="6019800" y="4181475"/>
          <p14:tracePt t="35352" x="6019800" y="4171950"/>
          <p14:tracePt t="35472" x="6019800" y="4162425"/>
          <p14:tracePt t="35480" x="6010275" y="4152900"/>
          <p14:tracePt t="35728" x="6010275" y="4143375"/>
          <p14:tracePt t="35808" x="6010275" y="4152900"/>
          <p14:tracePt t="35817" x="6010275" y="4162425"/>
          <p14:tracePt t="35824" x="6000750" y="4162425"/>
          <p14:tracePt t="35834" x="6000750" y="4181475"/>
          <p14:tracePt t="35851" x="6000750" y="4191000"/>
          <p14:tracePt t="35912" x="6000750" y="4181475"/>
          <p14:tracePt t="35920" x="6000750" y="4171950"/>
          <p14:tracePt t="35928" x="5991225" y="4152900"/>
          <p14:tracePt t="35937" x="5991225" y="4143375"/>
          <p14:tracePt t="35951" x="5981700" y="4143375"/>
          <p14:tracePt t="35968" x="5981700" y="4124325"/>
          <p14:tracePt t="36128" x="5981700" y="4105275"/>
          <p14:tracePt t="36136" x="5981700" y="4095750"/>
          <p14:tracePt t="36144" x="5981700" y="4076700"/>
          <p14:tracePt t="36153" x="5981700" y="4067175"/>
          <p14:tracePt t="36168" x="5972175" y="4048125"/>
          <p14:tracePt t="36225" x="5972175" y="4038600"/>
          <p14:tracePt t="36240" x="5981700" y="4038600"/>
          <p14:tracePt t="36248" x="5981700" y="4048125"/>
          <p14:tracePt t="36256" x="5981700" y="4057650"/>
          <p14:tracePt t="36268" x="5981700" y="4067175"/>
          <p14:tracePt t="36284" x="6010275" y="4114800"/>
          <p14:tracePt t="36302" x="6057900" y="4191000"/>
          <p14:tracePt t="36318" x="6143625" y="4295775"/>
          <p14:tracePt t="36335" x="6296025" y="4410075"/>
          <p14:tracePt t="36351" x="6438900" y="4495800"/>
          <p14:tracePt t="36368" x="6705600" y="4648200"/>
          <p14:tracePt t="36384" x="6877050" y="4743450"/>
          <p14:tracePt t="36401" x="7000875" y="4819650"/>
          <p14:tracePt t="36418" x="7048500" y="4857750"/>
          <p14:tracePt t="36434" x="7048500" y="4886325"/>
          <p14:tracePt t="36451" x="7019925" y="4953000"/>
          <p14:tracePt t="36468" x="6953250" y="5038725"/>
          <p14:tracePt t="36484" x="6800850" y="5133975"/>
          <p14:tracePt t="36501" x="6581775" y="5238750"/>
          <p14:tracePt t="36518" x="6429375" y="5324475"/>
          <p14:tracePt t="36535" x="6362700" y="5362575"/>
          <p14:tracePt t="36551" x="6353175" y="5372100"/>
          <p14:tracePt t="36688" x="6334125" y="5362575"/>
          <p14:tracePt t="36696" x="6324600" y="5362575"/>
          <p14:tracePt t="36744" x="6315075" y="5353050"/>
          <p14:tracePt t="37008" x="6315075" y="5343525"/>
          <p14:tracePt t="37025" x="6305550" y="5343525"/>
          <p14:tracePt t="37040" x="6305550" y="5334000"/>
          <p14:tracePt t="37056" x="6305550" y="5324475"/>
          <p14:tracePt t="37064" x="6305550" y="5314950"/>
          <p14:tracePt t="37072" x="6296025" y="5314950"/>
          <p14:tracePt t="37085" x="6296025" y="5305425"/>
          <p14:tracePt t="37101" x="6296025" y="5295900"/>
          <p14:tracePt t="37121" x="6286500" y="5286375"/>
          <p14:tracePt t="37224" x="6276975" y="5276850"/>
          <p14:tracePt t="37232" x="6267450" y="5267325"/>
          <p14:tracePt t="37240" x="6257925" y="5257800"/>
          <p14:tracePt t="37251" x="6229350" y="5248275"/>
          <p14:tracePt t="37268" x="6096000" y="5200650"/>
          <p14:tracePt t="37285" x="5867400" y="5133975"/>
          <p14:tracePt t="37301" x="5486400" y="5029200"/>
          <p14:tracePt t="37318" x="4972050" y="4895850"/>
          <p14:tracePt t="37335" x="4657725" y="4810125"/>
          <p14:tracePt t="37352" x="4448175" y="4743450"/>
          <p14:tracePt t="37369" x="4324350" y="4676775"/>
          <p14:tracePt t="37385" x="4314825" y="4676775"/>
          <p14:tracePt t="37418" x="4314825" y="4667250"/>
          <p14:tracePt t="37435" x="4305300" y="4657725"/>
          <p14:tracePt t="37451" x="4267200" y="4648200"/>
          <p14:tracePt t="37468" x="4219575" y="4619625"/>
          <p14:tracePt t="37485" x="4162425" y="4610100"/>
          <p14:tracePt t="37501" x="4114800" y="4610100"/>
          <p14:tracePt t="37518" x="4057650" y="4591050"/>
          <p14:tracePt t="37535" x="4000500" y="4591050"/>
          <p14:tracePt t="37551" x="3914775" y="4581525"/>
          <p14:tracePt t="37568" x="3819525" y="4562475"/>
          <p14:tracePt t="37585" x="3743325" y="4552950"/>
          <p14:tracePt t="37602" x="3667125" y="4533900"/>
          <p14:tracePt t="37618" x="3590925" y="4524375"/>
          <p14:tracePt t="37635" x="3495675" y="4505325"/>
          <p14:tracePt t="37652" x="3409950" y="4505325"/>
          <p14:tracePt t="37668" x="3343275" y="4505325"/>
          <p14:tracePt t="37685" x="3286125" y="4505325"/>
          <p14:tracePt t="37702" x="3228975" y="4505325"/>
          <p14:tracePt t="37718" x="3162300" y="4495800"/>
          <p14:tracePt t="37735" x="3076575" y="4495800"/>
          <p14:tracePt t="37752" x="2971800" y="4495800"/>
          <p14:tracePt t="37768" x="2876550" y="4505325"/>
          <p14:tracePt t="37785" x="2867025" y="4505325"/>
          <p14:tracePt t="37818" x="2857500" y="4505325"/>
          <p14:tracePt t="37840" x="2847975" y="4505325"/>
          <p14:tracePt t="37904" x="2838450" y="4505325"/>
          <p14:tracePt t="37984" x="2828925" y="4514850"/>
          <p14:tracePt t="38000" x="2828925" y="4524375"/>
          <p14:tracePt t="38008" x="2819400" y="4543425"/>
          <p14:tracePt t="38025" x="2819400" y="4552950"/>
          <p14:tracePt t="38035" x="2819400" y="4562475"/>
          <p14:tracePt t="38052" x="2819400" y="4581525"/>
          <p14:tracePt t="38068" x="2819400" y="4591050"/>
          <p14:tracePt t="38085" x="2819400" y="4600575"/>
          <p14:tracePt t="38102" x="2819400" y="4610100"/>
          <p14:tracePt t="38119" x="2838450" y="4619625"/>
          <p14:tracePt t="38135" x="2867025" y="4629150"/>
          <p14:tracePt t="38152" x="2886075" y="4648200"/>
          <p14:tracePt t="38168" x="2962275" y="4686300"/>
          <p14:tracePt t="38185" x="3048000" y="4695825"/>
          <p14:tracePt t="38202" x="3114675" y="4714875"/>
          <p14:tracePt t="38218" x="3181350" y="4724400"/>
          <p14:tracePt t="38235" x="3248025" y="4724400"/>
          <p14:tracePt t="38252" x="3314700" y="4733925"/>
          <p14:tracePt t="38268" x="3429000" y="4733925"/>
          <p14:tracePt t="38285" x="3562350" y="4733925"/>
          <p14:tracePt t="38302" x="3686175" y="4733925"/>
          <p14:tracePt t="38318" x="3829050" y="4733925"/>
          <p14:tracePt t="38335" x="3962400" y="4733925"/>
          <p14:tracePt t="38351" x="4076700" y="4733925"/>
          <p14:tracePt t="38369" x="4124325" y="4733925"/>
          <p14:tracePt t="38385" x="4133850" y="4733925"/>
          <p14:tracePt t="38402" x="4143375" y="4733925"/>
          <p14:tracePt t="38418" x="4162425" y="4733925"/>
          <p14:tracePt t="38435" x="4238625" y="4743450"/>
          <p14:tracePt t="38452" x="4333875" y="4762500"/>
          <p14:tracePt t="38468" x="4448175" y="4762500"/>
          <p14:tracePt t="38485" x="4486275" y="4762500"/>
          <p14:tracePt t="38502" x="4495800" y="4762500"/>
          <p14:tracePt t="38561" x="4505325" y="4762500"/>
          <p14:tracePt t="38569" x="4505325" y="4772025"/>
          <p14:tracePt t="38577" x="4505325" y="4781550"/>
          <p14:tracePt t="38592" x="4505325" y="4791075"/>
          <p14:tracePt t="38601" x="4495800" y="4810125"/>
          <p14:tracePt t="38618" x="4457700" y="4848225"/>
          <p14:tracePt t="38635" x="4429125" y="4895850"/>
          <p14:tracePt t="38652" x="4391025" y="4924425"/>
          <p14:tracePt t="38669" x="4371975" y="4953000"/>
          <p14:tracePt t="38685" x="4352925" y="4972050"/>
          <p14:tracePt t="38702" x="4343400" y="4981575"/>
          <p14:tracePt t="38718" x="4333875" y="4991100"/>
          <p14:tracePt t="38735" x="4324350" y="5000625"/>
          <p14:tracePt t="38752" x="4314825" y="5019675"/>
          <p14:tracePt t="38769" x="4295775" y="5029200"/>
          <p14:tracePt t="38785" x="4286250" y="5029200"/>
          <p14:tracePt t="38802" x="4276725" y="5038725"/>
          <p14:tracePt t="38819" x="4267200" y="5038725"/>
          <p14:tracePt t="38835" x="4257675" y="5038725"/>
          <p14:tracePt t="38852" x="4248150" y="5048250"/>
          <p14:tracePt t="38897" x="4229100" y="5048250"/>
          <p14:tracePt t="38905" x="4219575" y="5048250"/>
          <p14:tracePt t="38918" x="4210050" y="5048250"/>
          <p14:tracePt t="38935" x="4171950" y="5057775"/>
          <p14:tracePt t="38952" x="4124325" y="5076825"/>
          <p14:tracePt t="38968" x="4048125" y="5095875"/>
          <p14:tracePt t="38985" x="4000500" y="5114925"/>
          <p14:tracePt t="39002" x="3952875" y="5114925"/>
          <p14:tracePt t="39018" x="3895725" y="5114925"/>
          <p14:tracePt t="39035" x="3819525" y="5114925"/>
          <p14:tracePt t="39052" x="3762375" y="5114925"/>
          <p14:tracePt t="39069" x="3705225" y="5124450"/>
          <p14:tracePt t="39085" x="3686175" y="5133975"/>
          <p14:tracePt t="39102" x="3657600" y="5133975"/>
          <p14:tracePt t="39118" x="3629025" y="5143500"/>
          <p14:tracePt t="39135" x="3590925" y="5143500"/>
          <p14:tracePt t="39153" x="3543300" y="5153025"/>
          <p14:tracePt t="39169" x="3533775" y="5153025"/>
          <p14:tracePt t="39185" x="3524250" y="5153025"/>
          <p14:tracePt t="39209" x="3514725" y="5153025"/>
          <p14:tracePt t="39218" x="3505200" y="5153025"/>
          <p14:tracePt t="39235" x="3495675" y="5153025"/>
          <p14:tracePt t="39252" x="3486150" y="5153025"/>
          <p14:tracePt t="39269" x="3467100" y="5153025"/>
          <p14:tracePt t="39285" x="3457575" y="5153025"/>
          <p14:tracePt t="39302" x="3438525" y="5153025"/>
          <p14:tracePt t="39319" x="3429000" y="5143500"/>
          <p14:tracePt t="39352" x="3429000" y="5133975"/>
          <p14:tracePt t="39369" x="3400425" y="5124450"/>
          <p14:tracePt t="39385" x="3381375" y="5124450"/>
          <p14:tracePt t="39402" x="3352800" y="5095875"/>
          <p14:tracePt t="39419" x="3343275" y="5057775"/>
          <p14:tracePt t="39435" x="3333750" y="5029200"/>
          <p14:tracePt t="39452" x="3324225" y="5000625"/>
          <p14:tracePt t="39545" x="3324225" y="5010150"/>
          <p14:tracePt t="39553" x="3324225" y="5038725"/>
          <p14:tracePt t="39561" x="3324225" y="5057775"/>
          <p14:tracePt t="39569" x="3324225" y="5076825"/>
          <p14:tracePt t="39585" x="3324225" y="5124450"/>
          <p14:tracePt t="39602" x="3314700" y="5153025"/>
          <p14:tracePt t="39618" x="3286125" y="5181600"/>
          <p14:tracePt t="39635" x="3276600" y="5181600"/>
          <p14:tracePt t="39652" x="3257550" y="5191125"/>
          <p14:tracePt t="39668" x="3238500" y="5191125"/>
          <p14:tracePt t="39685" x="3219450" y="5172075"/>
          <p14:tracePt t="39702" x="3219450" y="5153025"/>
          <p14:tracePt t="39719" x="3209925" y="5124450"/>
          <p14:tracePt t="39793" x="3200400" y="5124450"/>
          <p14:tracePt t="39801" x="3200400" y="5133975"/>
          <p14:tracePt t="39809" x="3209925" y="5143500"/>
          <p14:tracePt t="39819" x="3219450" y="5162550"/>
          <p14:tracePt t="39835" x="3267075" y="5219700"/>
          <p14:tracePt t="39852" x="3343275" y="5286375"/>
          <p14:tracePt t="39869" x="3409950" y="5372100"/>
          <p14:tracePt t="39885" x="3448050" y="5429250"/>
          <p14:tracePt t="39902" x="3476625" y="5486400"/>
          <p14:tracePt t="39919" x="3476625" y="5543550"/>
          <p14:tracePt t="39935" x="3476625" y="5600700"/>
          <p14:tracePt t="39952" x="3476625" y="5638800"/>
          <p14:tracePt t="39969" x="3495675" y="5676900"/>
          <p14:tracePt t="39985" x="3505200" y="5676900"/>
          <p14:tracePt t="40002" x="3533775" y="5676900"/>
          <p14:tracePt t="40018" x="3590925" y="5676900"/>
          <p14:tracePt t="40035" x="3657600" y="5676900"/>
          <p14:tracePt t="40052" x="3695700" y="5676900"/>
          <p14:tracePt t="40068" x="3724275" y="5667375"/>
          <p14:tracePt t="40085" x="3743325" y="5667375"/>
          <p14:tracePt t="40153" x="3752850" y="5657850"/>
          <p14:tracePt t="40169" x="3762375" y="5657850"/>
          <p14:tracePt t="44625" x="3762375" y="5638800"/>
          <p14:tracePt t="44633" x="3762375" y="5610225"/>
          <p14:tracePt t="44641" x="3743325" y="5581650"/>
          <p14:tracePt t="44653" x="3743325" y="5572125"/>
          <p14:tracePt t="44670" x="3724275" y="5524500"/>
          <p14:tracePt t="44686" x="3714750" y="5505450"/>
          <p14:tracePt t="44703" x="3705225" y="5486400"/>
          <p14:tracePt t="44719" x="3676650" y="5448300"/>
          <p14:tracePt t="44736" x="3657600" y="5429250"/>
          <p14:tracePt t="44753" x="3638550" y="5410200"/>
          <p14:tracePt t="44770" x="3619500" y="5391150"/>
          <p14:tracePt t="44786" x="3609975" y="5372100"/>
          <p14:tracePt t="44803" x="3609975" y="5362575"/>
          <p14:tracePt t="44819" x="3600450" y="5362575"/>
          <p14:tracePt t="44836" x="3590925" y="5353050"/>
          <p14:tracePt t="44853" x="3581400" y="5343525"/>
          <p14:tracePt t="44869" x="3552825" y="5314950"/>
          <p14:tracePt t="44886" x="3524250" y="5286375"/>
          <p14:tracePt t="44903" x="3457575" y="5257800"/>
          <p14:tracePt t="44919" x="3409950" y="5219700"/>
          <p14:tracePt t="44936" x="3371850" y="5200650"/>
          <p14:tracePt t="44953" x="3333750" y="5172075"/>
          <p14:tracePt t="44969" x="3305175" y="5153025"/>
          <p14:tracePt t="44986" x="3276600" y="5133975"/>
          <p14:tracePt t="45003" x="3267075" y="5124450"/>
          <p14:tracePt t="45041" x="3257550" y="5114925"/>
          <p14:tracePt t="45105" x="3248025" y="5105400"/>
          <p14:tracePt t="45121" x="3238500" y="5105400"/>
          <p14:tracePt t="45138" x="3228975" y="5095875"/>
          <p14:tracePt t="45153" x="3219450" y="5086350"/>
          <p14:tracePt t="45161" x="3209925" y="5076825"/>
          <p14:tracePt t="45186" x="3200400" y="5067300"/>
          <p14:tracePt t="45193" x="3190875" y="5067300"/>
          <p14:tracePt t="45625" x="3181350" y="5057775"/>
          <p14:tracePt t="45649" x="3190875" y="5048250"/>
          <p14:tracePt t="45665" x="3190875" y="5038725"/>
          <p14:tracePt t="45681" x="3190875" y="5029200"/>
          <p14:tracePt t="45705" x="3190875" y="5019675"/>
          <p14:tracePt t="45994" x="3200400" y="5019675"/>
          <p14:tracePt t="46001" x="3200400" y="5029200"/>
          <p14:tracePt t="46009" x="3200400" y="5038725"/>
          <p14:tracePt t="46020" x="3200400" y="5048250"/>
          <p14:tracePt t="46036" x="3200400" y="5057775"/>
          <p14:tracePt t="49474" x="3200400" y="5067300"/>
          <p14:tracePt t="52866" x="3209925" y="5067300"/>
          <p14:tracePt t="53122" x="3219450" y="5067300"/>
          <p14:tracePt t="53563" x="3228975" y="5076825"/>
          <p14:tracePt t="53570" x="3228975" y="5086350"/>
          <p14:tracePt t="53578" x="3228975" y="5095875"/>
          <p14:tracePt t="53588" x="3228975" y="5105400"/>
          <p14:tracePt t="53604" x="3228975" y="5124450"/>
          <p14:tracePt t="53621" x="3228975" y="5172075"/>
          <p14:tracePt t="53638" x="3228975" y="5181600"/>
          <p14:tracePt t="53655" x="3228975" y="5191125"/>
          <p14:tracePt t="53770" x="3228975" y="5200650"/>
          <p14:tracePt t="53778" x="3238500" y="5210175"/>
          <p14:tracePt t="53788" x="3257550" y="5229225"/>
          <p14:tracePt t="53804" x="3267075" y="5238750"/>
          <p14:tracePt t="53821" x="3286125" y="5257800"/>
          <p14:tracePt t="53838" x="3295650" y="5276850"/>
          <p14:tracePt t="53855" x="3295650" y="5286375"/>
          <p14:tracePt t="53915" x="3305175" y="5286375"/>
          <p14:tracePt t="53923" x="3314700" y="5286375"/>
          <p14:tracePt t="53939" x="3333750" y="5286375"/>
          <p14:tracePt t="53946" x="3343275" y="5276850"/>
          <p14:tracePt t="53962" x="3362325" y="5257800"/>
          <p14:tracePt t="53978" x="3371850" y="5238750"/>
          <p14:tracePt t="53988" x="3381375" y="5238750"/>
          <p14:tracePt t="54004" x="3390900" y="5238750"/>
          <p14:tracePt t="54021" x="3390900" y="5229225"/>
          <p14:tracePt t="54082" x="3400425" y="5229225"/>
          <p14:tracePt t="54090" x="3409950" y="5238750"/>
          <p14:tracePt t="54114" x="3409950" y="5248275"/>
          <p14:tracePt t="54146" x="3419475" y="5257800"/>
          <p14:tracePt t="54154" x="3429000" y="5267325"/>
          <p14:tracePt t="54162" x="3438525" y="5267325"/>
          <p14:tracePt t="54171" x="3457575" y="5267325"/>
          <p14:tracePt t="54188" x="3505200" y="5276850"/>
          <p14:tracePt t="54205" x="3562350" y="5295900"/>
          <p14:tracePt t="54221" x="3590925" y="5305425"/>
          <p14:tracePt t="54238" x="3600450" y="5305425"/>
          <p14:tracePt t="54254" x="3619500" y="5314950"/>
          <p14:tracePt t="54271" x="3638550" y="5314950"/>
          <p14:tracePt t="54288" x="3648075" y="5314950"/>
          <p14:tracePt t="54304" x="3676650" y="5314950"/>
          <p14:tracePt t="54321" x="3705225" y="5314950"/>
          <p14:tracePt t="54338" x="3743325" y="5334000"/>
          <p14:tracePt t="54355" x="3781425" y="5362575"/>
          <p14:tracePt t="54371" x="3810000" y="5438775"/>
          <p14:tracePt t="54388" x="3848100" y="5524500"/>
          <p14:tracePt t="54404" x="3876675" y="5581650"/>
          <p14:tracePt t="54421" x="3886200" y="5581650"/>
          <p14:tracePt t="54683" x="3886200" y="5572125"/>
          <p14:tracePt t="54698" x="3886200" y="5553075"/>
          <p14:tracePt t="54722" x="3886200" y="5543550"/>
          <p14:tracePt t="54746" x="3876675" y="5534025"/>
          <p14:tracePt t="54762" x="3867150" y="5534025"/>
          <p14:tracePt t="54771" x="3857625" y="5524500"/>
          <p14:tracePt t="54786" x="3848100" y="5524500"/>
          <p14:tracePt t="54795" x="3829050" y="5524500"/>
          <p14:tracePt t="54804" x="3819525" y="5524500"/>
          <p14:tracePt t="54821" x="3781425" y="5514975"/>
          <p14:tracePt t="54838" x="3762375" y="5514975"/>
          <p14:tracePt t="54854" x="3743325" y="5505450"/>
          <p14:tracePt t="54871" x="3733800" y="5505450"/>
          <p14:tracePt t="54888" x="3705225" y="5495925"/>
          <p14:tracePt t="54905" x="3667125" y="5476875"/>
          <p14:tracePt t="54921" x="3619500" y="5448300"/>
          <p14:tracePt t="54939" x="3562350" y="5429250"/>
          <p14:tracePt t="54955" x="3533775" y="5410200"/>
          <p14:tracePt t="54971" x="3514725" y="5410200"/>
          <p14:tracePt t="54988" x="3486150" y="5391150"/>
          <p14:tracePt t="55004" x="3419475" y="5353050"/>
          <p14:tracePt t="55021" x="3333750" y="5305425"/>
          <p14:tracePt t="55038" x="3219450" y="5238750"/>
          <p14:tracePt t="55054" x="3133725" y="5191125"/>
          <p14:tracePt t="55071" x="3067050" y="5162550"/>
          <p14:tracePt t="55088" x="3019425" y="5153025"/>
          <p14:tracePt t="55105" x="3000375" y="5143500"/>
          <p14:tracePt t="55121" x="2990850" y="5143500"/>
          <p14:tracePt t="55138" x="2981325" y="5143500"/>
          <p14:tracePt t="55155" x="2981325" y="5133975"/>
          <p14:tracePt t="55171" x="2981325" y="5114925"/>
          <p14:tracePt t="55188" x="2981325" y="5105400"/>
          <p14:tracePt t="55211" x="2971800" y="5086350"/>
          <p14:tracePt t="55221" x="2971800" y="5076825"/>
          <p14:tracePt t="55238" x="2962275" y="5057775"/>
          <p14:tracePt t="55271" x="2962275" y="5048250"/>
          <p14:tracePt t="55288" x="2962275" y="5038725"/>
          <p14:tracePt t="55314" x="2962275" y="5029200"/>
          <p14:tracePt t="55330" x="2962275" y="5019675"/>
          <p14:tracePt t="55346" x="2971800" y="5019675"/>
          <p14:tracePt t="55355" x="3000375" y="5010150"/>
          <p14:tracePt t="55371" x="3048000" y="5000625"/>
          <p14:tracePt t="55388" x="3095625" y="5000625"/>
          <p14:tracePt t="55405" x="3124200" y="5000625"/>
          <p14:tracePt t="55438" x="3133725" y="5000625"/>
          <p14:tracePt t="55475" x="3143250" y="5000625"/>
          <p14:tracePt t="55490" x="3162300" y="5000625"/>
          <p14:tracePt t="55507" x="3171825" y="5000625"/>
          <p14:tracePt t="55515" x="3190875" y="5000625"/>
          <p14:tracePt t="55523" x="3200400" y="5000625"/>
          <p14:tracePt t="55539" x="3238500" y="5000625"/>
          <p14:tracePt t="55555" x="3286125" y="5010150"/>
          <p14:tracePt t="55571" x="3305175" y="5019675"/>
          <p14:tracePt t="55931" x="3305175" y="5029200"/>
          <p14:tracePt t="55955" x="3295650" y="5029200"/>
          <p14:tracePt t="55995" x="3286125" y="5038725"/>
          <p14:tracePt t="56011" x="3276600" y="5038725"/>
          <p14:tracePt t="56083" x="3267075" y="5038725"/>
          <p14:tracePt t="56115" x="3257550" y="5038725"/>
          <p14:tracePt t="56227" x="3248025" y="5038725"/>
        </p14:tracePtLst>
      </p14:laserTraceLst>
    </p:ext>
  </p:extLs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1FDC75D-F3B8-4FD2-870E-57173D70FE9E}" type="slidenum">
              <a:rPr lang="en-US" altLang="en-US" sz="1400"/>
              <a:pPr/>
              <a:t>46</a:t>
            </a:fld>
            <a:endParaRPr lang="en-US" altLang="en-US" sz="140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1428750"/>
          </a:xfrm>
          <a:noFill/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Common Errors</a:t>
            </a:r>
          </a:p>
        </p:txBody>
      </p:sp>
      <p:sp>
        <p:nvSpPr>
          <p:cNvPr id="3174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752599" y="1371600"/>
            <a:ext cx="9483671" cy="4719233"/>
          </a:xfrm>
          <a:noFill/>
        </p:spPr>
        <p:txBody>
          <a:bodyPr>
            <a:normAutofit fontScale="92500" lnSpcReduction="10000"/>
          </a:bodyPr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Missing Braces</a:t>
            </a:r>
          </a:p>
          <a:p>
            <a:pPr marL="0" indent="0"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hi = true; }</a:t>
            </a:r>
          </a:p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Missing Semicolons</a:t>
            </a:r>
          </a:p>
          <a:p>
            <a:pPr marL="457200" lvl="1" indent="0"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b = 0;</a:t>
            </a:r>
          </a:p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Missing Quotation Marks</a:t>
            </a:r>
          </a:p>
          <a:p>
            <a:pPr marL="457200" lvl="1" indent="0"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“Programming is very good…”</a:t>
            </a:r>
          </a:p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Misspelling Names</a:t>
            </a:r>
          </a:p>
          <a:p>
            <a:pPr marL="457200" lvl="1" indent="0"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95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= 20;	</a:t>
            </a:r>
          </a:p>
          <a:p>
            <a:pPr marL="457200" lvl="1" indent="0"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en-US" sz="5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= 32;</a:t>
            </a:r>
          </a:p>
        </p:txBody>
      </p:sp>
    </p:spTree>
    <p:extLst>
      <p:ext uri="{BB962C8B-B14F-4D97-AF65-F5344CB8AC3E}">
        <p14:creationId xmlns:p14="http://schemas.microsoft.com/office/powerpoint/2010/main" val="400545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058"/>
    </mc:Choice>
    <mc:Fallback xmlns="">
      <p:transition spd="slow" advTm="106058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1120" x="3267075" y="5048250"/>
          <p14:tracePt t="1128" x="3457575" y="5048250"/>
          <p14:tracePt t="1136" x="3667125" y="5048250"/>
          <p14:tracePt t="1151" x="3829050" y="5048250"/>
          <p14:tracePt t="1168" x="4191000" y="5000625"/>
          <p14:tracePt t="1185" x="4400550" y="4972050"/>
          <p14:tracePt t="1201" x="4600575" y="4943475"/>
          <p14:tracePt t="1218" x="4743450" y="4905375"/>
          <p14:tracePt t="1235" x="4886325" y="4886325"/>
          <p14:tracePt t="1251" x="4991100" y="4886325"/>
          <p14:tracePt t="1268" x="5124450" y="4886325"/>
          <p14:tracePt t="1285" x="5276850" y="4886325"/>
          <p14:tracePt t="1301" x="5429250" y="4905375"/>
          <p14:tracePt t="1318" x="5591175" y="4933950"/>
          <p14:tracePt t="1335" x="5638800" y="4933950"/>
          <p14:tracePt t="1600" x="5648325" y="4933950"/>
          <p14:tracePt t="5657" x="5610225" y="4933950"/>
          <p14:tracePt t="5665" x="5476875" y="4867275"/>
          <p14:tracePt t="5673" x="5248275" y="4819650"/>
          <p14:tracePt t="5685" x="5000625" y="4791075"/>
          <p14:tracePt t="5702" x="4686300" y="4752975"/>
          <p14:tracePt t="5719" x="4391025" y="4733925"/>
          <p14:tracePt t="5735" x="4200525" y="4714875"/>
          <p14:tracePt t="5753" x="4105275" y="4705350"/>
          <p14:tracePt t="5769" x="4086225" y="4695825"/>
          <p14:tracePt t="5825" x="4067175" y="4695825"/>
          <p14:tracePt t="5833" x="4038600" y="4695825"/>
          <p14:tracePt t="5841" x="3990975" y="4695825"/>
          <p14:tracePt t="5852" x="3914775" y="4695825"/>
          <p14:tracePt t="5869" x="3743325" y="4695825"/>
          <p14:tracePt t="5886" x="3609975" y="4695825"/>
          <p14:tracePt t="5902" x="3514725" y="4724400"/>
          <p14:tracePt t="5919" x="3467100" y="4733925"/>
          <p14:tracePt t="5936" x="3409950" y="4752975"/>
          <p14:tracePt t="5953" x="3333750" y="4772025"/>
          <p14:tracePt t="5969" x="3305175" y="4791075"/>
          <p14:tracePt t="5985" x="3305175" y="4800600"/>
          <p14:tracePt t="6002" x="3295650" y="4800600"/>
          <p14:tracePt t="6035" x="3276600" y="4810125"/>
          <p14:tracePt t="6052" x="3257550" y="4810125"/>
          <p14:tracePt t="6069" x="3228975" y="4810125"/>
          <p14:tracePt t="6085" x="3219450" y="4819650"/>
          <p14:tracePt t="6161" x="3209925" y="4819650"/>
          <p14:tracePt t="6168" x="3190875" y="4810125"/>
          <p14:tracePt t="6177" x="3181350" y="4781550"/>
          <p14:tracePt t="6185" x="3171825" y="4752975"/>
          <p14:tracePt t="6202" x="3162300" y="4695825"/>
          <p14:tracePt t="6219" x="3162300" y="4638675"/>
          <p14:tracePt t="6235" x="3162300" y="4562475"/>
          <p14:tracePt t="6252" x="3171825" y="4514850"/>
          <p14:tracePt t="6269" x="3171825" y="4476750"/>
          <p14:tracePt t="6286" x="3171825" y="4438650"/>
          <p14:tracePt t="6302" x="3181350" y="4400550"/>
          <p14:tracePt t="6319" x="3190875" y="4371975"/>
          <p14:tracePt t="6335" x="3190875" y="4352925"/>
          <p14:tracePt t="6337" x="3190875" y="4333875"/>
          <p14:tracePt t="6353" x="3190875" y="4295775"/>
          <p14:tracePt t="6369" x="3200400" y="4276725"/>
          <p14:tracePt t="6386" x="3209925" y="4257675"/>
          <p14:tracePt t="6402" x="3219450" y="4229100"/>
          <p14:tracePt t="6436" x="3219450" y="4219575"/>
          <p14:tracePt t="6452" x="3219450" y="4210050"/>
          <p14:tracePt t="6469" x="3228975" y="4210050"/>
          <p14:tracePt t="6545" x="3238500" y="4210050"/>
          <p14:tracePt t="6553" x="3248025" y="4210050"/>
          <p14:tracePt t="6561" x="3267075" y="4210050"/>
          <p14:tracePt t="6569" x="3276600" y="4210050"/>
          <p14:tracePt t="6585" x="3352800" y="4238625"/>
          <p14:tracePt t="6602" x="3400425" y="4276725"/>
          <p14:tracePt t="6619" x="3419475" y="4314825"/>
          <p14:tracePt t="6635" x="3438525" y="4352925"/>
          <p14:tracePt t="6652" x="3448050" y="4391025"/>
          <p14:tracePt t="6669" x="3476625" y="4410075"/>
          <p14:tracePt t="6685" x="3476625" y="4429125"/>
          <p14:tracePt t="6702" x="3476625" y="4438650"/>
          <p14:tracePt t="6719" x="3476625" y="4448175"/>
          <p14:tracePt t="6736" x="3476625" y="4467225"/>
          <p14:tracePt t="6753" x="3476625" y="4533900"/>
          <p14:tracePt t="6769" x="3476625" y="4591050"/>
          <p14:tracePt t="6786" x="3476625" y="4657725"/>
          <p14:tracePt t="6802" x="3476625" y="4724400"/>
          <p14:tracePt t="6819" x="3476625" y="4762500"/>
          <p14:tracePt t="6835" x="3476625" y="4810125"/>
          <p14:tracePt t="6852" x="3476625" y="4838700"/>
          <p14:tracePt t="6869" x="3476625" y="4867275"/>
          <p14:tracePt t="6886" x="3476625" y="4905375"/>
          <p14:tracePt t="6902" x="3476625" y="4933950"/>
          <p14:tracePt t="6920" x="3476625" y="4962525"/>
          <p14:tracePt t="6936" x="3476625" y="4972050"/>
          <p14:tracePt t="6952" x="3476625" y="4991100"/>
          <p14:tracePt t="6969" x="3467100" y="5000625"/>
          <p14:tracePt t="6986" x="3457575" y="5010150"/>
          <p14:tracePt t="7002" x="3457575" y="5019675"/>
          <p14:tracePt t="7036" x="3448050" y="5029200"/>
          <p14:tracePt t="7052" x="3438525" y="5038725"/>
          <p14:tracePt t="7069" x="3429000" y="5057775"/>
          <p14:tracePt t="7086" x="3409950" y="5067300"/>
          <p14:tracePt t="7102" x="3390900" y="5086350"/>
          <p14:tracePt t="7119" x="3381375" y="5095875"/>
          <p14:tracePt t="7136" x="3371850" y="5105400"/>
          <p14:tracePt t="7153" x="3362325" y="5114925"/>
          <p14:tracePt t="7169" x="3352800" y="5114925"/>
          <p14:tracePt t="7186" x="3314700" y="5114925"/>
          <p14:tracePt t="7202" x="3276600" y="5114925"/>
          <p14:tracePt t="7219" x="3248025" y="5114925"/>
          <p14:tracePt t="7235" x="3228975" y="5114925"/>
          <p14:tracePt t="7253" x="3219450" y="5124450"/>
          <p14:tracePt t="7269" x="3209925" y="5124450"/>
          <p14:tracePt t="7302" x="3190875" y="5124450"/>
          <p14:tracePt t="7345" x="3190875" y="5114925"/>
          <p14:tracePt t="7385" x="3190875" y="5095875"/>
          <p14:tracePt t="7401" x="3190875" y="5086350"/>
          <p14:tracePt t="7409" x="3190875" y="5067300"/>
          <p14:tracePt t="7419" x="3200400" y="5057775"/>
          <p14:tracePt t="7436" x="3209925" y="5029200"/>
          <p14:tracePt t="7452" x="3248025" y="4991100"/>
          <p14:tracePt t="7469" x="3276600" y="4933950"/>
          <p14:tracePt t="7486" x="3324225" y="4876800"/>
          <p14:tracePt t="7502" x="3333750" y="4819650"/>
          <p14:tracePt t="7519" x="3343275" y="4733925"/>
          <p14:tracePt t="7536" x="3343275" y="4638675"/>
          <p14:tracePt t="7553" x="3295650" y="4524375"/>
          <p14:tracePt t="7569" x="3286125" y="4467225"/>
          <p14:tracePt t="7586" x="3267075" y="4429125"/>
          <p14:tracePt t="7603" x="3257550" y="4400550"/>
          <p14:tracePt t="7619" x="3257550" y="4391025"/>
          <p14:tracePt t="7636" x="3257550" y="4381500"/>
          <p14:tracePt t="7652" x="3257550" y="4371975"/>
          <p14:tracePt t="7669" x="3248025" y="4352925"/>
          <p14:tracePt t="7686" x="3248025" y="4314825"/>
          <p14:tracePt t="7702" x="3248025" y="4267200"/>
          <p14:tracePt t="7719" x="3238500" y="4219575"/>
          <p14:tracePt t="7736" x="3228975" y="4191000"/>
          <p14:tracePt t="7752" x="3219450" y="4181475"/>
          <p14:tracePt t="7801" x="3219450" y="4171950"/>
          <p14:tracePt t="7809" x="3209925" y="4171950"/>
          <p14:tracePt t="7819" x="3190875" y="4181475"/>
          <p14:tracePt t="7836" x="3171825" y="4248150"/>
          <p14:tracePt t="7852" x="3162300" y="4352925"/>
          <p14:tracePt t="7869" x="3143250" y="4476750"/>
          <p14:tracePt t="7886" x="3133725" y="4600575"/>
          <p14:tracePt t="7902" x="3133725" y="4705350"/>
          <p14:tracePt t="7920" x="3133725" y="4800600"/>
          <p14:tracePt t="7936" x="3162300" y="4876800"/>
          <p14:tracePt t="7953" x="3228975" y="4943475"/>
          <p14:tracePt t="7969" x="3257550" y="4962525"/>
          <p14:tracePt t="7986" x="3276600" y="4972050"/>
          <p14:tracePt t="8003" x="3305175" y="4981575"/>
          <p14:tracePt t="8019" x="3371850" y="4991100"/>
          <p14:tracePt t="8036" x="3476625" y="4991100"/>
          <p14:tracePt t="8052" x="3590925" y="4943475"/>
          <p14:tracePt t="8069" x="3657600" y="4895850"/>
          <p14:tracePt t="8086" x="3695700" y="4848225"/>
          <p14:tracePt t="8103" x="3705225" y="4838700"/>
          <p14:tracePt t="8119" x="3714750" y="4829175"/>
          <p14:tracePt t="8409" x="3724275" y="4829175"/>
          <p14:tracePt t="8417" x="3724275" y="4819650"/>
          <p14:tracePt t="8425" x="3733800" y="4819650"/>
          <p14:tracePt t="8436" x="3733800" y="4810125"/>
          <p14:tracePt t="8452" x="3733800" y="4781550"/>
          <p14:tracePt t="8469" x="3743325" y="4724400"/>
          <p14:tracePt t="8486" x="3752850" y="4676775"/>
          <p14:tracePt t="8503" x="3752850" y="4610100"/>
          <p14:tracePt t="8519" x="3752850" y="4552950"/>
          <p14:tracePt t="8536" x="3743325" y="4505325"/>
          <p14:tracePt t="8553" x="3714750" y="4448175"/>
          <p14:tracePt t="8569" x="3695700" y="4410075"/>
          <p14:tracePt t="8586" x="3667125" y="4381500"/>
          <p14:tracePt t="8603" x="3629025" y="4324350"/>
          <p14:tracePt t="8619" x="3609975" y="4305300"/>
          <p14:tracePt t="8636" x="3581400" y="4286250"/>
          <p14:tracePt t="8653" x="3571875" y="4276725"/>
          <p14:tracePt t="8670" x="3543300" y="4267200"/>
          <p14:tracePt t="8686" x="3533775" y="4257675"/>
          <p14:tracePt t="8703" x="3524250" y="4238625"/>
          <p14:tracePt t="8719" x="3505200" y="4229100"/>
          <p14:tracePt t="8736" x="3495675" y="4219575"/>
          <p14:tracePt t="8753" x="3476625" y="4219575"/>
          <p14:tracePt t="8769" x="3467100" y="4210050"/>
          <p14:tracePt t="8802" x="3457575" y="4200525"/>
          <p14:tracePt t="8819" x="3438525" y="4181475"/>
          <p14:tracePt t="8836" x="3429000" y="4171950"/>
          <p14:tracePt t="8853" x="3429000" y="4162425"/>
          <p14:tracePt t="8869" x="3419475" y="4152900"/>
          <p14:tracePt t="9049" x="3409950" y="4143375"/>
          <p14:tracePt t="9081" x="3400425" y="4143375"/>
          <p14:tracePt t="9113" x="3390900" y="4162425"/>
          <p14:tracePt t="9129" x="3381375" y="4162425"/>
          <p14:tracePt t="9145" x="3381375" y="4171950"/>
          <p14:tracePt t="9153" x="3381375" y="4181475"/>
          <p14:tracePt t="9169" x="3381375" y="4191000"/>
          <p14:tracePt t="9177" x="3371850" y="4191000"/>
          <p14:tracePt t="9201" x="3371850" y="4200525"/>
          <p14:tracePt t="9217" x="3362325" y="4200525"/>
          <p14:tracePt t="9225" x="3362325" y="4219575"/>
          <p14:tracePt t="9236" x="3352800" y="4219575"/>
          <p14:tracePt t="9253" x="3343275" y="4248150"/>
          <p14:tracePt t="9269" x="3324225" y="4276725"/>
          <p14:tracePt t="9286" x="3324225" y="4295775"/>
          <p14:tracePt t="9319" x="3314700" y="4314825"/>
          <p14:tracePt t="9354" x="3314700" y="4324350"/>
          <p14:tracePt t="9369" x="3314700" y="4333875"/>
          <p14:tracePt t="9386" x="3314700" y="4362450"/>
          <p14:tracePt t="9403" x="3314700" y="4391025"/>
          <p14:tracePt t="9420" x="3314700" y="4438650"/>
          <p14:tracePt t="9436" x="3324225" y="4476750"/>
          <p14:tracePt t="9453" x="3333750" y="4524375"/>
          <p14:tracePt t="9469" x="3333750" y="4552950"/>
          <p14:tracePt t="9486" x="3343275" y="4572000"/>
          <p14:tracePt t="9503" x="3343275" y="4591050"/>
          <p14:tracePt t="9519" x="3343275" y="4610100"/>
          <p14:tracePt t="9536" x="3343275" y="4638675"/>
          <p14:tracePt t="9553" x="3352800" y="4695825"/>
          <p14:tracePt t="9569" x="3352800" y="4762500"/>
          <p14:tracePt t="9586" x="3352800" y="4819650"/>
          <p14:tracePt t="9603" x="3352800" y="4867275"/>
          <p14:tracePt t="9620" x="3352800" y="4905375"/>
          <p14:tracePt t="9636" x="3362325" y="4924425"/>
          <p14:tracePt t="9670" x="3362325" y="4933950"/>
          <p14:tracePt t="9686" x="3362325" y="4943475"/>
          <p14:tracePt t="9703" x="3362325" y="4953000"/>
          <p14:tracePt t="9720" x="3362325" y="4962525"/>
          <p14:tracePt t="9736" x="3362325" y="4981575"/>
          <p14:tracePt t="9753" x="3362325" y="5029200"/>
          <p14:tracePt t="9769" x="3362325" y="5038725"/>
          <p14:tracePt t="9786" x="3362325" y="5048250"/>
          <p14:tracePt t="9803" x="3362325" y="5067300"/>
          <p14:tracePt t="9836" x="3362325" y="5076825"/>
          <p14:tracePt t="9853" x="3362325" y="5086350"/>
          <p14:tracePt t="9870" x="3371850" y="5095875"/>
          <p14:tracePt t="9886" x="3371850" y="5105400"/>
          <p14:tracePt t="9921" x="3371850" y="5114925"/>
          <p14:tracePt t="9953" x="3371850" y="5124450"/>
          <p14:tracePt t="10009" x="3371850" y="5133975"/>
          <p14:tracePt t="10017" x="3371850" y="5143500"/>
          <p14:tracePt t="10041" x="3371850" y="5153025"/>
          <p14:tracePt t="10057" x="3371850" y="5162550"/>
          <p14:tracePt t="10201" x="3352800" y="5162550"/>
          <p14:tracePt t="10217" x="3352800" y="5153025"/>
          <p14:tracePt t="10225" x="3352800" y="5133975"/>
          <p14:tracePt t="10236" x="3343275" y="5124450"/>
          <p14:tracePt t="10253" x="3333750" y="5095875"/>
          <p14:tracePt t="10270" x="3333750" y="5048250"/>
          <p14:tracePt t="10286" x="3333750" y="4972050"/>
          <p14:tracePt t="10303" x="3333750" y="4886325"/>
          <p14:tracePt t="10319" x="3333750" y="4772025"/>
          <p14:tracePt t="10336" x="3333750" y="4676775"/>
          <p14:tracePt t="10337" x="3333750" y="4638675"/>
          <p14:tracePt t="10353" x="3333750" y="4581525"/>
          <p14:tracePt t="10370" x="3333750" y="4533900"/>
          <p14:tracePt t="10386" x="3343275" y="4476750"/>
          <p14:tracePt t="10403" x="3343275" y="4438650"/>
          <p14:tracePt t="10420" x="3362325" y="4410075"/>
          <p14:tracePt t="10436" x="3371850" y="4410075"/>
          <p14:tracePt t="10453" x="3371850" y="4400550"/>
          <p14:tracePt t="10470" x="3371850" y="4391025"/>
          <p14:tracePt t="10486" x="3381375" y="4362450"/>
          <p14:tracePt t="10503" x="3390900" y="4343400"/>
          <p14:tracePt t="10520" x="3400425" y="4314825"/>
          <p14:tracePt t="10641" x="3400425" y="4324350"/>
          <p14:tracePt t="10649" x="3400425" y="4333875"/>
          <p14:tracePt t="10657" x="3400425" y="4362450"/>
          <p14:tracePt t="10670" x="3400425" y="4400550"/>
          <p14:tracePt t="10686" x="3371850" y="4467225"/>
          <p14:tracePt t="10703" x="3352800" y="4572000"/>
          <p14:tracePt t="10720" x="3352800" y="4648200"/>
          <p14:tracePt t="10736" x="3343275" y="4705350"/>
          <p14:tracePt t="10753" x="3324225" y="4752975"/>
          <p14:tracePt t="10770" x="3324225" y="4772025"/>
          <p14:tracePt t="10786" x="3324225" y="4800600"/>
          <p14:tracePt t="10803" x="3324225" y="4819650"/>
          <p14:tracePt t="10820" x="3324225" y="4848225"/>
          <p14:tracePt t="10836" x="3333750" y="4867275"/>
          <p14:tracePt t="10853" x="3333750" y="4895850"/>
          <p14:tracePt t="10870" x="3333750" y="4914900"/>
          <p14:tracePt t="10886" x="3333750" y="4933950"/>
          <p14:tracePt t="10903" x="3333750" y="4953000"/>
          <p14:tracePt t="10920" x="3333750" y="4972050"/>
          <p14:tracePt t="10937" x="3333750" y="4991100"/>
          <p14:tracePt t="10953" x="3333750" y="5010150"/>
          <p14:tracePt t="10970" x="3333750" y="5019675"/>
          <p14:tracePt t="11081" x="3333750" y="5029200"/>
          <p14:tracePt t="11089" x="3333750" y="5038725"/>
          <p14:tracePt t="11097" x="3333750" y="5048250"/>
          <p14:tracePt t="11106" x="3333750" y="5067300"/>
          <p14:tracePt t="11120" x="3333750" y="5076825"/>
          <p14:tracePt t="11136" x="3333750" y="5095875"/>
          <p14:tracePt t="11153" x="3343275" y="5124450"/>
          <p14:tracePt t="13658" x="3352800" y="5133975"/>
          <p14:tracePt t="13665" x="3390900" y="5143500"/>
          <p14:tracePt t="13674" x="3476625" y="5153025"/>
          <p14:tracePt t="13687" x="3590925" y="5162550"/>
          <p14:tracePt t="13704" x="3867150" y="5181600"/>
          <p14:tracePt t="13720" x="4276725" y="5229225"/>
          <p14:tracePt t="13737" x="4781550" y="5238750"/>
          <p14:tracePt t="13753" x="5133975" y="5257800"/>
          <p14:tracePt t="13770" x="5181600" y="5257800"/>
          <p14:tracePt t="13787" x="5191125" y="5257800"/>
          <p14:tracePt t="13890" x="5181600" y="5267325"/>
          <p14:tracePt t="13905" x="5172075" y="5286375"/>
          <p14:tracePt t="13922" x="5162550" y="5295900"/>
          <p14:tracePt t="13929" x="5162550" y="5305425"/>
          <p14:tracePt t="13938" x="5162550" y="5314950"/>
          <p14:tracePt t="13954" x="5153025" y="5324475"/>
          <p14:tracePt t="40333" x="5133975" y="5353050"/>
          <p14:tracePt t="40341" x="5105400" y="5381625"/>
          <p14:tracePt t="40349" x="5076825" y="5410200"/>
          <p14:tracePt t="40358" x="5057775" y="5429250"/>
          <p14:tracePt t="40375" x="5029200" y="5467350"/>
          <p14:tracePt t="40392" x="5010150" y="5476875"/>
          <p14:tracePt t="40408" x="4981575" y="5486400"/>
          <p14:tracePt t="40425" x="4962525" y="5495925"/>
          <p14:tracePt t="40442" x="4953000" y="5505450"/>
          <p14:tracePt t="40459" x="4943475" y="5505450"/>
          <p14:tracePt t="40475" x="4933950" y="5505450"/>
          <p14:tracePt t="40492" x="4857750" y="5467350"/>
          <p14:tracePt t="40508" x="4781550" y="5410200"/>
          <p14:tracePt t="40525" x="4762500" y="5410200"/>
          <p14:tracePt t="40558" x="4714875" y="5410200"/>
          <p14:tracePt t="40575" x="4600575" y="5410200"/>
          <p14:tracePt t="40592" x="4410075" y="5419725"/>
          <p14:tracePt t="40608" x="4191000" y="5457825"/>
          <p14:tracePt t="40625" x="3981450" y="5543550"/>
          <p14:tracePt t="40642" x="3876675" y="5591175"/>
          <p14:tracePt t="40658" x="3810000" y="5619750"/>
          <p14:tracePt t="40675" x="3724275" y="5657850"/>
          <p14:tracePt t="40692" x="3619500" y="5686425"/>
          <p14:tracePt t="40709" x="3524250" y="5705475"/>
          <p14:tracePt t="40725" x="3476625" y="5724525"/>
          <p14:tracePt t="40742" x="3457575" y="5724525"/>
          <p14:tracePt t="40758" x="3419475" y="5743575"/>
          <p14:tracePt t="40775" x="3381375" y="5753100"/>
          <p14:tracePt t="40792" x="3314700" y="5762625"/>
          <p14:tracePt t="40808" x="3209925" y="5762625"/>
          <p14:tracePt t="40825" x="3048000" y="5772150"/>
          <p14:tracePt t="40842" x="2933700" y="5781675"/>
          <p14:tracePt t="40859" x="2838450" y="5800725"/>
          <p14:tracePt t="40875" x="2790825" y="5810250"/>
          <p14:tracePt t="40892" x="2781300" y="5810250"/>
          <p14:tracePt t="40909" x="2762250" y="5810250"/>
          <p14:tracePt t="40925" x="2743200" y="5810250"/>
          <p14:tracePt t="40942" x="2733675" y="5810250"/>
          <p14:tracePt t="40989" x="2724150" y="5810250"/>
          <p14:tracePt t="40997" x="2714625" y="5810250"/>
          <p14:tracePt t="41036" x="2705100" y="5810250"/>
          <p14:tracePt t="41061" x="2695575" y="5800725"/>
          <p14:tracePt t="41149" x="2695575" y="5781675"/>
          <p14:tracePt t="41157" x="2695575" y="5762625"/>
          <p14:tracePt t="41165" x="2705100" y="5743575"/>
          <p14:tracePt t="41175" x="2714625" y="5715000"/>
          <p14:tracePt t="41192" x="2733675" y="5676900"/>
          <p14:tracePt t="41209" x="2762250" y="5638800"/>
          <p14:tracePt t="41225" x="2762250" y="5619750"/>
          <p14:tracePt t="41269" x="2771775" y="5610225"/>
          <p14:tracePt t="41277" x="2771775" y="5600700"/>
          <p14:tracePt t="41301" x="2781300" y="5600700"/>
          <p14:tracePt t="41317" x="2790825" y="5581650"/>
          <p14:tracePt t="41349" x="2800350" y="5562600"/>
          <p14:tracePt t="41357" x="2809875" y="5553075"/>
          <p14:tracePt t="41373" x="2819400" y="5553075"/>
          <p14:tracePt t="41397" x="2828925" y="5543550"/>
          <p14:tracePt t="41405" x="2838450" y="5534025"/>
          <p14:tracePt t="41413" x="2847975" y="5524500"/>
          <p14:tracePt t="41428" x="2867025" y="5505450"/>
          <p14:tracePt t="41442" x="2876550" y="5495925"/>
          <p14:tracePt t="41459" x="2895600" y="5476875"/>
          <p14:tracePt t="41475" x="2905125" y="5467350"/>
          <p14:tracePt t="41492" x="2914650" y="5467350"/>
          <p14:tracePt t="41509" x="2924175" y="5457825"/>
          <p14:tracePt t="41525" x="2943225" y="5457825"/>
          <p14:tracePt t="41559" x="2971800" y="5457825"/>
          <p14:tracePt t="41575" x="2990850" y="5467350"/>
          <p14:tracePt t="41592" x="3009900" y="5476875"/>
          <p14:tracePt t="41845" x="3019425" y="5476875"/>
          <p14:tracePt t="41853" x="3019425" y="5486400"/>
          <p14:tracePt t="41861" x="3019425" y="5495925"/>
          <p14:tracePt t="41875" x="3019425" y="5505450"/>
          <p14:tracePt t="41892" x="3019425" y="5524500"/>
          <p14:tracePt t="41908" x="3019425" y="5543550"/>
          <p14:tracePt t="41925" x="3019425" y="5572125"/>
          <p14:tracePt t="41942" x="3019425" y="5600700"/>
          <p14:tracePt t="41959" x="3019425" y="5610225"/>
          <p14:tracePt t="41975" x="3009900" y="5638800"/>
          <p14:tracePt t="41992" x="3009900" y="5648325"/>
          <p14:tracePt t="42009" x="3009900" y="5657850"/>
          <p14:tracePt t="42042" x="3009900" y="5667375"/>
          <p14:tracePt t="42061" x="3009900" y="5676900"/>
          <p14:tracePt t="42077" x="3009900" y="5686425"/>
          <p14:tracePt t="42181" x="3009900" y="5695950"/>
          <p14:tracePt t="42197" x="3009900" y="5715000"/>
          <p14:tracePt t="42205" x="3000375" y="5715000"/>
          <p14:tracePt t="42221" x="3000375" y="5724525"/>
          <p14:tracePt t="42237" x="2990850" y="5724525"/>
          <p14:tracePt t="42253" x="2990850" y="5734050"/>
          <p14:tracePt t="42277" x="2981325" y="5734050"/>
          <p14:tracePt t="42285" x="2971800" y="5743575"/>
          <p14:tracePt t="42293" x="2962275" y="5753100"/>
          <p14:tracePt t="42317" x="2952750" y="5762625"/>
          <p14:tracePt t="42565" x="2943225" y="5753100"/>
          <p14:tracePt t="42581" x="2943225" y="5743575"/>
          <p14:tracePt t="42589" x="2933700" y="5724525"/>
          <p14:tracePt t="42605" x="2933700" y="5715000"/>
          <p14:tracePt t="42613" x="2933700" y="5705475"/>
          <p14:tracePt t="42625" x="2933700" y="5695950"/>
          <p14:tracePt t="42642" x="2933700" y="5667375"/>
          <p14:tracePt t="42659" x="2933700" y="5638800"/>
          <p14:tracePt t="42675" x="2933700" y="5619750"/>
          <p14:tracePt t="42692" x="2933700" y="5610225"/>
          <p14:tracePt t="42709" x="2933700" y="5600700"/>
          <p14:tracePt t="42725" x="2933700" y="5591175"/>
          <p14:tracePt t="42742" x="2924175" y="5562600"/>
          <p14:tracePt t="42759" x="2924175" y="5543550"/>
          <p14:tracePt t="42775" x="2914650" y="5524500"/>
          <p14:tracePt t="42792" x="2914650" y="5514975"/>
          <p14:tracePt t="42809" x="2914650" y="5505450"/>
          <p14:tracePt t="42842" x="2914650" y="5495925"/>
          <p14:tracePt t="42862" x="2914650" y="5486400"/>
          <p14:tracePt t="42875" x="2905125" y="5486400"/>
          <p14:tracePt t="42893" x="2905125" y="5476875"/>
          <p14:tracePt t="42909" x="2905125" y="5467350"/>
          <p14:tracePt t="42926" x="2905125" y="5457825"/>
          <p14:tracePt t="43077" x="2905125" y="5486400"/>
          <p14:tracePt t="43085" x="2905125" y="5505450"/>
          <p14:tracePt t="43093" x="2905125" y="5524500"/>
          <p14:tracePt t="43109" x="2924175" y="5581650"/>
          <p14:tracePt t="43126" x="2943225" y="5638800"/>
          <p14:tracePt t="43142" x="2952750" y="5676900"/>
          <p14:tracePt t="43159" x="2962275" y="5705475"/>
          <p14:tracePt t="43192" x="2962275" y="5724525"/>
          <p14:tracePt t="43209" x="2962275" y="5734050"/>
          <p14:tracePt t="43226" x="2962275" y="5753100"/>
          <p14:tracePt t="43242" x="2962275" y="5772150"/>
          <p14:tracePt t="43259" x="2962275" y="5781675"/>
          <p14:tracePt t="43275" x="2962275" y="5800725"/>
          <p14:tracePt t="43292" x="2962275" y="5819775"/>
          <p14:tracePt t="43325" x="2962275" y="5829300"/>
          <p14:tracePt t="43342" x="2962275" y="5838825"/>
          <p14:tracePt t="43359" x="2962275" y="5857875"/>
          <p14:tracePt t="43375" x="2962275" y="5876925"/>
          <p14:tracePt t="43392" x="2962275" y="5886450"/>
          <p14:tracePt t="43409" x="2962275" y="5905500"/>
          <p14:tracePt t="43453" x="2962275" y="5915025"/>
          <p14:tracePt t="43469" x="2962275" y="5924550"/>
          <p14:tracePt t="43477" x="2962275" y="5934075"/>
          <p14:tracePt t="43509" x="2962275" y="5943600"/>
          <p14:tracePt t="43637" x="2962275" y="5934075"/>
          <p14:tracePt t="43645" x="2952750" y="5915025"/>
          <p14:tracePt t="43653" x="2943225" y="5895975"/>
          <p14:tracePt t="43661" x="2943225" y="5886450"/>
          <p14:tracePt t="43676" x="2933700" y="5867400"/>
          <p14:tracePt t="43692" x="2924175" y="5819775"/>
          <p14:tracePt t="43709" x="2914650" y="5753100"/>
          <p14:tracePt t="43725" x="2914650" y="5715000"/>
          <p14:tracePt t="43742" x="2914650" y="5695950"/>
          <p14:tracePt t="43759" x="2914650" y="5686425"/>
          <p14:tracePt t="43775" x="2914650" y="5676900"/>
          <p14:tracePt t="43792" x="2914650" y="5648325"/>
          <p14:tracePt t="43809" x="2905125" y="5638800"/>
          <p14:tracePt t="43825" x="2905125" y="5610225"/>
          <p14:tracePt t="43842" x="2895600" y="5600700"/>
          <p14:tracePt t="43893" x="2895600" y="5591175"/>
          <p14:tracePt t="43909" x="2895600" y="5581650"/>
          <p14:tracePt t="43917" x="2895600" y="5572125"/>
          <p14:tracePt t="43933" x="2895600" y="5562600"/>
          <p14:tracePt t="43973" x="2895600" y="5553075"/>
          <p14:tracePt t="44005" x="2895600" y="5543550"/>
          <p14:tracePt t="44013" x="2895600" y="5534025"/>
          <p14:tracePt t="44021" x="2895600" y="5524500"/>
          <p14:tracePt t="44029" x="2895600" y="5514975"/>
          <p14:tracePt t="44042" x="2895600" y="5495925"/>
          <p14:tracePt t="44059" x="2895600" y="5486400"/>
          <p14:tracePt t="44076" x="2895600" y="5457825"/>
          <p14:tracePt t="44093" x="2895600" y="5448300"/>
          <p14:tracePt t="44157" x="2895600" y="5438775"/>
          <p14:tracePt t="44165" x="2895600" y="5419725"/>
          <p14:tracePt t="44176" x="2905125" y="5400675"/>
          <p14:tracePt t="44193" x="2914650" y="5362575"/>
          <p14:tracePt t="44209" x="2924175" y="5305425"/>
          <p14:tracePt t="44226" x="2962275" y="5238750"/>
          <p14:tracePt t="44242" x="2981325" y="5210175"/>
          <p14:tracePt t="44259" x="2990850" y="5191125"/>
          <p14:tracePt t="44276" x="3000375" y="5172075"/>
          <p14:tracePt t="44292" x="3019425" y="5133975"/>
          <p14:tracePt t="44309" x="3057525" y="5067300"/>
          <p14:tracePt t="44326" x="3076575" y="5029200"/>
          <p14:tracePt t="44342" x="3105150" y="4972050"/>
          <p14:tracePt t="44359" x="3133725" y="4924425"/>
          <p14:tracePt t="44376" x="3152775" y="4886325"/>
          <p14:tracePt t="44392" x="3190875" y="4819650"/>
          <p14:tracePt t="44409" x="3219450" y="4772025"/>
          <p14:tracePt t="44426" x="3248025" y="4714875"/>
          <p14:tracePt t="44442" x="3257550" y="4686300"/>
          <p14:tracePt t="44459" x="3276600" y="4648200"/>
          <p14:tracePt t="44475" x="3276600" y="4638675"/>
          <p14:tracePt t="44492" x="3286125" y="4619625"/>
          <p14:tracePt t="44509" x="3305175" y="4591050"/>
          <p14:tracePt t="44526" x="3333750" y="4543425"/>
          <p14:tracePt t="44542" x="3352800" y="4514850"/>
          <p14:tracePt t="44559" x="3352800" y="4495800"/>
          <p14:tracePt t="44576" x="3362325" y="4495800"/>
          <p14:tracePt t="44629" x="3362325" y="4486275"/>
          <p14:tracePt t="44661" x="3362325" y="4476750"/>
          <p14:tracePt t="44685" x="3371850" y="4476750"/>
          <p14:tracePt t="44893" x="3371850" y="4457700"/>
          <p14:tracePt t="44901" x="3371850" y="4429125"/>
          <p14:tracePt t="44909" x="3362325" y="4419600"/>
          <p14:tracePt t="44926" x="3362325" y="4410075"/>
          <p14:tracePt t="44943" x="3352800" y="4400550"/>
          <p14:tracePt t="44981" x="3352800" y="4391025"/>
          <p14:tracePt t="45053" x="3352800" y="4381500"/>
          <p14:tracePt t="45061" x="3352800" y="4371975"/>
          <p14:tracePt t="45085" x="3352800" y="4362450"/>
          <p14:tracePt t="45094" x="3352800" y="4352925"/>
          <p14:tracePt t="45805" x="3343275" y="4343400"/>
          <p14:tracePt t="45829" x="3343275" y="4352925"/>
          <p14:tracePt t="45837" x="3343275" y="4362450"/>
          <p14:tracePt t="45853" x="3343275" y="4381500"/>
          <p14:tracePt t="45862" x="3343275" y="4391025"/>
          <p14:tracePt t="45876" x="3343275" y="4400550"/>
          <p14:tracePt t="45894" x="3343275" y="4448175"/>
          <p14:tracePt t="45909" x="3333750" y="4476750"/>
          <p14:tracePt t="45926" x="3333750" y="4486275"/>
          <p14:tracePt t="45942" x="3333750" y="4505325"/>
          <p14:tracePt t="45959" x="3333750" y="4514850"/>
          <p14:tracePt t="45976" x="3333750" y="4533900"/>
          <p14:tracePt t="45993" x="3333750" y="4552950"/>
          <p14:tracePt t="46009" x="3324225" y="4581525"/>
          <p14:tracePt t="46026" x="3314700" y="4619625"/>
          <p14:tracePt t="46043" x="3314700" y="4638675"/>
          <p14:tracePt t="46059" x="3314700" y="4676775"/>
          <p14:tracePt t="46076" x="3324225" y="4705350"/>
          <p14:tracePt t="46093" x="3324225" y="4733925"/>
          <p14:tracePt t="46109" x="3333750" y="4762500"/>
          <p14:tracePt t="46126" x="3333750" y="4791075"/>
          <p14:tracePt t="46143" x="3333750" y="4819650"/>
          <p14:tracePt t="46159" x="3333750" y="4838700"/>
          <p14:tracePt t="46177" x="3333750" y="4848225"/>
          <p14:tracePt t="46193" x="3333750" y="4876800"/>
          <p14:tracePt t="46210" x="3333750" y="4895850"/>
          <p14:tracePt t="46226" x="3333750" y="4933950"/>
          <p14:tracePt t="46243" x="3333750" y="4943475"/>
          <p14:tracePt t="46294" x="3333750" y="4953000"/>
          <p14:tracePt t="46317" x="3333750" y="4962525"/>
          <p14:tracePt t="46333" x="3333750" y="4972050"/>
          <p14:tracePt t="46453" x="3333750" y="4962525"/>
          <p14:tracePt t="46461" x="3333750" y="4933950"/>
          <p14:tracePt t="46469" x="3333750" y="4924425"/>
          <p14:tracePt t="46478" x="3333750" y="4876800"/>
          <p14:tracePt t="46493" x="3333750" y="4810125"/>
          <p14:tracePt t="46510" x="3333750" y="4714875"/>
          <p14:tracePt t="46526" x="3333750" y="4638675"/>
          <p14:tracePt t="46543" x="3333750" y="4572000"/>
          <p14:tracePt t="46559" x="3333750" y="4562475"/>
          <p14:tracePt t="46576" x="3333750" y="4552950"/>
          <p14:tracePt t="46613" x="3333750" y="4543425"/>
          <p14:tracePt t="46733" x="3333750" y="4514850"/>
          <p14:tracePt t="46741" x="3343275" y="4457700"/>
          <p14:tracePt t="46749" x="3343275" y="4391025"/>
          <p14:tracePt t="46759" x="3343275" y="4324350"/>
          <p14:tracePt t="46776" x="3343275" y="4238625"/>
          <p14:tracePt t="46793" x="3343275" y="4171950"/>
          <p14:tracePt t="46810" x="3343275" y="4162425"/>
          <p14:tracePt t="46893" x="3333750" y="4162425"/>
          <p14:tracePt t="46901" x="3333750" y="4191000"/>
          <p14:tracePt t="46909" x="3324225" y="4219575"/>
          <p14:tracePt t="46927" x="3314700" y="4248150"/>
          <p14:tracePt t="46943" x="3305175" y="4295775"/>
          <p14:tracePt t="46959" x="3295650" y="4343400"/>
          <p14:tracePt t="46976" x="3295650" y="4371975"/>
          <p14:tracePt t="46993" x="3295650" y="4381500"/>
          <p14:tracePt t="47009" x="3295650" y="4419600"/>
          <p14:tracePt t="47026" x="3295650" y="4476750"/>
          <p14:tracePt t="47043" x="3295650" y="4543425"/>
          <p14:tracePt t="47059" x="3295650" y="4600575"/>
          <p14:tracePt t="47076" x="3295650" y="4638675"/>
          <p14:tracePt t="47093" x="3295650" y="4686300"/>
          <p14:tracePt t="47109" x="3295650" y="4724400"/>
          <p14:tracePt t="47126" x="3295650" y="4781550"/>
          <p14:tracePt t="47143" x="3295650" y="4848225"/>
          <p14:tracePt t="47159" x="3295650" y="4914900"/>
          <p14:tracePt t="47176" x="3295650" y="4991100"/>
          <p14:tracePt t="47193" x="3295650" y="5029200"/>
          <p14:tracePt t="47209" x="3295650" y="5067300"/>
          <p14:tracePt t="47226" x="3295650" y="5086350"/>
          <p14:tracePt t="47243" x="3295650" y="5095875"/>
          <p14:tracePt t="47260" x="3295650" y="5105400"/>
          <p14:tracePt t="47389" x="3295650" y="5095875"/>
          <p14:tracePt t="47398" x="3305175" y="5076825"/>
          <p14:tracePt t="47405" x="3305175" y="5057775"/>
          <p14:tracePt t="47414" x="3333750" y="5019675"/>
          <p14:tracePt t="47427" x="3352800" y="4953000"/>
          <p14:tracePt t="47443" x="3390900" y="4791075"/>
          <p14:tracePt t="47460" x="3419475" y="4629150"/>
          <p14:tracePt t="47476" x="3429000" y="4486275"/>
          <p14:tracePt t="47494" x="3429000" y="4400550"/>
          <p14:tracePt t="47510" x="3429000" y="4381500"/>
          <p14:tracePt t="47543" x="3429000" y="4371975"/>
          <p14:tracePt t="47637" x="3419475" y="4381500"/>
          <p14:tracePt t="47645" x="3409950" y="4429125"/>
          <p14:tracePt t="47653" x="3400425" y="4476750"/>
          <p14:tracePt t="47662" x="3381375" y="4543425"/>
          <p14:tracePt t="47677" x="3371850" y="4667250"/>
          <p14:tracePt t="47693" x="3352800" y="4781550"/>
          <p14:tracePt t="47710" x="3352800" y="4838700"/>
          <p14:tracePt t="47726" x="3352800" y="4857750"/>
          <p14:tracePt t="47743" x="3352800" y="4867275"/>
          <p14:tracePt t="47760" x="3352800" y="4886325"/>
          <p14:tracePt t="47776" x="3352800" y="4905375"/>
          <p14:tracePt t="47793" x="3362325" y="4914900"/>
          <p14:tracePt t="47810" x="3371850" y="4933950"/>
          <p14:tracePt t="47826" x="3371850" y="4943475"/>
          <p14:tracePt t="47843" x="3381375" y="4962525"/>
          <p14:tracePt t="47860" x="3381375" y="4972050"/>
          <p14:tracePt t="47886" x="3400425" y="4991100"/>
          <p14:tracePt t="47902" x="3400425" y="5000625"/>
          <p14:tracePt t="47910" x="3409950" y="5010150"/>
          <p14:tracePt t="47926" x="3438525" y="5010150"/>
          <p14:tracePt t="47943" x="3486150" y="5010150"/>
          <p14:tracePt t="47960" x="3514725" y="5010150"/>
          <p14:tracePt t="47976" x="3552825" y="4953000"/>
          <p14:tracePt t="47993" x="3581400" y="4895850"/>
          <p14:tracePt t="48010" x="3609975" y="4838700"/>
          <p14:tracePt t="48026" x="3619500" y="4810125"/>
          <p14:tracePt t="48043" x="3619500" y="4791075"/>
        </p14:tracePtLst>
      </p14:laserTraceLst>
    </p:ext>
  </p:extLs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Missing header files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using namespace </a:t>
            </a:r>
            <a:r>
              <a:rPr lang="en-US" dirty="0" err="1" smtClean="0"/>
              <a:t>std</a:t>
            </a:r>
            <a:r>
              <a:rPr lang="en-US" dirty="0"/>
              <a:t>;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void main ( 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STUDENT records[10];	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“Hello!” &lt;&lt;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endl</a:t>
            </a:r>
            <a:r>
              <a:rPr lang="en-US" dirty="0" smtClean="0"/>
              <a:t>;	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20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976"/>
    </mc:Choice>
    <mc:Fallback xmlns="">
      <p:transition spd="slow" advTm="55976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Missing header files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using namespace </a:t>
            </a:r>
            <a:r>
              <a:rPr lang="en-US" dirty="0" err="1" smtClean="0"/>
              <a:t>std</a:t>
            </a:r>
            <a:r>
              <a:rPr lang="en-US" dirty="0"/>
              <a:t>;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void main ( 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STUDENT records[10];		// need </a:t>
            </a:r>
            <a:r>
              <a:rPr lang="en-US" dirty="0" err="1" smtClean="0"/>
              <a:t>student.h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“Hello!” &lt;&lt;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endl</a:t>
            </a:r>
            <a:r>
              <a:rPr lang="en-US" dirty="0" smtClean="0"/>
              <a:t>;	// need </a:t>
            </a:r>
            <a:r>
              <a:rPr lang="en-US" dirty="0" err="1" smtClean="0"/>
              <a:t>iostream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40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84"/>
    </mc:Choice>
    <mc:Fallback xmlns="">
      <p:transition spd="slow" advTm="3284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About header files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string.h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#include &lt;string&gt;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What are they?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975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161"/>
    </mc:Choice>
    <mc:Fallback xmlns="">
      <p:transition spd="slow" advTm="24161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894CBE8-33F4-4477-B301-AC2ABEA99510}" type="slidenum">
              <a:rPr lang="en-US" altLang="en-US" sz="1400"/>
              <a:pPr/>
              <a:t>5</a:t>
            </a:fld>
            <a:endParaRPr lang="en-US" alt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12192000" cy="628650"/>
          </a:xfrm>
        </p:spPr>
        <p:txBody>
          <a:bodyPr/>
          <a:lstStyle/>
          <a:p>
            <a:pPr algn="ctr"/>
            <a:r>
              <a:rPr lang="en-US" altLang="en-US" sz="3600" dirty="0" smtClean="0"/>
              <a:t>namespaces</a:t>
            </a:r>
            <a:endParaRPr lang="en-US" altLang="en-US" dirty="0" smtClean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555356" y="1631874"/>
            <a:ext cx="5008536" cy="37642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>
                <a:solidFill>
                  <a:schemeClr val="tx2"/>
                </a:solidFill>
              </a:rPr>
              <a:t>#include &lt;</a:t>
            </a:r>
            <a:r>
              <a:rPr lang="en-US" altLang="en-US" dirty="0" err="1">
                <a:solidFill>
                  <a:schemeClr val="tx2"/>
                </a:solidFill>
              </a:rPr>
              <a:t>iostream</a:t>
            </a:r>
            <a:r>
              <a:rPr lang="en-US" altLang="en-US" dirty="0" smtClean="0">
                <a:solidFill>
                  <a:schemeClr val="tx2"/>
                </a:solidFill>
              </a:rPr>
              <a:t>&gt;</a:t>
            </a:r>
          </a:p>
          <a:p>
            <a:r>
              <a:rPr lang="en-US" altLang="en-US" dirty="0" smtClean="0">
                <a:solidFill>
                  <a:schemeClr val="tx2"/>
                </a:solidFill>
              </a:rPr>
              <a:t>#include &lt;</a:t>
            </a:r>
            <a:r>
              <a:rPr lang="en-US" altLang="en-US" dirty="0" err="1" smtClean="0">
                <a:solidFill>
                  <a:schemeClr val="tx2"/>
                </a:solidFill>
              </a:rPr>
              <a:t>my_iostream</a:t>
            </a:r>
            <a:r>
              <a:rPr lang="en-US" altLang="en-US" dirty="0" smtClean="0">
                <a:solidFill>
                  <a:schemeClr val="tx2"/>
                </a:solidFill>
              </a:rPr>
              <a:t>&gt;</a:t>
            </a:r>
          </a:p>
          <a:p>
            <a:endParaRPr lang="en-US" altLang="en-US" dirty="0">
              <a:solidFill>
                <a:schemeClr val="tx2"/>
              </a:solidFill>
            </a:endParaRPr>
          </a:p>
          <a:p>
            <a:r>
              <a:rPr lang="en-US" altLang="en-US" b="1" dirty="0">
                <a:solidFill>
                  <a:srgbClr val="FF0000"/>
                </a:solidFill>
              </a:rPr>
              <a:t>using namespace </a:t>
            </a:r>
            <a:r>
              <a:rPr lang="en-US" altLang="en-US" b="1" dirty="0" err="1">
                <a:solidFill>
                  <a:srgbClr val="FF0000"/>
                </a:solidFill>
              </a:rPr>
              <a:t>std</a:t>
            </a:r>
            <a:r>
              <a:rPr lang="en-US" altLang="en-US" b="1" dirty="0">
                <a:solidFill>
                  <a:srgbClr val="FF0000"/>
                </a:solidFill>
              </a:rPr>
              <a:t>;</a:t>
            </a:r>
          </a:p>
          <a:p>
            <a:r>
              <a:rPr lang="en-US" altLang="en-US" dirty="0" err="1">
                <a:solidFill>
                  <a:schemeClr val="tx2"/>
                </a:solidFill>
              </a:rPr>
              <a:t>int</a:t>
            </a:r>
            <a:r>
              <a:rPr lang="en-US" altLang="en-US" dirty="0">
                <a:solidFill>
                  <a:schemeClr val="tx2"/>
                </a:solidFill>
              </a:rPr>
              <a:t> main()</a:t>
            </a:r>
          </a:p>
          <a:p>
            <a:r>
              <a:rPr lang="en-US" altLang="en-US" dirty="0">
                <a:solidFill>
                  <a:schemeClr val="tx2"/>
                </a:solidFill>
              </a:rPr>
              <a:t>{</a:t>
            </a:r>
          </a:p>
          <a:p>
            <a:r>
              <a:rPr lang="en-US" altLang="en-US" dirty="0">
                <a:solidFill>
                  <a:schemeClr val="tx2"/>
                </a:solidFill>
              </a:rPr>
              <a:t>  </a:t>
            </a:r>
            <a:r>
              <a:rPr lang="en-US" altLang="en-US" dirty="0">
                <a:solidFill>
                  <a:srgbClr val="0070C0"/>
                </a:solidFill>
              </a:rPr>
              <a:t>// Display </a:t>
            </a:r>
            <a:r>
              <a:rPr lang="en-US" altLang="en-US" dirty="0" smtClean="0">
                <a:solidFill>
                  <a:srgbClr val="0070C0"/>
                </a:solidFill>
              </a:rPr>
              <a:t>Hello World to </a:t>
            </a:r>
            <a:r>
              <a:rPr lang="en-US" altLang="en-US" dirty="0">
                <a:solidFill>
                  <a:srgbClr val="0070C0"/>
                </a:solidFill>
              </a:rPr>
              <a:t>the console</a:t>
            </a:r>
          </a:p>
          <a:p>
            <a:r>
              <a:rPr lang="en-US" altLang="en-US" dirty="0">
                <a:solidFill>
                  <a:schemeClr val="tx2"/>
                </a:solidFill>
              </a:rPr>
              <a:t> 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dirty="0" err="1">
                <a:solidFill>
                  <a:srgbClr val="C00000"/>
                </a:solidFill>
              </a:rPr>
              <a:t>cout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dirty="0">
                <a:solidFill>
                  <a:schemeClr val="tx2"/>
                </a:solidFill>
              </a:rPr>
              <a:t>&lt;&lt; </a:t>
            </a:r>
            <a:r>
              <a:rPr lang="en-US" altLang="en-US" dirty="0" smtClean="0">
                <a:solidFill>
                  <a:srgbClr val="7030A0"/>
                </a:solidFill>
              </a:rPr>
              <a:t>“Hello World!"</a:t>
            </a:r>
            <a:r>
              <a:rPr lang="en-US" altLang="en-US" dirty="0" smtClean="0">
                <a:solidFill>
                  <a:schemeClr val="tx2"/>
                </a:solidFill>
              </a:rPr>
              <a:t> </a:t>
            </a:r>
            <a:r>
              <a:rPr lang="en-US" altLang="en-US" dirty="0">
                <a:solidFill>
                  <a:schemeClr val="tx2"/>
                </a:solidFill>
              </a:rPr>
              <a:t>&lt;&lt; </a:t>
            </a:r>
            <a:r>
              <a:rPr lang="en-US" altLang="en-US" dirty="0" err="1">
                <a:solidFill>
                  <a:srgbClr val="C00000"/>
                </a:solidFill>
              </a:rPr>
              <a:t>endl</a:t>
            </a:r>
            <a:r>
              <a:rPr lang="en-US" altLang="en-US" dirty="0">
                <a:solidFill>
                  <a:schemeClr val="tx2"/>
                </a:solidFill>
              </a:rPr>
              <a:t>;</a:t>
            </a:r>
          </a:p>
          <a:p>
            <a:r>
              <a:rPr lang="en-US" altLang="en-US" dirty="0">
                <a:solidFill>
                  <a:schemeClr val="tx2"/>
                </a:solidFill>
              </a:rPr>
              <a:t>  return 0;</a:t>
            </a:r>
          </a:p>
          <a:p>
            <a:r>
              <a:rPr lang="en-US" altLang="en-US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555356" y="5612722"/>
            <a:ext cx="50085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What happens if </a:t>
            </a:r>
            <a:r>
              <a:rPr lang="en-US" sz="2800" dirty="0" err="1" smtClean="0"/>
              <a:t>cout</a:t>
            </a:r>
            <a:r>
              <a:rPr lang="en-US" sz="2800" dirty="0" smtClean="0"/>
              <a:t> and </a:t>
            </a:r>
            <a:r>
              <a:rPr lang="en-US" sz="2800" dirty="0" err="1" smtClean="0"/>
              <a:t>endl</a:t>
            </a:r>
            <a:r>
              <a:rPr lang="en-US" sz="2800" dirty="0" smtClean="0"/>
              <a:t> are also defined in </a:t>
            </a:r>
            <a:r>
              <a:rPr lang="en-US" sz="2800" dirty="0" err="1" smtClean="0"/>
              <a:t>my_iostream</a:t>
            </a:r>
            <a:r>
              <a:rPr lang="en-US" sz="2800" dirty="0" smtClean="0"/>
              <a:t>?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7072393" y="1724695"/>
            <a:ext cx="4256868" cy="128197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 smtClean="0">
                <a:solidFill>
                  <a:schemeClr val="tx2"/>
                </a:solidFill>
              </a:rPr>
              <a:t>In </a:t>
            </a:r>
            <a:r>
              <a:rPr lang="en-US" altLang="en-US" dirty="0" err="1" smtClean="0">
                <a:solidFill>
                  <a:schemeClr val="tx2"/>
                </a:solidFill>
              </a:rPr>
              <a:t>my_iostream.h</a:t>
            </a:r>
            <a:endParaRPr lang="en-US" altLang="en-US" dirty="0" smtClean="0">
              <a:solidFill>
                <a:schemeClr val="tx2"/>
              </a:solidFill>
            </a:endParaRPr>
          </a:p>
          <a:p>
            <a:endParaRPr lang="en-US" altLang="en-US" dirty="0" smtClean="0">
              <a:solidFill>
                <a:schemeClr val="tx2"/>
              </a:solidFill>
            </a:endParaRPr>
          </a:p>
          <a:p>
            <a:r>
              <a:rPr lang="en-US" altLang="en-US" dirty="0" err="1">
                <a:solidFill>
                  <a:schemeClr val="tx2"/>
                </a:solidFill>
              </a:rPr>
              <a:t>c</a:t>
            </a:r>
            <a:r>
              <a:rPr lang="en-US" altLang="en-US" dirty="0" err="1" smtClean="0">
                <a:solidFill>
                  <a:schemeClr val="tx2"/>
                </a:solidFill>
              </a:rPr>
              <a:t>out</a:t>
            </a:r>
            <a:r>
              <a:rPr lang="en-US" altLang="en-US" dirty="0" smtClean="0">
                <a:solidFill>
                  <a:schemeClr val="tx2"/>
                </a:solidFill>
              </a:rPr>
              <a:t> and </a:t>
            </a:r>
            <a:r>
              <a:rPr lang="en-US" altLang="en-US" dirty="0" err="1" smtClean="0">
                <a:solidFill>
                  <a:schemeClr val="tx2"/>
                </a:solidFill>
              </a:rPr>
              <a:t>endl</a:t>
            </a:r>
            <a:r>
              <a:rPr lang="en-US" altLang="en-US" dirty="0" smtClean="0">
                <a:solidFill>
                  <a:schemeClr val="tx2"/>
                </a:solidFill>
              </a:rPr>
              <a:t> are defined.</a:t>
            </a:r>
            <a:endParaRPr lang="en-US" altLang="en-US" dirty="0">
              <a:solidFill>
                <a:schemeClr val="tx2"/>
              </a:solidFill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7072393" y="3513979"/>
            <a:ext cx="4256868" cy="128197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 smtClean="0">
                <a:solidFill>
                  <a:schemeClr val="tx2"/>
                </a:solidFill>
              </a:rPr>
              <a:t>In </a:t>
            </a:r>
            <a:r>
              <a:rPr lang="en-US" altLang="en-US" dirty="0" err="1" smtClean="0">
                <a:solidFill>
                  <a:schemeClr val="tx2"/>
                </a:solidFill>
              </a:rPr>
              <a:t>iostream.h</a:t>
            </a:r>
            <a:endParaRPr lang="en-US" altLang="en-US" dirty="0" smtClean="0">
              <a:solidFill>
                <a:schemeClr val="tx2"/>
              </a:solidFill>
            </a:endParaRPr>
          </a:p>
          <a:p>
            <a:endParaRPr lang="en-US" altLang="en-US" dirty="0" smtClean="0">
              <a:solidFill>
                <a:schemeClr val="tx2"/>
              </a:solidFill>
            </a:endParaRPr>
          </a:p>
          <a:p>
            <a:r>
              <a:rPr lang="en-US" altLang="en-US" dirty="0" err="1">
                <a:solidFill>
                  <a:schemeClr val="tx2"/>
                </a:solidFill>
              </a:rPr>
              <a:t>c</a:t>
            </a:r>
            <a:r>
              <a:rPr lang="en-US" altLang="en-US" dirty="0" err="1" smtClean="0">
                <a:solidFill>
                  <a:schemeClr val="tx2"/>
                </a:solidFill>
              </a:rPr>
              <a:t>out</a:t>
            </a:r>
            <a:r>
              <a:rPr lang="en-US" altLang="en-US" dirty="0" smtClean="0">
                <a:solidFill>
                  <a:schemeClr val="tx2"/>
                </a:solidFill>
              </a:rPr>
              <a:t> and </a:t>
            </a:r>
            <a:r>
              <a:rPr lang="en-US" altLang="en-US" dirty="0" err="1" smtClean="0">
                <a:solidFill>
                  <a:schemeClr val="tx2"/>
                </a:solidFill>
              </a:rPr>
              <a:t>endl</a:t>
            </a:r>
            <a:r>
              <a:rPr lang="en-US" altLang="en-US" dirty="0" smtClean="0">
                <a:solidFill>
                  <a:schemeClr val="tx2"/>
                </a:solidFill>
              </a:rPr>
              <a:t> are also defined.</a:t>
            </a:r>
            <a:endParaRPr lang="en-US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270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"/>
    </mc:Choice>
    <mc:Fallback xmlns="">
      <p:transition spd="slow" advTm="124"/>
    </mc:Fallback>
  </mc:AlternateContent>
  <p:timing>
    <p:tnLst>
      <p:par>
        <p:cTn id="1" dur="indefinite" restart="never" nodeType="tmRoot"/>
      </p:par>
    </p:tnLst>
  </p:timing>
  <p:extLst mod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About header files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string.h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#include &lt;string&gt;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two files </a:t>
            </a:r>
            <a:r>
              <a:rPr lang="en-US" b="1" dirty="0" smtClean="0"/>
              <a:t>string</a:t>
            </a:r>
            <a:r>
              <a:rPr lang="en-US" dirty="0" smtClean="0"/>
              <a:t> and </a:t>
            </a:r>
            <a:r>
              <a:rPr lang="en-US" b="1" dirty="0" err="1" smtClean="0"/>
              <a:t>string.h</a:t>
            </a:r>
            <a:r>
              <a:rPr lang="en-US" dirty="0" smtClean="0"/>
              <a:t> are not the same file.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 smtClean="0"/>
              <a:t>string.h</a:t>
            </a:r>
            <a:r>
              <a:rPr lang="en-US" b="1" dirty="0" smtClean="0"/>
              <a:t>:</a:t>
            </a:r>
            <a:r>
              <a:rPr lang="en-US" dirty="0"/>
              <a:t> </a:t>
            </a:r>
            <a:r>
              <a:rPr lang="en-US" dirty="0" smtClean="0"/>
              <a:t>store declarations of functions that are defined in C</a:t>
            </a:r>
          </a:p>
          <a:p>
            <a:pPr marL="0" indent="0">
              <a:buNone/>
            </a:pPr>
            <a:r>
              <a:rPr lang="en-US" b="1" dirty="0"/>
              <a:t>s</a:t>
            </a:r>
            <a:r>
              <a:rPr lang="en-US" b="1" dirty="0" smtClean="0"/>
              <a:t>tring: </a:t>
            </a:r>
            <a:r>
              <a:rPr lang="en-US" dirty="0" smtClean="0"/>
              <a:t>store declarations of functions that are defined in C++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Different functions are defined in these two files </a:t>
            </a:r>
            <a:r>
              <a:rPr lang="en-US" b="1" dirty="0" err="1" smtClean="0"/>
              <a:t>string.h</a:t>
            </a:r>
            <a:r>
              <a:rPr lang="en-US" dirty="0" smtClean="0"/>
              <a:t> and </a:t>
            </a:r>
            <a:r>
              <a:rPr lang="en-US" b="1" dirty="0" smtClean="0"/>
              <a:t>string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64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249"/>
    </mc:Choice>
    <mc:Fallback xmlns="">
      <p:transition spd="slow" advTm="28249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12496" x="3619500" y="4781550"/>
          <p14:tracePt t="12504" x="3714750" y="4743450"/>
          <p14:tracePt t="12512" x="3790950" y="4705350"/>
          <p14:tracePt t="12525" x="3848100" y="4695825"/>
          <p14:tracePt t="12542" x="3952875" y="4657725"/>
          <p14:tracePt t="12559" x="4133850" y="4591050"/>
          <p14:tracePt t="12575" x="4314825" y="4524375"/>
          <p14:tracePt t="12592" x="4505325" y="4467225"/>
          <p14:tracePt t="12608" x="4591050" y="4448175"/>
          <p14:tracePt t="12625" x="4667250" y="4419600"/>
          <p14:tracePt t="12642" x="4733925" y="4400550"/>
          <p14:tracePt t="12658" x="4781550" y="4391025"/>
          <p14:tracePt t="12675" x="4857750" y="4381500"/>
          <p14:tracePt t="12692" x="4953000" y="4352925"/>
          <p14:tracePt t="12709" x="5067300" y="4343400"/>
          <p14:tracePt t="12725" x="5143500" y="4343400"/>
          <p14:tracePt t="12742" x="5172075" y="4343400"/>
          <p14:tracePt t="12759" x="5181600" y="4343400"/>
          <p14:tracePt t="12775" x="5200650" y="4343400"/>
          <p14:tracePt t="12792" x="5219700" y="4362450"/>
          <p14:tracePt t="12808" x="5257800" y="4391025"/>
          <p14:tracePt t="12825" x="5305425" y="4400550"/>
          <p14:tracePt t="12842" x="5353050" y="4419600"/>
          <p14:tracePt t="12858" x="5400675" y="4419600"/>
          <p14:tracePt t="12876" x="5467350" y="4419600"/>
          <p14:tracePt t="12892" x="5534025" y="4438650"/>
          <p14:tracePt t="12908" x="5629275" y="4467225"/>
          <p14:tracePt t="12925" x="5734050" y="4495800"/>
          <p14:tracePt t="12942" x="5857875" y="4514850"/>
          <p14:tracePt t="12959" x="5953125" y="4524375"/>
          <p14:tracePt t="12975" x="6019800" y="4524375"/>
          <p14:tracePt t="12992" x="6067425" y="4524375"/>
          <p14:tracePt t="13009" x="6105525" y="4524375"/>
          <p14:tracePt t="13025" x="6115050" y="4524375"/>
          <p14:tracePt t="13042" x="6134100" y="4524375"/>
          <p14:tracePt t="13058" x="6172200" y="4524375"/>
          <p14:tracePt t="13075" x="6210300" y="4524375"/>
          <p14:tracePt t="13092" x="6257925" y="4524375"/>
          <p14:tracePt t="13109" x="6305550" y="4524375"/>
          <p14:tracePt t="13125" x="6391275" y="4505325"/>
          <p14:tracePt t="13142" x="6524625" y="4486275"/>
          <p14:tracePt t="13159" x="6619875" y="4476750"/>
          <p14:tracePt t="13175" x="6734175" y="4467225"/>
          <p14:tracePt t="13192" x="6915150" y="4467225"/>
          <p14:tracePt t="13208" x="6991350" y="4467225"/>
          <p14:tracePt t="13225" x="7029450" y="4467225"/>
          <p14:tracePt t="13242" x="7058025" y="4457700"/>
          <p14:tracePt t="13259" x="7086600" y="4448175"/>
          <p14:tracePt t="13275" x="7096125" y="4438650"/>
          <p14:tracePt t="13292" x="7143750" y="4438650"/>
          <p14:tracePt t="13309" x="7191375" y="4438650"/>
          <p14:tracePt t="13325" x="7239000" y="4438650"/>
          <p14:tracePt t="13342" x="7296150" y="4438650"/>
          <p14:tracePt t="13358" x="7410450" y="4438650"/>
          <p14:tracePt t="13375" x="7534275" y="4438650"/>
          <p14:tracePt t="13377" x="7572375" y="4438650"/>
          <p14:tracePt t="13392" x="7648575" y="4429125"/>
          <p14:tracePt t="13408" x="7686675" y="4429125"/>
          <p14:tracePt t="13425" x="7734300" y="4410075"/>
          <p14:tracePt t="13442" x="7772400" y="4410075"/>
          <p14:tracePt t="13459" x="7791450" y="4410075"/>
          <p14:tracePt t="13475" x="7848600" y="4410075"/>
          <p14:tracePt t="13492" x="7934325" y="4391025"/>
          <p14:tracePt t="13509" x="7991475" y="4391025"/>
          <p14:tracePt t="13526" x="8020050" y="4391025"/>
          <p14:tracePt t="13542" x="8029575" y="4391025"/>
          <p14:tracePt t="13559" x="8058150" y="4391025"/>
          <p14:tracePt t="13576" x="8105775" y="4391025"/>
          <p14:tracePt t="13592" x="8134350" y="4391025"/>
          <p14:tracePt t="13609" x="8229600" y="4391025"/>
          <p14:tracePt t="13625" x="8362950" y="4391025"/>
          <p14:tracePt t="13642" x="8486775" y="4391025"/>
          <p14:tracePt t="13659" x="8582025" y="4400550"/>
          <p14:tracePt t="13675" x="8648700" y="4410075"/>
          <p14:tracePt t="13692" x="8696325" y="4410075"/>
          <p14:tracePt t="13709" x="8734425" y="4419600"/>
          <p14:tracePt t="13725" x="8772525" y="4419600"/>
          <p14:tracePt t="13742" x="8801100" y="4419600"/>
          <p14:tracePt t="13759" x="8829675" y="4419600"/>
          <p14:tracePt t="13775" x="8848725" y="4419600"/>
          <p14:tracePt t="13792" x="8877300" y="4419600"/>
          <p14:tracePt t="13809" x="8886825" y="4419600"/>
          <p14:tracePt t="13825" x="8896350" y="4419600"/>
          <p14:tracePt t="13843" x="8915400" y="4419600"/>
          <p14:tracePt t="13859" x="8943975" y="4419600"/>
          <p14:tracePt t="13875" x="8982075" y="4419600"/>
          <p14:tracePt t="13892" x="9039225" y="4419600"/>
          <p14:tracePt t="13909" x="9086850" y="4419600"/>
          <p14:tracePt t="13926" x="9134475" y="4419600"/>
          <p14:tracePt t="13942" x="9182100" y="4419600"/>
          <p14:tracePt t="13959" x="9210675" y="4419600"/>
          <p14:tracePt t="13976" x="9248775" y="4419600"/>
          <p14:tracePt t="13992" x="9305925" y="4419600"/>
          <p14:tracePt t="14009" x="9353550" y="4419600"/>
          <p14:tracePt t="14025" x="9391650" y="4419600"/>
          <p14:tracePt t="14042" x="9439275" y="4419600"/>
          <p14:tracePt t="14059" x="9458325" y="4419600"/>
          <p14:tracePt t="14075" x="9467850" y="4419600"/>
          <p14:tracePt t="14092" x="9486900" y="4419600"/>
          <p14:tracePt t="14109" x="9515475" y="4419600"/>
          <p14:tracePt t="14125" x="9544050" y="4410075"/>
          <p14:tracePt t="14142" x="9582150" y="4400550"/>
          <p14:tracePt t="14159" x="9601200" y="4400550"/>
          <p14:tracePt t="14175" x="9629775" y="4400550"/>
          <p14:tracePt t="14192" x="9648825" y="4400550"/>
          <p14:tracePt t="14209" x="9667875" y="4391025"/>
          <p14:tracePt t="14225" x="9677400" y="4391025"/>
          <p14:tracePt t="14242" x="9686925" y="4391025"/>
          <p14:tracePt t="14592" x="9696450" y="4381500"/>
          <p14:tracePt t="14608" x="9696450" y="4371975"/>
          <p14:tracePt t="14633" x="9705975" y="4371975"/>
          <p14:tracePt t="14656" x="9715500" y="4362450"/>
          <p14:tracePt t="14689" x="9715500" y="4352925"/>
          <p14:tracePt t="14696" x="9715500" y="4343400"/>
          <p14:tracePt t="17025" x="9696450" y="4343400"/>
          <p14:tracePt t="17033" x="9667875" y="4333875"/>
          <p14:tracePt t="17043" x="9629775" y="4314825"/>
          <p14:tracePt t="17059" x="9544050" y="4305300"/>
          <p14:tracePt t="17076" x="9448800" y="4305300"/>
          <p14:tracePt t="17093" x="9353550" y="4286250"/>
          <p14:tracePt t="17109" x="9229725" y="4267200"/>
          <p14:tracePt t="17126" x="9134475" y="4248150"/>
          <p14:tracePt t="17143" x="9086850" y="4248150"/>
          <p14:tracePt t="17159" x="9077325" y="4248150"/>
          <p14:tracePt t="17177" x="9010650" y="4238625"/>
          <p14:tracePt t="17193" x="8905875" y="4219575"/>
          <p14:tracePt t="17209" x="8724900" y="4200525"/>
          <p14:tracePt t="17226" x="8505825" y="4152900"/>
          <p14:tracePt t="17243" x="8267700" y="4143375"/>
          <p14:tracePt t="17259" x="8029575" y="4133850"/>
          <p14:tracePt t="17276" x="7762875" y="4133850"/>
          <p14:tracePt t="17293" x="7324725" y="4162425"/>
          <p14:tracePt t="17309" x="6934200" y="4276725"/>
          <p14:tracePt t="17326" x="6438900" y="4410075"/>
          <p14:tracePt t="17343" x="5924550" y="4543425"/>
          <p14:tracePt t="17360" x="5467350" y="4657725"/>
          <p14:tracePt t="17377" x="4895850" y="4800600"/>
          <p14:tracePt t="17393" x="4676775" y="4876800"/>
          <p14:tracePt t="17409" x="4524375" y="4914900"/>
          <p14:tracePt t="17426" x="4371975" y="4943475"/>
          <p14:tracePt t="17443" x="4191000" y="4962525"/>
          <p14:tracePt t="17459" x="3981450" y="4981575"/>
          <p14:tracePt t="17476" x="3705225" y="5019675"/>
          <p14:tracePt t="17493" x="3486150" y="5057775"/>
          <p14:tracePt t="17509" x="3305175" y="5067300"/>
          <p14:tracePt t="17526" x="3181350" y="5086350"/>
          <p14:tracePt t="17543" x="3114675" y="5095875"/>
          <p14:tracePt t="17560" x="3086100" y="5105400"/>
          <p14:tracePt t="17576" x="3076575" y="5105400"/>
          <p14:tracePt t="17593" x="3028950" y="5086350"/>
          <p14:tracePt t="17610" x="2952750" y="5048250"/>
          <p14:tracePt t="17626" x="2867025" y="5000625"/>
          <p14:tracePt t="17643" x="2762250" y="4943475"/>
          <p14:tracePt t="17659" x="2686050" y="4905375"/>
          <p14:tracePt t="17676" x="2619375" y="4895850"/>
          <p14:tracePt t="17693" x="2476500" y="4876800"/>
          <p14:tracePt t="17709" x="2352675" y="4876800"/>
          <p14:tracePt t="17726" x="2257425" y="4876800"/>
          <p14:tracePt t="17743" x="2152650" y="4886325"/>
          <p14:tracePt t="17759" x="2105025" y="4895850"/>
          <p14:tracePt t="17777" x="2076450" y="4914900"/>
          <p14:tracePt t="17793" x="2066925" y="4914900"/>
          <p14:tracePt t="17810" x="2057400" y="4914900"/>
          <p14:tracePt t="17826" x="2047875" y="4924425"/>
          <p14:tracePt t="17865" x="2038350" y="4933950"/>
          <p14:tracePt t="17969" x="2038350" y="4943475"/>
          <p14:tracePt t="17985" x="2057400" y="4962525"/>
          <p14:tracePt t="17993" x="2076450" y="4972050"/>
          <p14:tracePt t="18001" x="2095500" y="4972050"/>
          <p14:tracePt t="18009" x="2124075" y="4981575"/>
          <p14:tracePt t="18026" x="2171700" y="4991100"/>
          <p14:tracePt t="18043" x="2209800" y="4972050"/>
          <p14:tracePt t="18059" x="2219325" y="4953000"/>
          <p14:tracePt t="18076" x="2219325" y="4943475"/>
          <p14:tracePt t="18321" x="2228850" y="4943475"/>
          <p14:tracePt t="18329" x="2247900" y="4943475"/>
          <p14:tracePt t="18337" x="2266950" y="4943475"/>
          <p14:tracePt t="18345" x="2295525" y="4943475"/>
          <p14:tracePt t="18359" x="2314575" y="4943475"/>
          <p14:tracePt t="18377" x="2381250" y="4943475"/>
          <p14:tracePt t="18393" x="2428875" y="4953000"/>
          <p14:tracePt t="18410" x="2505075" y="4962525"/>
          <p14:tracePt t="18426" x="2562225" y="4972050"/>
          <p14:tracePt t="18443" x="2628900" y="4981575"/>
          <p14:tracePt t="18460" x="2705100" y="4991100"/>
          <p14:tracePt t="18476" x="2781300" y="5000625"/>
          <p14:tracePt t="18493" x="2838450" y="5010150"/>
          <p14:tracePt t="18510" x="2857500" y="5010150"/>
          <p14:tracePt t="18526" x="2876550" y="5010150"/>
          <p14:tracePt t="18543" x="2905125" y="5010150"/>
          <p14:tracePt t="18561" x="2933700" y="5010150"/>
          <p14:tracePt t="18577" x="2962275" y="5010150"/>
          <p14:tracePt t="18593" x="2971800" y="5010150"/>
          <p14:tracePt t="18610" x="2990850" y="5010150"/>
          <p14:tracePt t="18626" x="3009900" y="5010150"/>
          <p14:tracePt t="18643" x="3038475" y="5000625"/>
          <p14:tracePt t="18660" x="3105150" y="4981575"/>
          <p14:tracePt t="18676" x="3143250" y="4962525"/>
          <p14:tracePt t="18693" x="3219450" y="4953000"/>
          <p14:tracePt t="18710" x="3276600" y="4943475"/>
          <p14:tracePt t="18726" x="3333750" y="4943475"/>
          <p14:tracePt t="18743" x="3419475" y="4943475"/>
          <p14:tracePt t="18760" x="3505200" y="4943475"/>
          <p14:tracePt t="18777" x="3657600" y="4914900"/>
          <p14:tracePt t="18793" x="3752850" y="4895850"/>
          <p14:tracePt t="18810" x="3848100" y="4876800"/>
          <p14:tracePt t="18826" x="3943350" y="4857750"/>
          <p14:tracePt t="18843" x="4038600" y="4848225"/>
          <p14:tracePt t="18860" x="4095750" y="4848225"/>
          <p14:tracePt t="18876" x="4152900" y="4848225"/>
          <p14:tracePt t="18893" x="4171950" y="4848225"/>
          <p14:tracePt t="18910" x="4200525" y="4848225"/>
          <p14:tracePt t="18926" x="4229100" y="4848225"/>
          <p14:tracePt t="18943" x="4305300" y="4848225"/>
          <p14:tracePt t="18960" x="4400550" y="4867275"/>
          <p14:tracePt t="18977" x="4581525" y="4905375"/>
          <p14:tracePt t="18993" x="4686300" y="4924425"/>
          <p14:tracePt t="19010" x="4733925" y="4933950"/>
          <p14:tracePt t="19026" x="4791075" y="4933950"/>
          <p14:tracePt t="19043" x="4857750" y="4943475"/>
          <p14:tracePt t="19060" x="4943475" y="4962525"/>
          <p14:tracePt t="19076" x="5048250" y="4972050"/>
          <p14:tracePt t="19093" x="5114925" y="4991100"/>
          <p14:tracePt t="19110" x="5153025" y="4991100"/>
          <p14:tracePt t="19126" x="5162550" y="4991100"/>
          <p14:tracePt t="19143" x="5172075" y="5000625"/>
          <p14:tracePt t="19160" x="5181600" y="5000625"/>
          <p14:tracePt t="19177" x="5219700" y="5000625"/>
          <p14:tracePt t="19193" x="5248275" y="5000625"/>
          <p14:tracePt t="19210" x="5267325" y="5000625"/>
          <p14:tracePt t="19313" x="5276850" y="5000625"/>
          <p14:tracePt t="19433" x="5295900" y="5000625"/>
          <p14:tracePt t="19449" x="5305425" y="5000625"/>
          <p14:tracePt t="19457" x="5324475" y="5000625"/>
          <p14:tracePt t="19465" x="5343525" y="5000625"/>
          <p14:tracePt t="19476" x="5362575" y="5000625"/>
          <p14:tracePt t="19493" x="5419725" y="5000625"/>
          <p14:tracePt t="19510" x="5486400" y="5000625"/>
          <p14:tracePt t="19526" x="5562600" y="5000625"/>
          <p14:tracePt t="19543" x="5657850" y="5000625"/>
          <p14:tracePt t="19560" x="5724525" y="4991100"/>
          <p14:tracePt t="19577" x="5791200" y="4981575"/>
          <p14:tracePt t="19593" x="5848350" y="4981575"/>
          <p14:tracePt t="19610" x="5915025" y="4981575"/>
          <p14:tracePt t="19626" x="5972175" y="4981575"/>
          <p14:tracePt t="19643" x="6029325" y="4981575"/>
          <p14:tracePt t="19660" x="6096000" y="4981575"/>
          <p14:tracePt t="19676" x="6162675" y="4981575"/>
          <p14:tracePt t="19693" x="6229350" y="4972050"/>
          <p14:tracePt t="19710" x="6286500" y="4972050"/>
          <p14:tracePt t="19726" x="6305550" y="4972050"/>
          <p14:tracePt t="19743" x="6343650" y="4972050"/>
          <p14:tracePt t="19760" x="6362700" y="4972050"/>
          <p14:tracePt t="19777" x="6419850" y="4972050"/>
          <p14:tracePt t="19793" x="6438900" y="4972050"/>
          <p14:tracePt t="19810" x="6477000" y="4972050"/>
          <p14:tracePt t="19826" x="6496050" y="4972050"/>
          <p14:tracePt t="19843" x="6524625" y="4972050"/>
          <p14:tracePt t="19860" x="6543675" y="4981575"/>
          <p14:tracePt t="19876" x="6572250" y="4991100"/>
          <p14:tracePt t="19893" x="6600825" y="4991100"/>
          <p14:tracePt t="19910" x="6648450" y="4991100"/>
          <p14:tracePt t="19927" x="6724650" y="4991100"/>
          <p14:tracePt t="19943" x="6791325" y="4991100"/>
          <p14:tracePt t="19960" x="6886575" y="4991100"/>
          <p14:tracePt t="19977" x="6962775" y="4981575"/>
          <p14:tracePt t="19993" x="6991350" y="4981575"/>
          <p14:tracePt t="20010" x="7010400" y="4981575"/>
          <p14:tracePt t="20026" x="7019925" y="4981575"/>
          <p14:tracePt t="20043" x="7038975" y="4981575"/>
          <p14:tracePt t="20060" x="7067550" y="4981575"/>
          <p14:tracePt t="20077" x="7115175" y="4981575"/>
          <p14:tracePt t="20093" x="7162800" y="4981575"/>
          <p14:tracePt t="20110" x="7219950" y="4981575"/>
          <p14:tracePt t="20127" x="7286625" y="4981575"/>
          <p14:tracePt t="20143" x="7353300" y="4981575"/>
          <p14:tracePt t="20160" x="7410450" y="4981575"/>
          <p14:tracePt t="20177" x="7524750" y="4981575"/>
          <p14:tracePt t="20193" x="7620000" y="4981575"/>
          <p14:tracePt t="20210" x="7705725" y="4981575"/>
          <p14:tracePt t="20226" x="7762875" y="4981575"/>
          <p14:tracePt t="20243" x="7800975" y="4991100"/>
          <p14:tracePt t="20260" x="7877175" y="5000625"/>
          <p14:tracePt t="20276" x="7991475" y="5019675"/>
          <p14:tracePt t="20294" x="8115300" y="5029200"/>
          <p14:tracePt t="20310" x="8248650" y="5029200"/>
          <p14:tracePt t="20326" x="8353425" y="5029200"/>
          <p14:tracePt t="20343" x="8401050" y="5029200"/>
          <p14:tracePt t="20360" x="8429625" y="5029200"/>
          <p14:tracePt t="20377" x="8486775" y="5029200"/>
          <p14:tracePt t="20393" x="8543925" y="5029200"/>
          <p14:tracePt t="20410" x="8610600" y="5029200"/>
          <p14:tracePt t="20427" x="8648700" y="5029200"/>
          <p14:tracePt t="20443" x="8715375" y="5019675"/>
          <p14:tracePt t="20460" x="8782050" y="5019675"/>
          <p14:tracePt t="20477" x="8858250" y="5010150"/>
          <p14:tracePt t="20493" x="8924925" y="5010150"/>
          <p14:tracePt t="20510" x="8982075" y="5010150"/>
          <p14:tracePt t="20527" x="9020175" y="5000625"/>
          <p14:tracePt t="20544" x="9077325" y="4991100"/>
          <p14:tracePt t="20560" x="9153525" y="4981575"/>
          <p14:tracePt t="20577" x="9239250" y="4972050"/>
          <p14:tracePt t="20594" x="9258300" y="4972050"/>
          <p14:tracePt t="20627" x="9267825" y="4972050"/>
          <p14:tracePt t="20649" x="9267825" y="4962525"/>
          <p14:tracePt t="20689" x="9277350" y="4962525"/>
          <p14:tracePt t="20769" x="9286875" y="4953000"/>
          <p14:tracePt t="20777" x="9296400" y="4953000"/>
          <p14:tracePt t="20785" x="9315450" y="4953000"/>
          <p14:tracePt t="20793" x="9324975" y="4953000"/>
          <p14:tracePt t="20810" x="9344025" y="4953000"/>
          <p14:tracePt t="20827" x="9353550" y="4953000"/>
          <p14:tracePt t="20844" x="9372600" y="4953000"/>
          <p14:tracePt t="20860" x="9382125" y="4953000"/>
        </p14:tracePtLst>
      </p14:laserTraceLst>
    </p:ext>
  </p:extLs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do we need to include header files?</a:t>
            </a:r>
          </a:p>
          <a:p>
            <a:r>
              <a:rPr lang="en-US" dirty="0" smtClean="0"/>
              <a:t>When should we use “using namespace </a:t>
            </a:r>
            <a:r>
              <a:rPr lang="en-US" dirty="0" err="1" smtClean="0"/>
              <a:t>ns_s</a:t>
            </a:r>
            <a:r>
              <a:rPr lang="en-US" dirty="0" smtClean="0"/>
              <a:t>”?</a:t>
            </a:r>
          </a:p>
          <a:p>
            <a:r>
              <a:rPr lang="en-US" dirty="0" smtClean="0"/>
              <a:t>How do we create a namespace?</a:t>
            </a:r>
          </a:p>
          <a:p>
            <a:r>
              <a:rPr lang="en-US" dirty="0" smtClean="0"/>
              <a:t>How do we avoid multiple declarations?</a:t>
            </a:r>
          </a:p>
          <a:p>
            <a:r>
              <a:rPr lang="en-US" dirty="0" smtClean="0"/>
              <a:t>What is the purpose of </a:t>
            </a:r>
            <a:r>
              <a:rPr lang="en-US" i="1" dirty="0" err="1" smtClean="0"/>
              <a:t>cout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kinds of errors a program may have?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595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894CBE8-33F4-4477-B301-AC2ABEA99510}" type="slidenum">
              <a:rPr lang="en-US" altLang="en-US" sz="1400"/>
              <a:pPr/>
              <a:t>6</a:t>
            </a:fld>
            <a:endParaRPr lang="en-US" alt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12192000" cy="628650"/>
          </a:xfrm>
        </p:spPr>
        <p:txBody>
          <a:bodyPr/>
          <a:lstStyle/>
          <a:p>
            <a:pPr algn="ctr"/>
            <a:r>
              <a:rPr lang="en-US" altLang="en-US" sz="3600" dirty="0" smtClean="0"/>
              <a:t>namespaces</a:t>
            </a:r>
            <a:endParaRPr lang="en-US" altLang="en-US" dirty="0" smtClean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69374" y="1631874"/>
            <a:ext cx="5008536" cy="37642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>
                <a:solidFill>
                  <a:schemeClr val="tx2"/>
                </a:solidFill>
              </a:rPr>
              <a:t>#include &lt;</a:t>
            </a:r>
            <a:r>
              <a:rPr lang="en-US" altLang="en-US" dirty="0" err="1">
                <a:solidFill>
                  <a:schemeClr val="tx2"/>
                </a:solidFill>
              </a:rPr>
              <a:t>iostream</a:t>
            </a:r>
            <a:r>
              <a:rPr lang="en-US" altLang="en-US" dirty="0" smtClean="0">
                <a:solidFill>
                  <a:schemeClr val="tx2"/>
                </a:solidFill>
              </a:rPr>
              <a:t>&gt;</a:t>
            </a:r>
          </a:p>
          <a:p>
            <a:r>
              <a:rPr lang="en-US" altLang="en-US" dirty="0" smtClean="0">
                <a:solidFill>
                  <a:schemeClr val="tx2"/>
                </a:solidFill>
              </a:rPr>
              <a:t>#include &lt;</a:t>
            </a:r>
            <a:r>
              <a:rPr lang="en-US" altLang="en-US" dirty="0" err="1" smtClean="0">
                <a:solidFill>
                  <a:schemeClr val="tx2"/>
                </a:solidFill>
              </a:rPr>
              <a:t>my_iostream</a:t>
            </a:r>
            <a:r>
              <a:rPr lang="en-US" altLang="en-US" dirty="0" smtClean="0">
                <a:solidFill>
                  <a:schemeClr val="tx2"/>
                </a:solidFill>
              </a:rPr>
              <a:t>&gt;</a:t>
            </a:r>
          </a:p>
          <a:p>
            <a:endParaRPr lang="en-US" altLang="en-US" dirty="0">
              <a:solidFill>
                <a:schemeClr val="tx2"/>
              </a:solidFill>
            </a:endParaRPr>
          </a:p>
          <a:p>
            <a:r>
              <a:rPr lang="en-US" altLang="en-US" b="1" dirty="0">
                <a:solidFill>
                  <a:srgbClr val="FF0000"/>
                </a:solidFill>
              </a:rPr>
              <a:t>using namespace </a:t>
            </a:r>
            <a:r>
              <a:rPr lang="en-US" altLang="en-US" b="1" dirty="0" err="1">
                <a:solidFill>
                  <a:srgbClr val="FF0000"/>
                </a:solidFill>
              </a:rPr>
              <a:t>std</a:t>
            </a:r>
            <a:r>
              <a:rPr lang="en-US" altLang="en-US" b="1" dirty="0">
                <a:solidFill>
                  <a:srgbClr val="FF0000"/>
                </a:solidFill>
              </a:rPr>
              <a:t>;</a:t>
            </a:r>
          </a:p>
          <a:p>
            <a:r>
              <a:rPr lang="en-US" altLang="en-US" dirty="0" err="1">
                <a:solidFill>
                  <a:schemeClr val="tx2"/>
                </a:solidFill>
              </a:rPr>
              <a:t>int</a:t>
            </a:r>
            <a:r>
              <a:rPr lang="en-US" altLang="en-US" dirty="0">
                <a:solidFill>
                  <a:schemeClr val="tx2"/>
                </a:solidFill>
              </a:rPr>
              <a:t> main()</a:t>
            </a:r>
          </a:p>
          <a:p>
            <a:r>
              <a:rPr lang="en-US" altLang="en-US" dirty="0">
                <a:solidFill>
                  <a:schemeClr val="tx2"/>
                </a:solidFill>
              </a:rPr>
              <a:t>{</a:t>
            </a:r>
          </a:p>
          <a:p>
            <a:r>
              <a:rPr lang="en-US" altLang="en-US" dirty="0">
                <a:solidFill>
                  <a:schemeClr val="tx2"/>
                </a:solidFill>
              </a:rPr>
              <a:t>  </a:t>
            </a:r>
            <a:r>
              <a:rPr lang="en-US" altLang="en-US" dirty="0">
                <a:solidFill>
                  <a:srgbClr val="0070C0"/>
                </a:solidFill>
              </a:rPr>
              <a:t>// Display </a:t>
            </a:r>
            <a:r>
              <a:rPr lang="en-US" altLang="en-US" dirty="0" smtClean="0">
                <a:solidFill>
                  <a:srgbClr val="0070C0"/>
                </a:solidFill>
              </a:rPr>
              <a:t>Hello World to </a:t>
            </a:r>
            <a:r>
              <a:rPr lang="en-US" altLang="en-US" dirty="0">
                <a:solidFill>
                  <a:srgbClr val="0070C0"/>
                </a:solidFill>
              </a:rPr>
              <a:t>the console</a:t>
            </a:r>
          </a:p>
          <a:p>
            <a:r>
              <a:rPr lang="en-US" altLang="en-US" dirty="0">
                <a:solidFill>
                  <a:schemeClr val="tx2"/>
                </a:solidFill>
              </a:rPr>
              <a:t> 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dirty="0" err="1">
                <a:solidFill>
                  <a:srgbClr val="C00000"/>
                </a:solidFill>
              </a:rPr>
              <a:t>cout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dirty="0">
                <a:solidFill>
                  <a:schemeClr val="tx2"/>
                </a:solidFill>
              </a:rPr>
              <a:t>&lt;&lt; </a:t>
            </a:r>
            <a:r>
              <a:rPr lang="en-US" altLang="en-US" dirty="0" smtClean="0">
                <a:solidFill>
                  <a:srgbClr val="7030A0"/>
                </a:solidFill>
              </a:rPr>
              <a:t>“Hello World!"</a:t>
            </a:r>
            <a:r>
              <a:rPr lang="en-US" altLang="en-US" dirty="0" smtClean="0">
                <a:solidFill>
                  <a:schemeClr val="tx2"/>
                </a:solidFill>
              </a:rPr>
              <a:t> </a:t>
            </a:r>
            <a:r>
              <a:rPr lang="en-US" altLang="en-US" dirty="0">
                <a:solidFill>
                  <a:schemeClr val="tx2"/>
                </a:solidFill>
              </a:rPr>
              <a:t>&lt;&lt; </a:t>
            </a:r>
            <a:r>
              <a:rPr lang="en-US" altLang="en-US" dirty="0" err="1">
                <a:solidFill>
                  <a:srgbClr val="C00000"/>
                </a:solidFill>
              </a:rPr>
              <a:t>endl</a:t>
            </a:r>
            <a:r>
              <a:rPr lang="en-US" altLang="en-US" dirty="0">
                <a:solidFill>
                  <a:schemeClr val="tx2"/>
                </a:solidFill>
              </a:rPr>
              <a:t>;</a:t>
            </a:r>
          </a:p>
          <a:p>
            <a:r>
              <a:rPr lang="en-US" altLang="en-US" dirty="0">
                <a:solidFill>
                  <a:schemeClr val="tx2"/>
                </a:solidFill>
              </a:rPr>
              <a:t>  return 0;</a:t>
            </a:r>
          </a:p>
          <a:p>
            <a:r>
              <a:rPr lang="en-US" altLang="en-US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369374" y="5612722"/>
            <a:ext cx="50085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What happens if </a:t>
            </a:r>
            <a:r>
              <a:rPr lang="en-US" sz="2800" dirty="0" err="1" smtClean="0"/>
              <a:t>cout</a:t>
            </a:r>
            <a:r>
              <a:rPr lang="en-US" sz="2800" dirty="0" smtClean="0"/>
              <a:t> and </a:t>
            </a:r>
            <a:r>
              <a:rPr lang="en-US" sz="2800" dirty="0" err="1" smtClean="0"/>
              <a:t>endl</a:t>
            </a:r>
            <a:r>
              <a:rPr lang="en-US" sz="2800" dirty="0" smtClean="0"/>
              <a:t> are also defined in </a:t>
            </a:r>
            <a:r>
              <a:rPr lang="en-US" sz="2800" dirty="0" err="1" smtClean="0"/>
              <a:t>my_iostream</a:t>
            </a:r>
            <a:r>
              <a:rPr lang="en-US" sz="2800" dirty="0" smtClean="0"/>
              <a:t>?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684936" y="1368235"/>
            <a:ext cx="5016284" cy="191740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 smtClean="0">
                <a:solidFill>
                  <a:schemeClr val="tx2"/>
                </a:solidFill>
              </a:rPr>
              <a:t>In </a:t>
            </a:r>
            <a:r>
              <a:rPr lang="en-US" altLang="en-US" dirty="0" err="1" smtClean="0">
                <a:solidFill>
                  <a:schemeClr val="tx2"/>
                </a:solidFill>
              </a:rPr>
              <a:t>my_iostream</a:t>
            </a:r>
            <a:endParaRPr lang="en-US" altLang="en-US" dirty="0" smtClean="0">
              <a:solidFill>
                <a:schemeClr val="tx2"/>
              </a:solidFill>
            </a:endParaRPr>
          </a:p>
          <a:p>
            <a:endParaRPr lang="en-US" altLang="en-US" dirty="0" smtClean="0">
              <a:solidFill>
                <a:schemeClr val="tx2"/>
              </a:solidFill>
            </a:endParaRPr>
          </a:p>
          <a:p>
            <a:r>
              <a:rPr lang="en-US" altLang="en-US" dirty="0">
                <a:solidFill>
                  <a:schemeClr val="tx2"/>
                </a:solidFill>
              </a:rPr>
              <a:t>n</a:t>
            </a:r>
            <a:r>
              <a:rPr lang="en-US" altLang="en-US" dirty="0" smtClean="0">
                <a:solidFill>
                  <a:schemeClr val="tx2"/>
                </a:solidFill>
              </a:rPr>
              <a:t>amespace </a:t>
            </a:r>
            <a:r>
              <a:rPr lang="en-US" altLang="en-US" dirty="0" err="1" smtClean="0">
                <a:solidFill>
                  <a:schemeClr val="tx2"/>
                </a:solidFill>
              </a:rPr>
              <a:t>my_std</a:t>
            </a:r>
            <a:r>
              <a:rPr lang="en-US" altLang="en-US" dirty="0" smtClean="0">
                <a:solidFill>
                  <a:schemeClr val="tx2"/>
                </a:solidFill>
              </a:rPr>
              <a:t> {</a:t>
            </a:r>
          </a:p>
          <a:p>
            <a:r>
              <a:rPr lang="en-US" altLang="en-US" dirty="0" smtClean="0">
                <a:solidFill>
                  <a:schemeClr val="tx2"/>
                </a:solidFill>
              </a:rPr>
              <a:t>	</a:t>
            </a:r>
            <a:r>
              <a:rPr lang="en-US" altLang="en-US" dirty="0" err="1" smtClean="0">
                <a:solidFill>
                  <a:schemeClr val="tx2"/>
                </a:solidFill>
              </a:rPr>
              <a:t>cout</a:t>
            </a:r>
            <a:r>
              <a:rPr lang="en-US" altLang="en-US" dirty="0" smtClean="0">
                <a:solidFill>
                  <a:schemeClr val="tx2"/>
                </a:solidFill>
              </a:rPr>
              <a:t> and </a:t>
            </a:r>
            <a:r>
              <a:rPr lang="en-US" altLang="en-US" dirty="0" err="1" smtClean="0">
                <a:solidFill>
                  <a:schemeClr val="tx2"/>
                </a:solidFill>
              </a:rPr>
              <a:t>endl</a:t>
            </a:r>
            <a:r>
              <a:rPr lang="en-US" altLang="en-US" dirty="0" smtClean="0">
                <a:solidFill>
                  <a:schemeClr val="tx2"/>
                </a:solidFill>
              </a:rPr>
              <a:t> are defined.</a:t>
            </a:r>
          </a:p>
          <a:p>
            <a:r>
              <a:rPr lang="en-US" altLang="en-US" dirty="0" smtClean="0">
                <a:solidFill>
                  <a:schemeClr val="tx2"/>
                </a:solidFill>
              </a:rPr>
              <a:t>};</a:t>
            </a:r>
            <a:endParaRPr lang="en-US" altLang="en-US" dirty="0">
              <a:solidFill>
                <a:schemeClr val="tx2"/>
              </a:solidFill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684935" y="3738013"/>
            <a:ext cx="5016285" cy="191886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 smtClean="0">
                <a:solidFill>
                  <a:schemeClr val="tx2"/>
                </a:solidFill>
              </a:rPr>
              <a:t>In </a:t>
            </a:r>
            <a:r>
              <a:rPr lang="en-US" altLang="en-US" dirty="0" err="1" smtClean="0">
                <a:solidFill>
                  <a:schemeClr val="tx2"/>
                </a:solidFill>
              </a:rPr>
              <a:t>iostream.h</a:t>
            </a:r>
            <a:endParaRPr lang="en-US" altLang="en-US" dirty="0" smtClean="0">
              <a:solidFill>
                <a:schemeClr val="tx2"/>
              </a:solidFill>
            </a:endParaRPr>
          </a:p>
          <a:p>
            <a:endParaRPr lang="en-US" altLang="en-US" dirty="0" smtClean="0">
              <a:solidFill>
                <a:schemeClr val="tx2"/>
              </a:solidFill>
            </a:endParaRPr>
          </a:p>
          <a:p>
            <a:r>
              <a:rPr lang="en-US" altLang="en-US" dirty="0">
                <a:solidFill>
                  <a:schemeClr val="tx2"/>
                </a:solidFill>
              </a:rPr>
              <a:t>n</a:t>
            </a:r>
            <a:r>
              <a:rPr lang="en-US" altLang="en-US" dirty="0" smtClean="0">
                <a:solidFill>
                  <a:schemeClr val="tx2"/>
                </a:solidFill>
              </a:rPr>
              <a:t>amespace </a:t>
            </a:r>
            <a:r>
              <a:rPr lang="en-US" altLang="en-US" dirty="0" err="1" smtClean="0">
                <a:solidFill>
                  <a:schemeClr val="tx2"/>
                </a:solidFill>
              </a:rPr>
              <a:t>std</a:t>
            </a:r>
            <a:r>
              <a:rPr lang="en-US" altLang="en-US" dirty="0" smtClean="0">
                <a:solidFill>
                  <a:schemeClr val="tx2"/>
                </a:solidFill>
              </a:rPr>
              <a:t> {</a:t>
            </a:r>
          </a:p>
          <a:p>
            <a:r>
              <a:rPr lang="en-US" altLang="en-US" dirty="0" smtClean="0">
                <a:solidFill>
                  <a:schemeClr val="tx2"/>
                </a:solidFill>
              </a:rPr>
              <a:t>	</a:t>
            </a:r>
            <a:r>
              <a:rPr lang="en-US" altLang="en-US" dirty="0" err="1" smtClean="0">
                <a:solidFill>
                  <a:schemeClr val="tx2"/>
                </a:solidFill>
              </a:rPr>
              <a:t>cout</a:t>
            </a:r>
            <a:r>
              <a:rPr lang="en-US" altLang="en-US" dirty="0" smtClean="0">
                <a:solidFill>
                  <a:schemeClr val="tx2"/>
                </a:solidFill>
              </a:rPr>
              <a:t> and </a:t>
            </a:r>
            <a:r>
              <a:rPr lang="en-US" altLang="en-US" dirty="0" err="1" smtClean="0">
                <a:solidFill>
                  <a:schemeClr val="tx2"/>
                </a:solidFill>
              </a:rPr>
              <a:t>endl</a:t>
            </a:r>
            <a:r>
              <a:rPr lang="en-US" altLang="en-US" dirty="0" smtClean="0">
                <a:solidFill>
                  <a:schemeClr val="tx2"/>
                </a:solidFill>
              </a:rPr>
              <a:t> are also defined.</a:t>
            </a:r>
          </a:p>
          <a:p>
            <a:r>
              <a:rPr lang="en-US" altLang="en-US" dirty="0" smtClean="0">
                <a:solidFill>
                  <a:schemeClr val="tx2"/>
                </a:solidFill>
              </a:rPr>
              <a:t>};</a:t>
            </a:r>
            <a:endParaRPr lang="en-US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57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8"/>
    </mc:Choice>
    <mc:Fallback xmlns="">
      <p:transition spd="slow" advTm="128"/>
    </mc:Fallback>
  </mc:AlternateContent>
  <p:timing>
    <p:tnLst>
      <p:par>
        <p:cTn id="1" dur="indefinite" restart="never" nodeType="tmRoot"/>
      </p:par>
    </p:tnLst>
  </p:timing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39307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4639"/>
            <a:ext cx="10515600" cy="89113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namespace is a declarative region that provides a scope to the identifiers (e.g., functions, variables, data type, and </a:t>
            </a:r>
            <a:r>
              <a:rPr lang="en-US" dirty="0" err="1" smtClean="0"/>
              <a:t>etc</a:t>
            </a:r>
            <a:r>
              <a:rPr lang="en-US" dirty="0" smtClean="0"/>
              <a:t>) inside it.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91703" y="2112324"/>
            <a:ext cx="5008536" cy="321909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 smtClean="0"/>
              <a:t>In </a:t>
            </a:r>
            <a:r>
              <a:rPr lang="en-US" altLang="en-US" dirty="0" err="1" smtClean="0"/>
              <a:t>A.h</a:t>
            </a:r>
            <a:r>
              <a:rPr lang="en-US" altLang="en-US" dirty="0" smtClean="0"/>
              <a:t>, we have the following:</a:t>
            </a:r>
            <a:endParaRPr lang="en-US" altLang="en-US" dirty="0"/>
          </a:p>
          <a:p>
            <a:r>
              <a:rPr lang="en-US" altLang="en-US" dirty="0"/>
              <a:t>n</a:t>
            </a:r>
            <a:r>
              <a:rPr lang="en-US" altLang="en-US" dirty="0" smtClean="0"/>
              <a:t>amespace Peter {</a:t>
            </a:r>
          </a:p>
          <a:p>
            <a:r>
              <a:rPr lang="en-US" altLang="en-US" dirty="0"/>
              <a:t>	</a:t>
            </a:r>
            <a:r>
              <a:rPr lang="en-US" altLang="en-US" dirty="0" err="1" smtClean="0"/>
              <a:t>int</a:t>
            </a:r>
            <a:r>
              <a:rPr lang="en-US" altLang="en-US" dirty="0" smtClean="0"/>
              <a:t> a = 1;</a:t>
            </a:r>
          </a:p>
          <a:p>
            <a:r>
              <a:rPr lang="en-US" altLang="en-US" dirty="0"/>
              <a:t>	</a:t>
            </a:r>
            <a:r>
              <a:rPr lang="en-US" altLang="en-US" dirty="0" err="1" smtClean="0"/>
              <a:t>int</a:t>
            </a:r>
            <a:r>
              <a:rPr lang="en-US" altLang="en-US" dirty="0" smtClean="0"/>
              <a:t> foo( </a:t>
            </a:r>
            <a:r>
              <a:rPr lang="en-US" altLang="en-US" dirty="0" err="1" smtClean="0"/>
              <a:t>int</a:t>
            </a:r>
            <a:r>
              <a:rPr lang="en-US" altLang="en-US" dirty="0" smtClean="0"/>
              <a:t> n ) {</a:t>
            </a:r>
          </a:p>
          <a:p>
            <a:r>
              <a:rPr lang="en-US" altLang="en-US" dirty="0"/>
              <a:t>	</a:t>
            </a:r>
            <a:r>
              <a:rPr lang="en-US" altLang="en-US" dirty="0" smtClean="0"/>
              <a:t>	if ( n &lt;= 0 ) return 1;</a:t>
            </a:r>
          </a:p>
          <a:p>
            <a:r>
              <a:rPr lang="en-US" altLang="en-US" dirty="0"/>
              <a:t>	</a:t>
            </a:r>
            <a:r>
              <a:rPr lang="en-US" altLang="en-US" dirty="0" smtClean="0"/>
              <a:t>	return n*foo(n-1);</a:t>
            </a:r>
          </a:p>
          <a:p>
            <a:r>
              <a:rPr lang="en-US" altLang="en-US" dirty="0"/>
              <a:t>	</a:t>
            </a:r>
            <a:r>
              <a:rPr lang="en-US" altLang="en-US" dirty="0" smtClean="0"/>
              <a:t>}</a:t>
            </a:r>
          </a:p>
          <a:p>
            <a:r>
              <a:rPr lang="en-US" altLang="en-US" dirty="0" smtClean="0"/>
              <a:t>};</a:t>
            </a:r>
            <a:endParaRPr lang="en-US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345264" y="2112324"/>
            <a:ext cx="5008536" cy="321909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 smtClean="0"/>
              <a:t>In </a:t>
            </a:r>
            <a:r>
              <a:rPr lang="en-US" altLang="en-US" dirty="0" err="1" smtClean="0"/>
              <a:t>B.h</a:t>
            </a:r>
            <a:r>
              <a:rPr lang="en-US" altLang="en-US" dirty="0" smtClean="0"/>
              <a:t>, we have the following:</a:t>
            </a:r>
            <a:endParaRPr lang="en-US" altLang="en-US" dirty="0"/>
          </a:p>
          <a:p>
            <a:r>
              <a:rPr lang="en-US" altLang="en-US" dirty="0"/>
              <a:t>n</a:t>
            </a:r>
            <a:r>
              <a:rPr lang="en-US" altLang="en-US" dirty="0" smtClean="0"/>
              <a:t>amespace Mary {</a:t>
            </a:r>
          </a:p>
          <a:p>
            <a:r>
              <a:rPr lang="en-US" altLang="en-US" dirty="0"/>
              <a:t>	</a:t>
            </a:r>
            <a:r>
              <a:rPr lang="en-US" altLang="en-US" dirty="0" err="1" smtClean="0"/>
              <a:t>int</a:t>
            </a:r>
            <a:r>
              <a:rPr lang="en-US" altLang="en-US" dirty="0" smtClean="0"/>
              <a:t> a = 0;</a:t>
            </a:r>
          </a:p>
          <a:p>
            <a:r>
              <a:rPr lang="en-US" altLang="en-US" dirty="0"/>
              <a:t>	</a:t>
            </a:r>
            <a:r>
              <a:rPr lang="en-US" altLang="en-US" dirty="0" err="1" smtClean="0"/>
              <a:t>int</a:t>
            </a:r>
            <a:r>
              <a:rPr lang="en-US" altLang="en-US" dirty="0" smtClean="0"/>
              <a:t> foo( </a:t>
            </a:r>
            <a:r>
              <a:rPr lang="en-US" altLang="en-US" dirty="0" err="1" smtClean="0"/>
              <a:t>int</a:t>
            </a:r>
            <a:r>
              <a:rPr lang="en-US" altLang="en-US" dirty="0" smtClean="0"/>
              <a:t> n ) {</a:t>
            </a:r>
          </a:p>
          <a:p>
            <a:r>
              <a:rPr lang="en-US" altLang="en-US" dirty="0"/>
              <a:t>	</a:t>
            </a:r>
            <a:r>
              <a:rPr lang="en-US" altLang="en-US" dirty="0" smtClean="0"/>
              <a:t>	if ( n &lt;= 0 ) return 0;</a:t>
            </a:r>
          </a:p>
          <a:p>
            <a:r>
              <a:rPr lang="en-US" altLang="en-US" dirty="0"/>
              <a:t>	</a:t>
            </a:r>
            <a:r>
              <a:rPr lang="en-US" altLang="en-US" dirty="0" smtClean="0"/>
              <a:t>	return </a:t>
            </a:r>
            <a:r>
              <a:rPr lang="en-US" altLang="en-US" dirty="0" err="1" smtClean="0"/>
              <a:t>n+foo</a:t>
            </a:r>
            <a:r>
              <a:rPr lang="en-US" altLang="en-US" dirty="0" smtClean="0"/>
              <a:t>(n-1);</a:t>
            </a:r>
          </a:p>
          <a:p>
            <a:r>
              <a:rPr lang="en-US" altLang="en-US" dirty="0"/>
              <a:t>	</a:t>
            </a:r>
            <a:r>
              <a:rPr lang="en-US" altLang="en-US" dirty="0" smtClean="0"/>
              <a:t>}</a:t>
            </a:r>
          </a:p>
          <a:p>
            <a:r>
              <a:rPr lang="en-US" altLang="en-US" dirty="0" smtClean="0"/>
              <a:t>};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616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1"/>
    </mc:Choice>
    <mc:Fallback xmlns="">
      <p:transition spd="slow" advTm="131"/>
    </mc:Fallback>
  </mc:AlternateContent>
  <p:timing>
    <p:tnLst>
      <p:par>
        <p:cTn id="1" dur="indefinite" restart="never" nodeType="tmRoot"/>
      </p:par>
    </p:tnLst>
  </p:timing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278" y="235221"/>
            <a:ext cx="6306518" cy="8911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A namespace is a declarative region that provides a scope to the identifiers (e.g., functions, variables, data type, and </a:t>
            </a:r>
            <a:r>
              <a:rPr lang="en-US" dirty="0" err="1" smtClean="0"/>
              <a:t>etc</a:t>
            </a:r>
            <a:r>
              <a:rPr lang="en-US" dirty="0" smtClean="0"/>
              <a:t>) inside it.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948407" y="108486"/>
            <a:ext cx="5008536" cy="321909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 smtClean="0"/>
              <a:t>In </a:t>
            </a:r>
            <a:r>
              <a:rPr lang="en-US" altLang="en-US" dirty="0" err="1" smtClean="0"/>
              <a:t>A.h</a:t>
            </a:r>
            <a:r>
              <a:rPr lang="en-US" altLang="en-US" dirty="0" smtClean="0"/>
              <a:t>, we have the following:</a:t>
            </a:r>
            <a:endParaRPr lang="en-US" altLang="en-US" dirty="0"/>
          </a:p>
          <a:p>
            <a:r>
              <a:rPr lang="en-US" altLang="en-US" dirty="0"/>
              <a:t>n</a:t>
            </a:r>
            <a:r>
              <a:rPr lang="en-US" altLang="en-US" dirty="0" smtClean="0"/>
              <a:t>amespace Peter {</a:t>
            </a:r>
          </a:p>
          <a:p>
            <a:r>
              <a:rPr lang="en-US" altLang="en-US" dirty="0"/>
              <a:t>	</a:t>
            </a:r>
            <a:r>
              <a:rPr lang="en-US" altLang="en-US" dirty="0" err="1" smtClean="0"/>
              <a:t>int</a:t>
            </a:r>
            <a:r>
              <a:rPr lang="en-US" altLang="en-US" dirty="0" smtClean="0"/>
              <a:t> a = 1;</a:t>
            </a:r>
          </a:p>
          <a:p>
            <a:r>
              <a:rPr lang="en-US" altLang="en-US" dirty="0"/>
              <a:t>	</a:t>
            </a:r>
            <a:r>
              <a:rPr lang="en-US" altLang="en-US" dirty="0" err="1" smtClean="0"/>
              <a:t>int</a:t>
            </a:r>
            <a:r>
              <a:rPr lang="en-US" altLang="en-US" dirty="0" smtClean="0"/>
              <a:t> foo( </a:t>
            </a:r>
            <a:r>
              <a:rPr lang="en-US" altLang="en-US" dirty="0" err="1" smtClean="0"/>
              <a:t>int</a:t>
            </a:r>
            <a:r>
              <a:rPr lang="en-US" altLang="en-US" dirty="0" smtClean="0"/>
              <a:t> n ) {</a:t>
            </a:r>
          </a:p>
          <a:p>
            <a:r>
              <a:rPr lang="en-US" altLang="en-US" dirty="0"/>
              <a:t>	</a:t>
            </a:r>
            <a:r>
              <a:rPr lang="en-US" altLang="en-US" dirty="0" smtClean="0"/>
              <a:t>	if ( n &lt;= 0 ) return 1;</a:t>
            </a:r>
          </a:p>
          <a:p>
            <a:r>
              <a:rPr lang="en-US" altLang="en-US" dirty="0"/>
              <a:t>	</a:t>
            </a:r>
            <a:r>
              <a:rPr lang="en-US" altLang="en-US" dirty="0" smtClean="0"/>
              <a:t>	return n*foo(n-1);</a:t>
            </a:r>
          </a:p>
          <a:p>
            <a:r>
              <a:rPr lang="en-US" altLang="en-US" dirty="0"/>
              <a:t>	</a:t>
            </a:r>
            <a:r>
              <a:rPr lang="en-US" altLang="en-US" dirty="0" smtClean="0"/>
              <a:t>}</a:t>
            </a:r>
          </a:p>
          <a:p>
            <a:r>
              <a:rPr lang="en-US" altLang="en-US" dirty="0" smtClean="0"/>
              <a:t>};</a:t>
            </a:r>
            <a:endParaRPr lang="en-US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48407" y="3522665"/>
            <a:ext cx="5008536" cy="321909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 smtClean="0"/>
              <a:t>In </a:t>
            </a:r>
            <a:r>
              <a:rPr lang="en-US" altLang="en-US" dirty="0" err="1" smtClean="0"/>
              <a:t>B.h</a:t>
            </a:r>
            <a:r>
              <a:rPr lang="en-US" altLang="en-US" dirty="0" smtClean="0"/>
              <a:t>, we have the following:</a:t>
            </a:r>
            <a:endParaRPr lang="en-US" altLang="en-US" dirty="0"/>
          </a:p>
          <a:p>
            <a:r>
              <a:rPr lang="en-US" altLang="en-US" dirty="0"/>
              <a:t>n</a:t>
            </a:r>
            <a:r>
              <a:rPr lang="en-US" altLang="en-US" dirty="0" smtClean="0"/>
              <a:t>amespace Mary {</a:t>
            </a:r>
          </a:p>
          <a:p>
            <a:r>
              <a:rPr lang="en-US" altLang="en-US" dirty="0"/>
              <a:t>	</a:t>
            </a:r>
            <a:r>
              <a:rPr lang="en-US" altLang="en-US" dirty="0" err="1" smtClean="0"/>
              <a:t>int</a:t>
            </a:r>
            <a:r>
              <a:rPr lang="en-US" altLang="en-US" dirty="0" smtClean="0"/>
              <a:t> a = 0;</a:t>
            </a:r>
          </a:p>
          <a:p>
            <a:r>
              <a:rPr lang="en-US" altLang="en-US" dirty="0"/>
              <a:t>	</a:t>
            </a:r>
            <a:r>
              <a:rPr lang="en-US" altLang="en-US" dirty="0" err="1" smtClean="0"/>
              <a:t>int</a:t>
            </a:r>
            <a:r>
              <a:rPr lang="en-US" altLang="en-US" dirty="0" smtClean="0"/>
              <a:t> foo( </a:t>
            </a:r>
            <a:r>
              <a:rPr lang="en-US" altLang="en-US" dirty="0" err="1" smtClean="0"/>
              <a:t>int</a:t>
            </a:r>
            <a:r>
              <a:rPr lang="en-US" altLang="en-US" dirty="0" smtClean="0"/>
              <a:t> n ) {</a:t>
            </a:r>
          </a:p>
          <a:p>
            <a:r>
              <a:rPr lang="en-US" altLang="en-US" dirty="0"/>
              <a:t>	</a:t>
            </a:r>
            <a:r>
              <a:rPr lang="en-US" altLang="en-US" dirty="0" smtClean="0"/>
              <a:t>	if ( n &lt;= 0 ) return 0;</a:t>
            </a:r>
          </a:p>
          <a:p>
            <a:r>
              <a:rPr lang="en-US" altLang="en-US" dirty="0"/>
              <a:t>	</a:t>
            </a:r>
            <a:r>
              <a:rPr lang="en-US" altLang="en-US" dirty="0" smtClean="0"/>
              <a:t>	return </a:t>
            </a:r>
            <a:r>
              <a:rPr lang="en-US" altLang="en-US" dirty="0" err="1" smtClean="0"/>
              <a:t>n+foo</a:t>
            </a:r>
            <a:r>
              <a:rPr lang="en-US" altLang="en-US" dirty="0" smtClean="0"/>
              <a:t>(n-1);</a:t>
            </a:r>
          </a:p>
          <a:p>
            <a:r>
              <a:rPr lang="en-US" altLang="en-US" dirty="0"/>
              <a:t>	</a:t>
            </a:r>
            <a:r>
              <a:rPr lang="en-US" altLang="en-US" dirty="0" smtClean="0"/>
              <a:t>}</a:t>
            </a:r>
          </a:p>
          <a:p>
            <a:r>
              <a:rPr lang="en-US" altLang="en-US" dirty="0" smtClean="0"/>
              <a:t>};</a:t>
            </a:r>
            <a:endParaRPr lang="en-US" alt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28048" y="2182676"/>
            <a:ext cx="6103748" cy="4326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 smtClean="0"/>
              <a:t>#include “</a:t>
            </a:r>
            <a:r>
              <a:rPr lang="en-US" altLang="en-US" dirty="0" err="1" smtClean="0"/>
              <a:t>A.h</a:t>
            </a:r>
            <a:r>
              <a:rPr lang="en-US" altLang="en-US" dirty="0" smtClean="0"/>
              <a:t>”</a:t>
            </a:r>
          </a:p>
          <a:p>
            <a:r>
              <a:rPr lang="en-US" altLang="en-US" dirty="0" smtClean="0"/>
              <a:t>#include “</a:t>
            </a:r>
            <a:r>
              <a:rPr lang="en-US" altLang="en-US" dirty="0" err="1" smtClean="0"/>
              <a:t>B.h</a:t>
            </a:r>
            <a:r>
              <a:rPr lang="en-US" altLang="en-US" dirty="0" smtClean="0"/>
              <a:t>”</a:t>
            </a:r>
          </a:p>
          <a:p>
            <a:r>
              <a:rPr lang="en-US" altLang="en-US" dirty="0" smtClean="0"/>
              <a:t>#include &lt;</a:t>
            </a:r>
            <a:r>
              <a:rPr lang="en-US" altLang="en-US" dirty="0" err="1" smtClean="0"/>
              <a:t>iostream</a:t>
            </a:r>
            <a:r>
              <a:rPr lang="en-US" altLang="en-US" dirty="0" smtClean="0"/>
              <a:t>&gt;</a:t>
            </a:r>
            <a:endParaRPr lang="en-US" altLang="en-US" dirty="0"/>
          </a:p>
          <a:p>
            <a:endParaRPr lang="en-US" altLang="en-US" dirty="0" smtClean="0"/>
          </a:p>
          <a:p>
            <a:r>
              <a:rPr lang="en-US" altLang="en-US" dirty="0"/>
              <a:t>u</a:t>
            </a:r>
            <a:r>
              <a:rPr lang="en-US" altLang="en-US" dirty="0" smtClean="0"/>
              <a:t>sing namespace Mary;</a:t>
            </a:r>
            <a:endParaRPr lang="en-US" altLang="en-US" dirty="0"/>
          </a:p>
          <a:p>
            <a:r>
              <a:rPr lang="en-US" altLang="en-US" dirty="0" err="1"/>
              <a:t>i</a:t>
            </a:r>
            <a:r>
              <a:rPr lang="en-US" altLang="en-US" dirty="0" err="1" smtClean="0"/>
              <a:t>nt</a:t>
            </a:r>
            <a:r>
              <a:rPr lang="en-US" altLang="en-US" dirty="0" smtClean="0"/>
              <a:t> main() {</a:t>
            </a:r>
          </a:p>
          <a:p>
            <a:r>
              <a:rPr lang="en-US" altLang="en-US" dirty="0"/>
              <a:t>	</a:t>
            </a:r>
            <a:r>
              <a:rPr lang="en-US" altLang="en-US" dirty="0" err="1" smtClean="0"/>
              <a:t>std</a:t>
            </a:r>
            <a:r>
              <a:rPr lang="en-US" altLang="en-US" dirty="0" smtClean="0"/>
              <a:t>::</a:t>
            </a:r>
            <a:r>
              <a:rPr lang="en-US" altLang="en-US" dirty="0" err="1" smtClean="0"/>
              <a:t>cout</a:t>
            </a:r>
            <a:r>
              <a:rPr lang="en-US" altLang="en-US" dirty="0" smtClean="0"/>
              <a:t> &lt;&lt; Peter::foo(5) &lt;&lt; </a:t>
            </a:r>
            <a:r>
              <a:rPr lang="en-US" altLang="en-US" dirty="0" err="1" smtClean="0"/>
              <a:t>std</a:t>
            </a:r>
            <a:r>
              <a:rPr lang="en-US" altLang="en-US" dirty="0" smtClean="0"/>
              <a:t>::</a:t>
            </a:r>
            <a:r>
              <a:rPr lang="en-US" altLang="en-US" dirty="0" err="1" smtClean="0"/>
              <a:t>endl</a:t>
            </a:r>
            <a:r>
              <a:rPr lang="en-US" altLang="en-US" dirty="0" smtClean="0"/>
              <a:t>;</a:t>
            </a:r>
          </a:p>
          <a:p>
            <a:r>
              <a:rPr lang="en-US" altLang="en-US" dirty="0" smtClean="0"/>
              <a:t>	</a:t>
            </a:r>
            <a:r>
              <a:rPr lang="en-US" altLang="en-US" dirty="0" err="1"/>
              <a:t>std</a:t>
            </a:r>
            <a:r>
              <a:rPr lang="en-US" altLang="en-US" dirty="0"/>
              <a:t>::</a:t>
            </a:r>
            <a:r>
              <a:rPr lang="en-US" altLang="en-US" dirty="0" err="1"/>
              <a:t>cout</a:t>
            </a:r>
            <a:r>
              <a:rPr lang="en-US" altLang="en-US" dirty="0"/>
              <a:t> &lt;&lt; </a:t>
            </a:r>
            <a:r>
              <a:rPr lang="en-US" altLang="en-US" dirty="0" smtClean="0"/>
              <a:t>foo(5</a:t>
            </a:r>
            <a:r>
              <a:rPr lang="en-US" altLang="en-US" dirty="0"/>
              <a:t>) &lt;&lt; </a:t>
            </a:r>
            <a:r>
              <a:rPr lang="en-US" altLang="en-US" dirty="0" err="1"/>
              <a:t>std</a:t>
            </a:r>
            <a:r>
              <a:rPr lang="en-US" altLang="en-US" dirty="0"/>
              <a:t>::</a:t>
            </a:r>
            <a:r>
              <a:rPr lang="en-US" altLang="en-US" dirty="0" err="1"/>
              <a:t>endl</a:t>
            </a:r>
            <a:r>
              <a:rPr lang="en-US" altLang="en-US" dirty="0"/>
              <a:t>;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	return 0;</a:t>
            </a:r>
          </a:p>
          <a:p>
            <a:r>
              <a:rPr lang="en-US" altLang="en-US" dirty="0" smtClean="0"/>
              <a:t>}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0764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1"/>
    </mc:Choice>
    <mc:Fallback xmlns="">
      <p:transition spd="slow" advTm="141"/>
    </mc:Fallback>
  </mc:AlternateContent>
  <p:timing>
    <p:tnLst>
      <p:par>
        <p:cTn id="1" dur="indefinite" restart="never" nodeType="tmRoot"/>
      </p:par>
    </p:tnLst>
  </p:timing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278" y="235221"/>
            <a:ext cx="6306518" cy="8911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A namespace is a declarative region that provides a scope to the identifiers (e.g., functions, variables, data type, and </a:t>
            </a:r>
            <a:r>
              <a:rPr lang="en-US" dirty="0" err="1" smtClean="0"/>
              <a:t>etc</a:t>
            </a:r>
            <a:r>
              <a:rPr lang="en-US" dirty="0" smtClean="0"/>
              <a:t>) inside it.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948407" y="108486"/>
            <a:ext cx="5008536" cy="321909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 smtClean="0"/>
              <a:t>In </a:t>
            </a:r>
            <a:r>
              <a:rPr lang="en-US" altLang="en-US" dirty="0" err="1" smtClean="0"/>
              <a:t>A.h</a:t>
            </a:r>
            <a:r>
              <a:rPr lang="en-US" altLang="en-US" dirty="0" smtClean="0"/>
              <a:t>, we have the following:</a:t>
            </a:r>
            <a:endParaRPr lang="en-US" altLang="en-US" dirty="0"/>
          </a:p>
          <a:p>
            <a:r>
              <a:rPr lang="en-US" altLang="en-US" dirty="0"/>
              <a:t>n</a:t>
            </a:r>
            <a:r>
              <a:rPr lang="en-US" altLang="en-US" dirty="0" smtClean="0"/>
              <a:t>amespace Peter {</a:t>
            </a:r>
          </a:p>
          <a:p>
            <a:r>
              <a:rPr lang="en-US" altLang="en-US" dirty="0"/>
              <a:t>	</a:t>
            </a:r>
            <a:r>
              <a:rPr lang="en-US" altLang="en-US" b="1" dirty="0" err="1" smtClean="0"/>
              <a:t>int</a:t>
            </a:r>
            <a:r>
              <a:rPr lang="en-US" altLang="en-US" b="1" dirty="0" smtClean="0"/>
              <a:t> b = 1</a:t>
            </a:r>
            <a:r>
              <a:rPr lang="en-US" altLang="en-US" dirty="0" smtClean="0"/>
              <a:t>;</a:t>
            </a:r>
          </a:p>
          <a:p>
            <a:r>
              <a:rPr lang="en-US" altLang="en-US" dirty="0"/>
              <a:t>	</a:t>
            </a:r>
            <a:r>
              <a:rPr lang="en-US" altLang="en-US" dirty="0" err="1" smtClean="0"/>
              <a:t>int</a:t>
            </a:r>
            <a:r>
              <a:rPr lang="en-US" altLang="en-US" dirty="0" smtClean="0"/>
              <a:t> foo( </a:t>
            </a:r>
            <a:r>
              <a:rPr lang="en-US" altLang="en-US" dirty="0" err="1" smtClean="0"/>
              <a:t>int</a:t>
            </a:r>
            <a:r>
              <a:rPr lang="en-US" altLang="en-US" dirty="0" smtClean="0"/>
              <a:t> n ) {</a:t>
            </a:r>
          </a:p>
          <a:p>
            <a:r>
              <a:rPr lang="en-US" altLang="en-US" dirty="0"/>
              <a:t>	</a:t>
            </a:r>
            <a:r>
              <a:rPr lang="en-US" altLang="en-US" dirty="0" smtClean="0"/>
              <a:t>	if ( n &lt;= 0 ) return 1;</a:t>
            </a:r>
          </a:p>
          <a:p>
            <a:r>
              <a:rPr lang="en-US" altLang="en-US" dirty="0"/>
              <a:t>	</a:t>
            </a:r>
            <a:r>
              <a:rPr lang="en-US" altLang="en-US" dirty="0" smtClean="0"/>
              <a:t>	return n*foo(n-1);</a:t>
            </a:r>
          </a:p>
          <a:p>
            <a:r>
              <a:rPr lang="en-US" altLang="en-US" dirty="0"/>
              <a:t>	</a:t>
            </a:r>
            <a:r>
              <a:rPr lang="en-US" altLang="en-US" dirty="0" smtClean="0"/>
              <a:t>}</a:t>
            </a:r>
          </a:p>
          <a:p>
            <a:r>
              <a:rPr lang="en-US" altLang="en-US" dirty="0" smtClean="0"/>
              <a:t>};</a:t>
            </a:r>
            <a:endParaRPr lang="en-US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48407" y="3522665"/>
            <a:ext cx="5008536" cy="321909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 smtClean="0"/>
              <a:t>In </a:t>
            </a:r>
            <a:r>
              <a:rPr lang="en-US" altLang="en-US" dirty="0" err="1" smtClean="0"/>
              <a:t>B.h</a:t>
            </a:r>
            <a:r>
              <a:rPr lang="en-US" altLang="en-US" dirty="0" smtClean="0"/>
              <a:t>, we have the following:</a:t>
            </a:r>
            <a:endParaRPr lang="en-US" altLang="en-US" dirty="0"/>
          </a:p>
          <a:p>
            <a:r>
              <a:rPr lang="en-US" altLang="en-US" dirty="0"/>
              <a:t>n</a:t>
            </a:r>
            <a:r>
              <a:rPr lang="en-US" altLang="en-US" dirty="0" smtClean="0"/>
              <a:t>amespace Mary {</a:t>
            </a:r>
          </a:p>
          <a:p>
            <a:r>
              <a:rPr lang="en-US" altLang="en-US" dirty="0"/>
              <a:t>	</a:t>
            </a:r>
            <a:r>
              <a:rPr lang="en-US" altLang="en-US" dirty="0" err="1" smtClean="0"/>
              <a:t>int</a:t>
            </a:r>
            <a:r>
              <a:rPr lang="en-US" altLang="en-US" dirty="0" smtClean="0"/>
              <a:t> </a:t>
            </a:r>
            <a:r>
              <a:rPr lang="en-US" altLang="en-US" dirty="0"/>
              <a:t>a</a:t>
            </a:r>
            <a:r>
              <a:rPr lang="en-US" altLang="en-US" dirty="0" smtClean="0"/>
              <a:t> = 0;</a:t>
            </a:r>
          </a:p>
          <a:p>
            <a:r>
              <a:rPr lang="en-US" altLang="en-US" dirty="0"/>
              <a:t>	</a:t>
            </a:r>
            <a:r>
              <a:rPr lang="en-US" altLang="en-US" dirty="0" err="1" smtClean="0"/>
              <a:t>int</a:t>
            </a:r>
            <a:r>
              <a:rPr lang="en-US" altLang="en-US" dirty="0" smtClean="0"/>
              <a:t> foo( </a:t>
            </a:r>
            <a:r>
              <a:rPr lang="en-US" altLang="en-US" dirty="0" err="1" smtClean="0"/>
              <a:t>int</a:t>
            </a:r>
            <a:r>
              <a:rPr lang="en-US" altLang="en-US" dirty="0" smtClean="0"/>
              <a:t> n ) {</a:t>
            </a:r>
          </a:p>
          <a:p>
            <a:r>
              <a:rPr lang="en-US" altLang="en-US" dirty="0"/>
              <a:t>	</a:t>
            </a:r>
            <a:r>
              <a:rPr lang="en-US" altLang="en-US" dirty="0" smtClean="0"/>
              <a:t>	if ( n &lt;= 0 ) return 0;</a:t>
            </a:r>
          </a:p>
          <a:p>
            <a:r>
              <a:rPr lang="en-US" altLang="en-US" dirty="0"/>
              <a:t>	</a:t>
            </a:r>
            <a:r>
              <a:rPr lang="en-US" altLang="en-US" dirty="0" smtClean="0"/>
              <a:t>	return </a:t>
            </a:r>
            <a:r>
              <a:rPr lang="en-US" altLang="en-US" dirty="0" err="1" smtClean="0"/>
              <a:t>n+foo</a:t>
            </a:r>
            <a:r>
              <a:rPr lang="en-US" altLang="en-US" dirty="0" smtClean="0"/>
              <a:t>(n-1);</a:t>
            </a:r>
          </a:p>
          <a:p>
            <a:r>
              <a:rPr lang="en-US" altLang="en-US" dirty="0"/>
              <a:t>	</a:t>
            </a:r>
            <a:r>
              <a:rPr lang="en-US" altLang="en-US" dirty="0" smtClean="0"/>
              <a:t>}</a:t>
            </a:r>
          </a:p>
          <a:p>
            <a:r>
              <a:rPr lang="en-US" altLang="en-US" dirty="0" smtClean="0"/>
              <a:t>};</a:t>
            </a:r>
            <a:endParaRPr lang="en-US" alt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28048" y="2182676"/>
            <a:ext cx="6460210" cy="455908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 smtClean="0"/>
              <a:t>#include “</a:t>
            </a:r>
            <a:r>
              <a:rPr lang="en-US" altLang="en-US" dirty="0" err="1" smtClean="0"/>
              <a:t>A.h</a:t>
            </a:r>
            <a:r>
              <a:rPr lang="en-US" altLang="en-US" dirty="0" smtClean="0"/>
              <a:t>”</a:t>
            </a:r>
          </a:p>
          <a:p>
            <a:r>
              <a:rPr lang="en-US" altLang="en-US" dirty="0" smtClean="0"/>
              <a:t>#include “</a:t>
            </a:r>
            <a:r>
              <a:rPr lang="en-US" altLang="en-US" dirty="0" err="1" smtClean="0"/>
              <a:t>B.h</a:t>
            </a:r>
            <a:r>
              <a:rPr lang="en-US" altLang="en-US" dirty="0" smtClean="0"/>
              <a:t>”</a:t>
            </a:r>
          </a:p>
          <a:p>
            <a:r>
              <a:rPr lang="en-US" altLang="en-US" dirty="0" smtClean="0"/>
              <a:t>#include &lt;</a:t>
            </a:r>
            <a:r>
              <a:rPr lang="en-US" altLang="en-US" dirty="0" err="1" smtClean="0"/>
              <a:t>iostream</a:t>
            </a:r>
            <a:r>
              <a:rPr lang="en-US" altLang="en-US" dirty="0" smtClean="0"/>
              <a:t>&gt;</a:t>
            </a:r>
            <a:endParaRPr lang="en-US" altLang="en-US" dirty="0"/>
          </a:p>
          <a:p>
            <a:endParaRPr lang="en-US" altLang="en-US" dirty="0" smtClean="0"/>
          </a:p>
          <a:p>
            <a:r>
              <a:rPr lang="en-US" altLang="en-US" dirty="0"/>
              <a:t>u</a:t>
            </a:r>
            <a:r>
              <a:rPr lang="en-US" altLang="en-US" dirty="0" smtClean="0"/>
              <a:t>sing namespace Mary;</a:t>
            </a:r>
            <a:endParaRPr lang="en-US" altLang="en-US" dirty="0"/>
          </a:p>
          <a:p>
            <a:r>
              <a:rPr lang="en-US" altLang="en-US" dirty="0" err="1"/>
              <a:t>i</a:t>
            </a:r>
            <a:r>
              <a:rPr lang="en-US" altLang="en-US" dirty="0" err="1" smtClean="0"/>
              <a:t>nt</a:t>
            </a:r>
            <a:r>
              <a:rPr lang="en-US" altLang="en-US" dirty="0" smtClean="0"/>
              <a:t> main() {</a:t>
            </a:r>
          </a:p>
          <a:p>
            <a:r>
              <a:rPr lang="en-US" altLang="en-US" dirty="0"/>
              <a:t>	</a:t>
            </a:r>
            <a:r>
              <a:rPr lang="en-US" altLang="en-US" dirty="0" err="1" smtClean="0"/>
              <a:t>std</a:t>
            </a:r>
            <a:r>
              <a:rPr lang="en-US" altLang="en-US" dirty="0" smtClean="0"/>
              <a:t>::</a:t>
            </a:r>
            <a:r>
              <a:rPr lang="en-US" altLang="en-US" dirty="0" err="1" smtClean="0"/>
              <a:t>cout</a:t>
            </a:r>
            <a:r>
              <a:rPr lang="en-US" altLang="en-US" dirty="0" smtClean="0"/>
              <a:t> &lt;&lt; Peter::foo(5) &lt;&lt; </a:t>
            </a:r>
            <a:r>
              <a:rPr lang="en-US" altLang="en-US" dirty="0" err="1" smtClean="0"/>
              <a:t>std</a:t>
            </a:r>
            <a:r>
              <a:rPr lang="en-US" altLang="en-US" dirty="0" smtClean="0"/>
              <a:t>::</a:t>
            </a:r>
            <a:r>
              <a:rPr lang="en-US" altLang="en-US" dirty="0" err="1" smtClean="0"/>
              <a:t>endl</a:t>
            </a:r>
            <a:r>
              <a:rPr lang="en-US" altLang="en-US" dirty="0" smtClean="0"/>
              <a:t>;</a:t>
            </a:r>
          </a:p>
          <a:p>
            <a:r>
              <a:rPr lang="en-US" altLang="en-US" dirty="0" smtClean="0"/>
              <a:t>	</a:t>
            </a:r>
            <a:r>
              <a:rPr lang="en-US" altLang="en-US" dirty="0" err="1"/>
              <a:t>std</a:t>
            </a:r>
            <a:r>
              <a:rPr lang="en-US" altLang="en-US" dirty="0"/>
              <a:t>::</a:t>
            </a:r>
            <a:r>
              <a:rPr lang="en-US" altLang="en-US" dirty="0" err="1"/>
              <a:t>cout</a:t>
            </a:r>
            <a:r>
              <a:rPr lang="en-US" altLang="en-US" dirty="0"/>
              <a:t> &lt;&lt; </a:t>
            </a:r>
            <a:r>
              <a:rPr lang="en-US" altLang="en-US" dirty="0" smtClean="0"/>
              <a:t>foo(5</a:t>
            </a:r>
            <a:r>
              <a:rPr lang="en-US" altLang="en-US" dirty="0"/>
              <a:t>) &lt;&lt; </a:t>
            </a:r>
            <a:r>
              <a:rPr lang="en-US" altLang="en-US" dirty="0" err="1"/>
              <a:t>std</a:t>
            </a:r>
            <a:r>
              <a:rPr lang="en-US" altLang="en-US" dirty="0"/>
              <a:t>::</a:t>
            </a:r>
            <a:r>
              <a:rPr lang="en-US" altLang="en-US" dirty="0" err="1"/>
              <a:t>endl</a:t>
            </a:r>
            <a:r>
              <a:rPr lang="en-US" altLang="en-US" dirty="0"/>
              <a:t>;</a:t>
            </a:r>
          </a:p>
          <a:p>
            <a:r>
              <a:rPr lang="en-US" altLang="en-US" dirty="0" smtClean="0"/>
              <a:t>	</a:t>
            </a:r>
            <a:r>
              <a:rPr lang="en-US" altLang="en-US" dirty="0" err="1" smtClean="0"/>
              <a:t>std</a:t>
            </a:r>
            <a:r>
              <a:rPr lang="en-US" altLang="en-US" dirty="0" smtClean="0"/>
              <a:t>::</a:t>
            </a:r>
            <a:r>
              <a:rPr lang="en-US" altLang="en-US" dirty="0" err="1" smtClean="0"/>
              <a:t>cout</a:t>
            </a:r>
            <a:r>
              <a:rPr lang="en-US" altLang="en-US" dirty="0" smtClean="0"/>
              <a:t> &lt;&lt; Mary::a &lt;&lt; </a:t>
            </a:r>
            <a:r>
              <a:rPr lang="en-US" altLang="en-US" dirty="0" err="1" smtClean="0"/>
              <a:t>std</a:t>
            </a:r>
            <a:r>
              <a:rPr lang="en-US" altLang="en-US" dirty="0" smtClean="0"/>
              <a:t>::</a:t>
            </a:r>
            <a:r>
              <a:rPr lang="en-US" altLang="en-US" dirty="0" err="1" smtClean="0"/>
              <a:t>endl</a:t>
            </a:r>
            <a:r>
              <a:rPr lang="en-US" altLang="en-US" dirty="0" smtClean="0"/>
              <a:t>; // error?</a:t>
            </a:r>
          </a:p>
          <a:p>
            <a:r>
              <a:rPr lang="en-US" altLang="en-US" dirty="0"/>
              <a:t>	</a:t>
            </a:r>
            <a:r>
              <a:rPr lang="en-US" altLang="en-US" dirty="0" err="1" smtClean="0"/>
              <a:t>std</a:t>
            </a:r>
            <a:r>
              <a:rPr lang="en-US" altLang="en-US" dirty="0" smtClean="0"/>
              <a:t>::</a:t>
            </a:r>
            <a:r>
              <a:rPr lang="en-US" altLang="en-US" dirty="0" err="1" smtClean="0"/>
              <a:t>cout</a:t>
            </a:r>
            <a:r>
              <a:rPr lang="en-US" altLang="en-US" dirty="0" smtClean="0"/>
              <a:t> &lt;&lt; b &lt;&lt; </a:t>
            </a:r>
            <a:r>
              <a:rPr lang="en-US" altLang="en-US" dirty="0" err="1" smtClean="0"/>
              <a:t>endl</a:t>
            </a:r>
            <a:r>
              <a:rPr lang="en-US" altLang="en-US" dirty="0" smtClean="0"/>
              <a:t>; 	</a:t>
            </a:r>
            <a:r>
              <a:rPr lang="en-US" altLang="en-US" b="1" dirty="0" smtClean="0">
                <a:solidFill>
                  <a:srgbClr val="FF0000"/>
                </a:solidFill>
              </a:rPr>
              <a:t>// error?</a:t>
            </a:r>
          </a:p>
          <a:p>
            <a:r>
              <a:rPr lang="en-US" altLang="en-US" dirty="0" smtClean="0"/>
              <a:t>	return 0;</a:t>
            </a:r>
          </a:p>
          <a:p>
            <a:r>
              <a:rPr lang="en-US" altLang="en-US" dirty="0" smtClean="0"/>
              <a:t>}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5855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8"/>
    </mc:Choice>
    <mc:Fallback xmlns="">
      <p:transition spd="slow" advTm="148"/>
    </mc:Fallback>
  </mc:AlternateContent>
  <p:timing>
    <p:tnLst>
      <p:par>
        <p:cTn id="1" dur="indefinite" restart="never" nodeType="tmRoot"/>
      </p:par>
    </p:tnLst>
  </p:timing>
  <p:extLst mod="1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</TotalTime>
  <Words>2131</Words>
  <Application>Microsoft Office PowerPoint</Application>
  <PresentationFormat>Widescreen</PresentationFormat>
  <Paragraphs>790</Paragraphs>
  <Slides>51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9" baseType="lpstr">
      <vt:lpstr>Monotype Sorts</vt:lpstr>
      <vt:lpstr>Arial</vt:lpstr>
      <vt:lpstr>Book Antiqua</vt:lpstr>
      <vt:lpstr>Calibri</vt:lpstr>
      <vt:lpstr>Calibri Light</vt:lpstr>
      <vt:lpstr>Courier New</vt:lpstr>
      <vt:lpstr>Times New Roman</vt:lpstr>
      <vt:lpstr>Office Theme</vt:lpstr>
      <vt:lpstr>C++ Basics</vt:lpstr>
      <vt:lpstr>Example One</vt:lpstr>
      <vt:lpstr>A C++ Program</vt:lpstr>
      <vt:lpstr>A C++ Program</vt:lpstr>
      <vt:lpstr>namespaces</vt:lpstr>
      <vt:lpstr>namespaces</vt:lpstr>
      <vt:lpstr>namespaces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C++ Program</vt:lpstr>
      <vt:lpstr>Integrated development environments (IDEs)</vt:lpstr>
      <vt:lpstr>Extending the C++ Program</vt:lpstr>
      <vt:lpstr>Extending the C++ Program</vt:lpstr>
      <vt:lpstr>Extending the C++ Program</vt:lpstr>
      <vt:lpstr>Assume that cout is defined in both spaces: std my_std</vt:lpstr>
      <vt:lpstr>Assume that cout is defined in both spaces: std my_std</vt:lpstr>
      <vt:lpstr>Example</vt:lpstr>
      <vt:lpstr>Example Two</vt:lpstr>
      <vt:lpstr>A C++ Program</vt:lpstr>
      <vt:lpstr>More items in the student record…</vt:lpstr>
      <vt:lpstr>A C++ Program and A C Program</vt:lpstr>
      <vt:lpstr>A C++ Program and A C Program</vt:lpstr>
      <vt:lpstr>A C++ Program and A C Program</vt:lpstr>
      <vt:lpstr>A C++ Program and A C Program</vt:lpstr>
      <vt:lpstr>Easy management by using C++</vt:lpstr>
      <vt:lpstr>Easy management by using C++</vt:lpstr>
      <vt:lpstr>Easy management by using C++</vt:lpstr>
      <vt:lpstr>Creating,  Compiling,  and  Running Programs</vt:lpstr>
      <vt:lpstr>Programming Style and Documentation</vt:lpstr>
      <vt:lpstr>Programming Style and Documentation</vt:lpstr>
      <vt:lpstr>Programming Errors</vt:lpstr>
      <vt:lpstr>Syntax Errors</vt:lpstr>
      <vt:lpstr>Syntax Errors</vt:lpstr>
      <vt:lpstr>Syntax Errors</vt:lpstr>
      <vt:lpstr>Runtime Errors</vt:lpstr>
      <vt:lpstr>Runtime Errors</vt:lpstr>
      <vt:lpstr>Logic Errors</vt:lpstr>
      <vt:lpstr>Logic Errors</vt:lpstr>
      <vt:lpstr>Logic Errors</vt:lpstr>
      <vt:lpstr>Logic Errors</vt:lpstr>
      <vt:lpstr>Common Errors</vt:lpstr>
      <vt:lpstr>Common Errors</vt:lpstr>
      <vt:lpstr>Missing header files</vt:lpstr>
      <vt:lpstr>Missing header files</vt:lpstr>
      <vt:lpstr>About header files</vt:lpstr>
      <vt:lpstr>About header files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C to C++</dc:title>
  <dc:creator>Wingo</dc:creator>
  <cp:lastModifiedBy>Wingo</cp:lastModifiedBy>
  <cp:revision>300</cp:revision>
  <dcterms:created xsi:type="dcterms:W3CDTF">2016-02-14T09:22:44Z</dcterms:created>
  <dcterms:modified xsi:type="dcterms:W3CDTF">2020-03-04T01:27:15Z</dcterms:modified>
</cp:coreProperties>
</file>