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9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4188-F60C-4805-BBD4-38BDFCCF33E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C7EB-A2D3-4133-9365-6DBFF79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4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br>
              <a:rPr lang="en-US" dirty="0" smtClean="0"/>
            </a:br>
            <a:r>
              <a:rPr lang="en-US" dirty="0" smtClean="0"/>
              <a:t>Pointers and Unary Operators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3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values of a, b, c, and y at each line</a:t>
            </a:r>
            <a:r>
              <a:rPr lang="en-US" dirty="0" smtClean="0"/>
              <a:t>? If there is an error at one line, ignore that line.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76700" cy="460844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 = 12;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k(</a:t>
            </a:r>
            <a:r>
              <a:rPr lang="en-US" dirty="0" err="1" smtClean="0"/>
              <a:t>int</a:t>
            </a:r>
            <a:r>
              <a:rPr lang="en-US" dirty="0" smtClean="0"/>
              <a:t> **p)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**p = 10; 	// L1.1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 = y--;	// L1.2 </a:t>
            </a:r>
          </a:p>
          <a:p>
            <a:pPr marL="0" indent="0">
              <a:buNone/>
            </a:pPr>
            <a:r>
              <a:rPr lang="en-US" dirty="0" smtClean="0"/>
              <a:t>  *p = &amp;y; 	// L1.3</a:t>
            </a:r>
          </a:p>
          <a:p>
            <a:pPr marL="0" indent="0">
              <a:buNone/>
            </a:pPr>
            <a:r>
              <a:rPr lang="en-US" dirty="0" smtClean="0"/>
              <a:t>   return *p;	// L1.4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4037" y="1825625"/>
            <a:ext cx="4110038" cy="46084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void main()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a = 8</a:t>
            </a:r>
            <a:r>
              <a:rPr lang="en-US" sz="2800" dirty="0" smtClean="0">
                <a:solidFill>
                  <a:prstClr val="black"/>
                </a:solidFill>
              </a:rPr>
              <a:t>;		//L1</a:t>
            </a:r>
            <a:endParaRPr lang="en-US" sz="28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*b = &amp;a</a:t>
            </a:r>
            <a:r>
              <a:rPr lang="en-US" sz="2800" dirty="0" smtClean="0">
                <a:solidFill>
                  <a:prstClr val="black"/>
                </a:solidFill>
              </a:rPr>
              <a:t>;	</a:t>
            </a:r>
            <a:r>
              <a:rPr lang="en-US" sz="2800" dirty="0">
                <a:solidFill>
                  <a:prstClr val="black"/>
                </a:solidFill>
              </a:rPr>
              <a:t>//</a:t>
            </a:r>
            <a:r>
              <a:rPr lang="en-US" sz="2800" dirty="0" smtClean="0">
                <a:solidFill>
                  <a:prstClr val="black"/>
                </a:solidFill>
              </a:rPr>
              <a:t>L2</a:t>
            </a:r>
            <a:endParaRPr lang="en-US" sz="28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**c = &amp;b</a:t>
            </a:r>
            <a:r>
              <a:rPr lang="en-US" sz="2800" dirty="0" smtClean="0">
                <a:solidFill>
                  <a:prstClr val="black"/>
                </a:solidFill>
              </a:rPr>
              <a:t>;	</a:t>
            </a:r>
            <a:r>
              <a:rPr lang="en-US" sz="2800" dirty="0">
                <a:solidFill>
                  <a:prstClr val="black"/>
                </a:solidFill>
              </a:rPr>
              <a:t>//</a:t>
            </a:r>
            <a:r>
              <a:rPr lang="en-US" sz="2800" dirty="0" smtClean="0">
                <a:solidFill>
                  <a:prstClr val="black"/>
                </a:solidFill>
              </a:rPr>
              <a:t>L3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 a = *b + 4</a:t>
            </a:r>
            <a:r>
              <a:rPr lang="en-US" sz="2800" dirty="0" smtClean="0">
                <a:solidFill>
                  <a:prstClr val="black"/>
                </a:solidFill>
              </a:rPr>
              <a:t>;		//L4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 *(*c) = ++a</a:t>
            </a:r>
            <a:r>
              <a:rPr lang="en-US" sz="2800" dirty="0" smtClean="0">
                <a:solidFill>
                  <a:prstClr val="black"/>
                </a:solidFill>
              </a:rPr>
              <a:t>;	//L5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*x = k(c</a:t>
            </a:r>
            <a:r>
              <a:rPr lang="en-US" sz="2800" dirty="0" smtClean="0">
                <a:solidFill>
                  <a:prstClr val="black"/>
                </a:solidFill>
              </a:rPr>
              <a:t>);	//L6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 **x = a + *x</a:t>
            </a:r>
            <a:r>
              <a:rPr lang="en-US" sz="2800" dirty="0" smtClean="0">
                <a:solidFill>
                  <a:prstClr val="black"/>
                </a:solidFill>
              </a:rPr>
              <a:t>;	//L7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6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Exercises Pointers and Unary Operators  </vt:lpstr>
      <vt:lpstr>What are the values of a, b, c, and y at each line? If there is an error at one line, ignore that line.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Wingo</dc:creator>
  <cp:lastModifiedBy>Wingo</cp:lastModifiedBy>
  <cp:revision>5</cp:revision>
  <dcterms:created xsi:type="dcterms:W3CDTF">2019-03-19T00:25:49Z</dcterms:created>
  <dcterms:modified xsi:type="dcterms:W3CDTF">2020-03-09T00:24:49Z</dcterms:modified>
</cp:coreProperties>
</file>