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1" r:id="rId4"/>
    <p:sldId id="259" r:id="rId5"/>
    <p:sldId id="258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0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0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0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0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2532-2623-42BB-BD84-EF90491CC57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DD26-AB37-4E20-A3E2-661CB54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Shortest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Sai-Keung Wong</a:t>
            </a:r>
          </a:p>
          <a:p>
            <a:r>
              <a:rPr lang="en-US" sz="3200" dirty="0" smtClean="0"/>
              <a:t>National </a:t>
            </a:r>
            <a:r>
              <a:rPr lang="en-US" sz="3200" dirty="0" err="1" smtClean="0"/>
              <a:t>Chiao</a:t>
            </a:r>
            <a:r>
              <a:rPr lang="en-US" sz="3200" dirty="0" smtClean="0"/>
              <a:t> Tung University, Taiwan (ROC)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19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5" y="453739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findShortestPath</a:t>
            </a:r>
            <a:r>
              <a:rPr lang="en-US" dirty="0" smtClean="0"/>
              <a:t>( Node *</a:t>
            </a:r>
            <a:r>
              <a:rPr lang="en-US" dirty="0" err="1" smtClean="0"/>
              <a:t>src</a:t>
            </a:r>
            <a:r>
              <a:rPr lang="en-US" dirty="0" smtClean="0"/>
              <a:t> ) {</a:t>
            </a:r>
          </a:p>
          <a:p>
            <a:pPr marL="0" indent="0">
              <a:buNone/>
            </a:pPr>
            <a:r>
              <a:rPr lang="en-US" dirty="0" smtClean="0"/>
              <a:t>     if (!</a:t>
            </a:r>
            <a:r>
              <a:rPr lang="en-US" dirty="0" err="1" smtClean="0"/>
              <a:t>src</a:t>
            </a:r>
            <a:r>
              <a:rPr lang="en-US" dirty="0" smtClean="0"/>
              <a:t>) return;</a:t>
            </a:r>
          </a:p>
          <a:p>
            <a:pPr marL="0" indent="0">
              <a:buNone/>
            </a:pPr>
            <a:r>
              <a:rPr lang="en-US" dirty="0" smtClean="0"/>
              <a:t>     for (each adjacent node of </a:t>
            </a:r>
            <a:r>
              <a:rPr lang="en-US" dirty="0" err="1" smtClean="0"/>
              <a:t>src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cost = length(</a:t>
            </a:r>
            <a:r>
              <a:rPr lang="en-US" dirty="0" err="1" smtClean="0"/>
              <a:t>src</a:t>
            </a:r>
            <a:r>
              <a:rPr lang="en-US" dirty="0" smtClean="0"/>
              <a:t>, node)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if (node-&gt;cost &lt;= cost + </a:t>
            </a:r>
            <a:r>
              <a:rPr lang="en-US" dirty="0" err="1" smtClean="0"/>
              <a:t>src</a:t>
            </a:r>
            <a:r>
              <a:rPr lang="en-US" dirty="0" smtClean="0"/>
              <a:t>-&gt;cost) continue;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node-&gt;cost = cost + </a:t>
            </a:r>
            <a:r>
              <a:rPr lang="en-US" dirty="0" err="1" smtClean="0"/>
              <a:t>src</a:t>
            </a:r>
            <a:r>
              <a:rPr lang="en-US" dirty="0" smtClean="0"/>
              <a:t>-&gt;cost;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node-&gt;</a:t>
            </a:r>
            <a:r>
              <a:rPr lang="en-US" dirty="0" err="1" smtClean="0"/>
              <a:t>path_parent</a:t>
            </a:r>
            <a:r>
              <a:rPr lang="en-US" dirty="0" smtClean="0"/>
              <a:t> = </a:t>
            </a:r>
            <a:r>
              <a:rPr lang="en-US" dirty="0" err="1" smtClean="0"/>
              <a:t>src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findShortestPath</a:t>
            </a:r>
            <a:r>
              <a:rPr lang="en-US" dirty="0" smtClean="0"/>
              <a:t>( node );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89735" y="4076054"/>
            <a:ext cx="40386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Node 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Node *</a:t>
            </a:r>
            <a:r>
              <a:rPr lang="en-US" sz="3200" dirty="0" err="1" smtClean="0"/>
              <a:t>path_parent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Real cost;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31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510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findShortestPath</a:t>
            </a:r>
            <a:r>
              <a:rPr lang="en-US" dirty="0" smtClean="0"/>
              <a:t>( Node *</a:t>
            </a:r>
            <a:r>
              <a:rPr lang="en-US" dirty="0" err="1" smtClean="0"/>
              <a:t>src</a:t>
            </a:r>
            <a:r>
              <a:rPr lang="en-US" dirty="0" smtClean="0"/>
              <a:t>, Node *</a:t>
            </a:r>
            <a:r>
              <a:rPr lang="en-US" dirty="0" err="1" smtClean="0"/>
              <a:t>dest</a:t>
            </a:r>
            <a:r>
              <a:rPr lang="en-US" dirty="0" smtClean="0"/>
              <a:t> ) 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findShortestPath_MainEntry</a:t>
            </a:r>
            <a:r>
              <a:rPr lang="en-US" dirty="0" smtClean="0"/>
              <a:t>(Node *</a:t>
            </a:r>
            <a:r>
              <a:rPr lang="en-US" dirty="0" err="1" smtClean="0"/>
              <a:t>src</a:t>
            </a:r>
            <a:r>
              <a:rPr lang="en-US" dirty="0" smtClean="0"/>
              <a:t>, Node *</a:t>
            </a:r>
            <a:r>
              <a:rPr lang="en-US" dirty="0" err="1" smtClean="0"/>
              <a:t>dest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initializeNodeCostOfAllNodes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src</a:t>
            </a:r>
            <a:r>
              <a:rPr lang="en-US" dirty="0" smtClean="0"/>
              <a:t>-&gt;</a:t>
            </a:r>
            <a:r>
              <a:rPr lang="en-US" dirty="0" err="1" smtClean="0"/>
              <a:t>path_length</a:t>
            </a:r>
            <a:r>
              <a:rPr lang="en-US" dirty="0" smtClean="0"/>
              <a:t> = 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200734"/>
            <a:ext cx="90888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a graph,  </a:t>
            </a:r>
            <a:r>
              <a:rPr lang="en-US" sz="2800" dirty="0"/>
              <a:t>c</a:t>
            </a:r>
            <a:r>
              <a:rPr lang="en-US" sz="2800" dirty="0" smtClean="0"/>
              <a:t>ompute a shortest path between two nodes.</a:t>
            </a:r>
          </a:p>
          <a:p>
            <a:r>
              <a:rPr lang="en-US" sz="2800" dirty="0" smtClean="0"/>
              <a:t>Assume that the distance between two nodes is positive.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" y="41975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8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966"/>
            <a:ext cx="10515600" cy="6416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findShortestPath_MainEntry</a:t>
            </a:r>
            <a:r>
              <a:rPr lang="en-US" dirty="0" smtClean="0"/>
              <a:t>(Node *</a:t>
            </a:r>
            <a:r>
              <a:rPr lang="en-US" dirty="0" err="1" smtClean="0"/>
              <a:t>src</a:t>
            </a:r>
            <a:r>
              <a:rPr lang="en-US" dirty="0" smtClean="0"/>
              <a:t>, Node *</a:t>
            </a:r>
            <a:r>
              <a:rPr lang="en-US" dirty="0" err="1" smtClean="0"/>
              <a:t>dest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initializeNodeCostOfAllNodes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</a:t>
            </a:r>
            <a:r>
              <a:rPr lang="en-US" dirty="0"/>
              <a:t>use cost instead of </a:t>
            </a:r>
            <a:r>
              <a:rPr lang="en-US" dirty="0" err="1"/>
              <a:t>path_length</a:t>
            </a:r>
            <a:r>
              <a:rPr lang="en-US" dirty="0"/>
              <a:t>. More general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src</a:t>
            </a:r>
            <a:r>
              <a:rPr lang="en-US" dirty="0" smtClean="0"/>
              <a:t>-&gt;cost = 0;				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vector&lt;Node*&gt; active;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active-&gt;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findShortestPath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, active);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966"/>
            <a:ext cx="10515600" cy="6416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initializeNodeCostOfAllNodes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	for (each node) {</a:t>
            </a:r>
          </a:p>
          <a:p>
            <a:pPr marL="0" indent="0">
              <a:buNone/>
            </a:pPr>
            <a:r>
              <a:rPr lang="en-US" dirty="0" smtClean="0"/>
              <a:t>                node-&gt;cost  = infinity; </a:t>
            </a:r>
            <a:r>
              <a:rPr lang="en-US" dirty="0" smtClean="0"/>
              <a:t>			// notation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node-&gt;</a:t>
            </a:r>
            <a:r>
              <a:rPr lang="en-US" dirty="0" err="1" smtClean="0"/>
              <a:t>path_parent</a:t>
            </a:r>
            <a:r>
              <a:rPr lang="en-US" dirty="0" smtClean="0"/>
              <a:t> = </a:t>
            </a:r>
            <a:r>
              <a:rPr lang="en-US" dirty="0" err="1" smtClean="0"/>
              <a:t>nullptr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findShortestPath</a:t>
            </a:r>
            <a:r>
              <a:rPr lang="en-US" dirty="0" smtClean="0"/>
              <a:t>( Node *</a:t>
            </a:r>
            <a:r>
              <a:rPr lang="en-US" dirty="0" err="1" smtClean="0"/>
              <a:t>src</a:t>
            </a:r>
            <a:r>
              <a:rPr lang="en-US" dirty="0" smtClean="0"/>
              <a:t>, Node *</a:t>
            </a:r>
            <a:r>
              <a:rPr lang="en-US" dirty="0" err="1" smtClean="0"/>
              <a:t>dest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findShortestPath_MainEntry</a:t>
            </a:r>
            <a:r>
              <a:rPr lang="en-US" dirty="0" smtClean="0"/>
              <a:t>(Node *</a:t>
            </a:r>
            <a:r>
              <a:rPr lang="en-US" dirty="0" err="1" smtClean="0"/>
              <a:t>src</a:t>
            </a:r>
            <a:r>
              <a:rPr lang="en-US" dirty="0" smtClean="0"/>
              <a:t>, Node *</a:t>
            </a:r>
            <a:r>
              <a:rPr lang="en-US" dirty="0" err="1" smtClean="0"/>
              <a:t>dest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initializeNodeCostOfAllNodes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src</a:t>
            </a:r>
            <a:r>
              <a:rPr lang="en-US" dirty="0" smtClean="0"/>
              <a:t>-&gt;cost = 0;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findShortestPath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9148862" y="2805516"/>
            <a:ext cx="642838" cy="8055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4"/>
          </p:cNvCxnSpPr>
          <p:nvPr/>
        </p:nvCxnSpPr>
        <p:spPr>
          <a:xfrm flipV="1">
            <a:off x="9331613" y="4001293"/>
            <a:ext cx="460087" cy="10049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5"/>
          </p:cNvCxnSpPr>
          <p:nvPr/>
        </p:nvCxnSpPr>
        <p:spPr>
          <a:xfrm flipH="1" flipV="1">
            <a:off x="8652916" y="4187596"/>
            <a:ext cx="385863" cy="9315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</p:cNvCxnSpPr>
          <p:nvPr/>
        </p:nvCxnSpPr>
        <p:spPr>
          <a:xfrm flipV="1">
            <a:off x="8652916" y="2798477"/>
            <a:ext cx="256976" cy="1016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findShortestPath</a:t>
            </a:r>
            <a:r>
              <a:rPr lang="en-US" dirty="0" smtClean="0"/>
              <a:t>( Node *</a:t>
            </a:r>
            <a:r>
              <a:rPr lang="en-US" dirty="0" err="1" smtClean="0"/>
              <a:t>src</a:t>
            </a:r>
            <a:r>
              <a:rPr lang="en-US" dirty="0" smtClean="0"/>
              <a:t>, Node *</a:t>
            </a:r>
            <a:r>
              <a:rPr lang="en-US" dirty="0" err="1" smtClean="0"/>
              <a:t>dest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for (each adjacent node of </a:t>
            </a:r>
            <a:r>
              <a:rPr lang="en-US" dirty="0" err="1" smtClean="0"/>
              <a:t>src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cost = length(</a:t>
            </a:r>
            <a:r>
              <a:rPr lang="en-US" dirty="0" err="1" smtClean="0"/>
              <a:t>src</a:t>
            </a:r>
            <a:r>
              <a:rPr lang="en-US" dirty="0" smtClean="0"/>
              <a:t>, node)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if (node-&gt;cost &gt; cost + </a:t>
            </a:r>
            <a:r>
              <a:rPr lang="en-US" dirty="0" err="1" smtClean="0"/>
              <a:t>src</a:t>
            </a:r>
            <a:r>
              <a:rPr lang="en-US" dirty="0" smtClean="0"/>
              <a:t>-&gt;cost)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node-&gt;cost = cost + </a:t>
            </a:r>
            <a:r>
              <a:rPr lang="en-US" dirty="0" err="1" smtClean="0"/>
              <a:t>src</a:t>
            </a:r>
            <a:r>
              <a:rPr lang="en-US" dirty="0" smtClean="0"/>
              <a:t>-&gt;cost;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node-&gt;</a:t>
            </a:r>
            <a:r>
              <a:rPr lang="en-US" dirty="0" err="1" smtClean="0"/>
              <a:t>path_parent</a:t>
            </a:r>
            <a:r>
              <a:rPr lang="en-US" dirty="0" smtClean="0"/>
              <a:t> = </a:t>
            </a:r>
            <a:r>
              <a:rPr lang="en-US" dirty="0" err="1" smtClean="0"/>
              <a:t>src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…….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25546" y="2355742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29600" y="3737822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543727" y="3474350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3519" y="4882113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51914" y="5626519"/>
            <a:ext cx="553915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cost is positive if we travel </a:t>
            </a:r>
            <a:r>
              <a:rPr lang="en-US" sz="2800" dirty="0" smtClean="0"/>
              <a:t>from one node to an adjacent node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760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9148862" y="2805516"/>
            <a:ext cx="642838" cy="8055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4"/>
          </p:cNvCxnSpPr>
          <p:nvPr/>
        </p:nvCxnSpPr>
        <p:spPr>
          <a:xfrm flipV="1">
            <a:off x="9331613" y="4001293"/>
            <a:ext cx="460087" cy="10049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5"/>
          </p:cNvCxnSpPr>
          <p:nvPr/>
        </p:nvCxnSpPr>
        <p:spPr>
          <a:xfrm flipH="1" flipV="1">
            <a:off x="8652916" y="4187596"/>
            <a:ext cx="385863" cy="9315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</p:cNvCxnSpPr>
          <p:nvPr/>
        </p:nvCxnSpPr>
        <p:spPr>
          <a:xfrm flipV="1">
            <a:off x="8652916" y="2798477"/>
            <a:ext cx="256976" cy="1016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350"/>
            <a:ext cx="105156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findShortestPath</a:t>
            </a:r>
            <a:r>
              <a:rPr lang="en-US" dirty="0" smtClean="0"/>
              <a:t>( Node *</a:t>
            </a:r>
            <a:r>
              <a:rPr lang="en-US" dirty="0" err="1" smtClean="0"/>
              <a:t>dest</a:t>
            </a:r>
            <a:r>
              <a:rPr lang="en-US" dirty="0" smtClean="0"/>
              <a:t>, vector&lt;*Node&gt; &amp;active ) {</a:t>
            </a:r>
          </a:p>
          <a:p>
            <a:pPr marL="0" indent="0">
              <a:buNone/>
            </a:pPr>
            <a:r>
              <a:rPr lang="en-US" dirty="0" smtClean="0"/>
              <a:t>   while (!</a:t>
            </a:r>
            <a:r>
              <a:rPr lang="en-US" dirty="0" err="1" smtClean="0"/>
              <a:t>active.empty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*</a:t>
            </a: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active.back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active.pop_back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for (each adjacent node of </a:t>
            </a:r>
            <a:r>
              <a:rPr lang="en-US" dirty="0" err="1" smtClean="0"/>
              <a:t>src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cost = length(</a:t>
            </a:r>
            <a:r>
              <a:rPr lang="en-US" dirty="0" err="1" smtClean="0"/>
              <a:t>src</a:t>
            </a:r>
            <a:r>
              <a:rPr lang="en-US" dirty="0" smtClean="0"/>
              <a:t>, node)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if (node-&gt;cost &gt; cost + </a:t>
            </a:r>
            <a:r>
              <a:rPr lang="en-US" dirty="0" err="1" smtClean="0"/>
              <a:t>src</a:t>
            </a:r>
            <a:r>
              <a:rPr lang="en-US" dirty="0" smtClean="0"/>
              <a:t>-&gt;cost)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node-&gt;cost = cost + </a:t>
            </a:r>
            <a:r>
              <a:rPr lang="en-US" dirty="0" err="1" smtClean="0"/>
              <a:t>src</a:t>
            </a:r>
            <a:r>
              <a:rPr lang="en-US" dirty="0" smtClean="0"/>
              <a:t>-&gt;cost;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node-&gt;</a:t>
            </a:r>
            <a:r>
              <a:rPr lang="en-US" dirty="0" err="1" smtClean="0"/>
              <a:t>path_parent</a:t>
            </a:r>
            <a:r>
              <a:rPr lang="en-US" dirty="0" smtClean="0"/>
              <a:t> = </a:t>
            </a:r>
            <a:r>
              <a:rPr lang="en-US" dirty="0" err="1" smtClean="0"/>
              <a:t>src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active.push_back</a:t>
            </a:r>
            <a:r>
              <a:rPr lang="en-US" dirty="0" smtClean="0"/>
              <a:t>( node 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8725546" y="2355742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29600" y="3737822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543727" y="3474350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3519" y="4882113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966"/>
            <a:ext cx="10515600" cy="6416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findShortestPath_MainEntry</a:t>
            </a:r>
            <a:r>
              <a:rPr lang="en-US" dirty="0" smtClean="0"/>
              <a:t>(Node *</a:t>
            </a:r>
            <a:r>
              <a:rPr lang="en-US" dirty="0" err="1" smtClean="0"/>
              <a:t>src</a:t>
            </a:r>
            <a:r>
              <a:rPr lang="en-US" dirty="0" smtClean="0"/>
              <a:t>, Node *</a:t>
            </a:r>
            <a:r>
              <a:rPr lang="en-US" dirty="0" err="1" smtClean="0"/>
              <a:t>dest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initializeNodeCostOfAllNodes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src</a:t>
            </a:r>
            <a:r>
              <a:rPr lang="en-US" dirty="0" smtClean="0"/>
              <a:t>-&gt;cost = 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vector&lt;Node*&gt; active;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active-&gt;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</a:t>
            </a:r>
            <a:r>
              <a:rPr lang="en-US" dirty="0" err="1" smtClean="0"/>
              <a:t>src</a:t>
            </a:r>
            <a:r>
              <a:rPr lang="en-US" dirty="0" smtClean="0"/>
              <a:t> is placed in active. Don’t need it explicitly in the function call.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findShortestPath</a:t>
            </a:r>
            <a:r>
              <a:rPr lang="en-US" dirty="0" smtClean="0"/>
              <a:t>(</a:t>
            </a:r>
            <a:r>
              <a:rPr lang="en-US" dirty="0" err="1" smtClean="0"/>
              <a:t>dest</a:t>
            </a:r>
            <a:r>
              <a:rPr lang="en-US" dirty="0" smtClean="0"/>
              <a:t>, active);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findShortestPath</a:t>
            </a:r>
            <a:r>
              <a:rPr lang="en-US" dirty="0" smtClean="0"/>
              <a:t>( Node *</a:t>
            </a:r>
            <a:r>
              <a:rPr lang="en-US" dirty="0" err="1" smtClean="0"/>
              <a:t>dest</a:t>
            </a:r>
            <a:r>
              <a:rPr lang="en-US" dirty="0" smtClean="0"/>
              <a:t>, vector&lt;*Node&gt; &amp;active ) {</a:t>
            </a:r>
          </a:p>
          <a:p>
            <a:pPr marL="0" indent="0">
              <a:buNone/>
            </a:pPr>
            <a:r>
              <a:rPr lang="en-US" dirty="0" smtClean="0"/>
              <a:t>   while (!</a:t>
            </a:r>
            <a:r>
              <a:rPr lang="en-US" dirty="0" err="1" smtClean="0"/>
              <a:t>active.empty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*</a:t>
            </a: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active.back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active.pop_back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for (each adjacent node of </a:t>
            </a:r>
            <a:r>
              <a:rPr lang="en-US" dirty="0" err="1" smtClean="0"/>
              <a:t>src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cost = length(</a:t>
            </a:r>
            <a:r>
              <a:rPr lang="en-US" dirty="0" err="1" smtClean="0"/>
              <a:t>src</a:t>
            </a:r>
            <a:r>
              <a:rPr lang="en-US" dirty="0" smtClean="0"/>
              <a:t>, node)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if (node-&gt;cost &lt;= cost + </a:t>
            </a:r>
            <a:r>
              <a:rPr lang="en-US" dirty="0" err="1" smtClean="0"/>
              <a:t>src</a:t>
            </a:r>
            <a:r>
              <a:rPr lang="en-US" dirty="0" smtClean="0"/>
              <a:t>-&gt;cost) continue;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node-&gt;cost = cost + </a:t>
            </a:r>
            <a:r>
              <a:rPr lang="en-US" dirty="0" err="1" smtClean="0"/>
              <a:t>src</a:t>
            </a:r>
            <a:r>
              <a:rPr lang="en-US" dirty="0" smtClean="0"/>
              <a:t>-&gt;cost;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node-&gt;</a:t>
            </a:r>
            <a:r>
              <a:rPr lang="en-US" dirty="0" err="1" smtClean="0"/>
              <a:t>path_parent</a:t>
            </a:r>
            <a:r>
              <a:rPr lang="en-US" dirty="0" smtClean="0"/>
              <a:t> = </a:t>
            </a:r>
            <a:r>
              <a:rPr lang="en-US" dirty="0" err="1" smtClean="0"/>
              <a:t>src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active.push_back</a:t>
            </a:r>
            <a:r>
              <a:rPr lang="en-US" dirty="0" smtClean="0"/>
              <a:t>( node 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25546" y="2355742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29600" y="3737822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543727" y="3474350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73519" y="4882113"/>
            <a:ext cx="495946" cy="526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5"/>
          </p:cNvCxnSpPr>
          <p:nvPr/>
        </p:nvCxnSpPr>
        <p:spPr>
          <a:xfrm>
            <a:off x="9148862" y="2805516"/>
            <a:ext cx="642838" cy="8055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4"/>
          </p:cNvCxnSpPr>
          <p:nvPr/>
        </p:nvCxnSpPr>
        <p:spPr>
          <a:xfrm flipV="1">
            <a:off x="9331613" y="4001293"/>
            <a:ext cx="460087" cy="10049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5"/>
          </p:cNvCxnSpPr>
          <p:nvPr/>
        </p:nvCxnSpPr>
        <p:spPr>
          <a:xfrm flipH="1" flipV="1">
            <a:off x="8652916" y="4187596"/>
            <a:ext cx="385863" cy="9315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7"/>
          </p:cNvCxnSpPr>
          <p:nvPr/>
        </p:nvCxnSpPr>
        <p:spPr>
          <a:xfrm flipV="1">
            <a:off x="8652916" y="2798477"/>
            <a:ext cx="256976" cy="10165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findShortestPath</a:t>
            </a:r>
            <a:r>
              <a:rPr lang="en-US" dirty="0" smtClean="0"/>
              <a:t>( Node *</a:t>
            </a:r>
            <a:r>
              <a:rPr lang="en-US" dirty="0" err="1" smtClean="0"/>
              <a:t>dest</a:t>
            </a:r>
            <a:r>
              <a:rPr lang="en-US" dirty="0" smtClean="0"/>
              <a:t>, vector&lt;*Node&gt; &amp;active ) {</a:t>
            </a:r>
          </a:p>
          <a:p>
            <a:pPr marL="0" indent="0">
              <a:buNone/>
            </a:pPr>
            <a:r>
              <a:rPr lang="en-US" dirty="0" smtClean="0"/>
              <a:t>   while (!</a:t>
            </a:r>
            <a:r>
              <a:rPr lang="en-US" dirty="0" err="1" smtClean="0"/>
              <a:t>active.empty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Node *</a:t>
            </a: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active.back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active.pop_back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for (each adjacent node of </a:t>
            </a:r>
            <a:r>
              <a:rPr lang="en-US" dirty="0" err="1" smtClean="0"/>
              <a:t>src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cost = length(</a:t>
            </a:r>
            <a:r>
              <a:rPr lang="en-US" dirty="0" err="1" smtClean="0"/>
              <a:t>src</a:t>
            </a:r>
            <a:r>
              <a:rPr lang="en-US" dirty="0" smtClean="0"/>
              <a:t>, node)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if (node-&gt;cost &lt;= cost + </a:t>
            </a:r>
            <a:r>
              <a:rPr lang="en-US" dirty="0" err="1" smtClean="0"/>
              <a:t>src</a:t>
            </a:r>
            <a:r>
              <a:rPr lang="en-US" dirty="0" smtClean="0"/>
              <a:t>-&gt;cost) continue;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node-&gt;cost = cost + </a:t>
            </a:r>
            <a:r>
              <a:rPr lang="en-US" dirty="0" err="1" smtClean="0"/>
              <a:t>src</a:t>
            </a:r>
            <a:r>
              <a:rPr lang="en-US" dirty="0" smtClean="0"/>
              <a:t>-&gt;cost;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node-&gt;</a:t>
            </a:r>
            <a:r>
              <a:rPr lang="en-US" dirty="0" err="1" smtClean="0"/>
              <a:t>path_parent</a:t>
            </a:r>
            <a:r>
              <a:rPr lang="en-US" dirty="0" smtClean="0"/>
              <a:t> = </a:t>
            </a:r>
            <a:r>
              <a:rPr lang="en-US" dirty="0" err="1" smtClean="0"/>
              <a:t>src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active.push_back</a:t>
            </a:r>
            <a:r>
              <a:rPr lang="en-US" dirty="0" smtClean="0"/>
              <a:t>( node 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39186" y="712922"/>
            <a:ext cx="403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Node 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Node *</a:t>
            </a:r>
            <a:r>
              <a:rPr lang="en-US" sz="3200" dirty="0" err="1" smtClean="0"/>
              <a:t>path_parent</a:t>
            </a:r>
            <a:r>
              <a:rPr lang="en-US" sz="3200" dirty="0" smtClean="0"/>
              <a:t>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cost;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7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585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Graph 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Shortest Path</dc:title>
  <dc:creator>Wingo</dc:creator>
  <cp:lastModifiedBy>Wingo</cp:lastModifiedBy>
  <cp:revision>55</cp:revision>
  <dcterms:created xsi:type="dcterms:W3CDTF">2018-05-10T06:41:15Z</dcterms:created>
  <dcterms:modified xsi:type="dcterms:W3CDTF">2020-04-15T04:08:03Z</dcterms:modified>
</cp:coreProperties>
</file>