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F70A-69CF-4D58-8572-49FBAC5FE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52FA-8A56-4243-AC68-4D9314DD8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E8D4-7666-4FC1-968B-89614CF7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5E71-BC0D-485F-B1C9-3686B25C143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033F-CF76-4625-8D08-39FC806D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31E1C-D505-4639-A931-A35F0AB5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FB7-DBC2-4AE3-AFAD-F927A6FAF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6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5BDB-BA68-4575-A797-E8B44DC2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DD70D-9D71-4521-9149-88905366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B59D1-4CEC-4817-8989-9E07E4F5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5E71-BC0D-485F-B1C9-3686B25C143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8EAB-6CA2-4C03-9D0B-4CCD1946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CD8F-73C7-4639-9F6E-F534261C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FB7-DBC2-4AE3-AFAD-F927A6FAF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48C27-9AC8-4B9E-960F-41E64FB7A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3601-1B7A-4C38-86ED-C1389690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7B11-F2AF-4714-83C6-AC77CA46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5E71-BC0D-485F-B1C9-3686B25C143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1EE-33AF-42BF-A9F6-561FAD81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B262-270C-4C6E-8A38-A7677514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FB7-DBC2-4AE3-AFAD-F927A6FAF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699A-B686-42C3-8536-60BE2EF8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30D2-B0C0-42A6-81BC-3D53628D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F001-2441-4098-BD15-AFD27FF6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5E71-BC0D-485F-B1C9-3686B25C143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95D83-6F03-479D-931B-4A3836C3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8D2B9-C323-4A57-83CF-0AC46327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FB7-DBC2-4AE3-AFAD-F927A6FAF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1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9E61-C150-47C5-AC36-B6E35700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2A083-D508-4EB3-B5CC-396F88DF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81063-2D81-4B92-8FC3-FDB43104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5E71-BC0D-485F-B1C9-3686B25C143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09CF1-3786-47D3-9CBB-C5A3EB2D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C2FDB-DB40-4EE1-9B6D-3EB5C909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FB7-DBC2-4AE3-AFAD-F927A6FAF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9C5B-80D2-4FCA-A88D-BC47A538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EB7C-1D9E-472E-A149-F0F7F9F98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28E8-AF35-4871-85F8-0FAB9DAC1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318C2-DF48-4DC4-BB5A-55FC15D0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5E71-BC0D-485F-B1C9-3686B25C143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DC537-CF1A-4998-98B7-7EA25D97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A65BD-56D1-47D7-B24A-38DC1F2E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FB7-DBC2-4AE3-AFAD-F927A6FAF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0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BBE5-BEB8-4F98-B6C6-E4075663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70BA-7A2E-4A89-A1DC-8B53C0DB4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7111-86E1-4878-95CB-67665A83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3C00B-A315-45FE-ACC9-35D97DD87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7EB55-3FE4-4BDC-B3C2-9AFF417D6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97DDE-D906-4711-8E37-8C289B77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5E71-BC0D-485F-B1C9-3686B25C143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781BF-04FF-45B6-B4BA-D47E503E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0FB15-3526-448D-A9E6-6CD7F6C3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FB7-DBC2-4AE3-AFAD-F927A6FAF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5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D61C-474B-4AD9-8CA1-BF71BFC7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0B497-2CF4-453F-A11C-F04FC488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5E71-BC0D-485F-B1C9-3686B25C143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74356-774E-427D-AC86-6F17B3A5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D0BD-ADBF-42D3-914F-CD230023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FB7-DBC2-4AE3-AFAD-F927A6FAF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A776B-3FFA-4C29-ABB6-BAE37335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5E71-BC0D-485F-B1C9-3686B25C143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8C990-6E29-4119-BD78-C26F8688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F1AC-7E77-438D-B355-09FB70EE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FB7-DBC2-4AE3-AFAD-F927A6FAF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065D-8D9D-47BA-9365-A70C43B7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6998-47AF-4904-9B69-4188AD1E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C931E-6971-47D6-9224-5A0BC87E4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45E6E-ADD1-4056-935D-859D9CE7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5E71-BC0D-485F-B1C9-3686B25C143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A1F48-1A62-4DAA-8D93-2B2A3B85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CFD2-BA3C-4CBD-9BDF-582C0F18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FB7-DBC2-4AE3-AFAD-F927A6FAF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1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DFA2-44ED-44F7-8F65-B3C6EBB8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71200-69E6-490F-9ABE-BCB8E6CAD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98291-1802-48C5-9976-862F4C678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1886B-EF9A-46E8-9032-F503D0E5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5E71-BC0D-485F-B1C9-3686B25C143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756DC-0B65-4CEC-872E-9C6BCE6E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BFCC7-9132-486F-87C3-FB3ECC3E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1FB7-DBC2-4AE3-AFAD-F927A6FAF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810E4-B925-49D1-B4A1-F6E17AD8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315A7-A5B4-45D9-9CBB-C2C856400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D619B-FE62-4BD9-8F35-C72C3966E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65E71-BC0D-485F-B1C9-3686B25C143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FF64-9894-43B9-9C4C-7F2F84131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CD4C-1EDA-4914-91EB-9DF810776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FB7-DBC2-4AE3-AFAD-F927A6FAF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E7F25B-123D-49AC-B247-134ADC1F03D0}"/>
              </a:ext>
            </a:extLst>
          </p:cNvPr>
          <p:cNvSpPr/>
          <p:nvPr/>
        </p:nvSpPr>
        <p:spPr>
          <a:xfrm>
            <a:off x="2763259" y="950493"/>
            <a:ext cx="1167063" cy="613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CSP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A9437D-65A0-4363-A31C-F13B0D8B4394}"/>
              </a:ext>
            </a:extLst>
          </p:cNvPr>
          <p:cNvSpPr/>
          <p:nvPr/>
        </p:nvSpPr>
        <p:spPr>
          <a:xfrm>
            <a:off x="2763259" y="2161673"/>
            <a:ext cx="1167063" cy="613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LT-MED design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49F1E-3A62-4F91-A5FD-80BFE1F8CD91}"/>
              </a:ext>
            </a:extLst>
          </p:cNvPr>
          <p:cNvSpPr/>
          <p:nvPr/>
        </p:nvSpPr>
        <p:spPr>
          <a:xfrm>
            <a:off x="621638" y="950492"/>
            <a:ext cx="1070811" cy="61361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35F968-DFEE-4C65-BA0F-60E4F649B659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1692449" y="1257298"/>
            <a:ext cx="10708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37D690-68E7-48A3-9AA1-CCFC0ACCAA9D}"/>
              </a:ext>
            </a:extLst>
          </p:cNvPr>
          <p:cNvSpPr txBox="1"/>
          <p:nvPr/>
        </p:nvSpPr>
        <p:spPr>
          <a:xfrm>
            <a:off x="1993238" y="902362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A655E-FED8-4E7A-8F6C-7A6345059CC9}"/>
              </a:ext>
            </a:extLst>
          </p:cNvPr>
          <p:cNvSpPr txBox="1"/>
          <p:nvPr/>
        </p:nvSpPr>
        <p:spPr>
          <a:xfrm>
            <a:off x="3330756" y="1514339"/>
            <a:ext cx="25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Steam temperature/</a:t>
            </a:r>
          </a:p>
          <a:p>
            <a:r>
              <a:rPr lang="en-US" dirty="0"/>
              <a:t>mass flow rate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7213B5-ABD4-420C-B1A6-3F52C379564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46790" y="1564104"/>
            <a:ext cx="1" cy="5975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5BB63F-D0D4-4057-9690-428639D747B2}"/>
              </a:ext>
            </a:extLst>
          </p:cNvPr>
          <p:cNvCxnSpPr>
            <a:stCxn id="5" idx="2"/>
          </p:cNvCxnSpPr>
          <p:nvPr/>
        </p:nvCxnSpPr>
        <p:spPr>
          <a:xfrm flipH="1">
            <a:off x="3346790" y="2775284"/>
            <a:ext cx="1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E10EE5-CBB3-45E9-A6C3-C5745AE9A7E3}"/>
              </a:ext>
            </a:extLst>
          </p:cNvPr>
          <p:cNvSpPr/>
          <p:nvPr/>
        </p:nvSpPr>
        <p:spPr>
          <a:xfrm>
            <a:off x="2763259" y="3310690"/>
            <a:ext cx="1167063" cy="613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LT-MED empirical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FF600F-4B0B-4813-B4A2-D2EAEFB15C45}"/>
              </a:ext>
            </a:extLst>
          </p:cNvPr>
          <p:cNvSpPr txBox="1"/>
          <p:nvPr/>
        </p:nvSpPr>
        <p:spPr>
          <a:xfrm>
            <a:off x="3386915" y="2734543"/>
            <a:ext cx="274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</a:t>
            </a:r>
          </a:p>
          <a:p>
            <a:r>
              <a:rPr lang="en-US" dirty="0"/>
              <a:t>Nominal water production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B7BBE5-456E-46ED-8F75-1AAF8F2F997D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9D6383C-9FA9-401C-B351-07EDEBD7B3BC}"/>
              </a:ext>
            </a:extLst>
          </p:cNvPr>
          <p:cNvSpPr/>
          <p:nvPr/>
        </p:nvSpPr>
        <p:spPr>
          <a:xfrm>
            <a:off x="8474249" y="950493"/>
            <a:ext cx="1167063" cy="613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CSP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2308A13-769D-4794-B962-655983F70316}"/>
              </a:ext>
            </a:extLst>
          </p:cNvPr>
          <p:cNvSpPr/>
          <p:nvPr/>
        </p:nvSpPr>
        <p:spPr>
          <a:xfrm>
            <a:off x="8474249" y="2161673"/>
            <a:ext cx="1167063" cy="613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LT-MED design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77C4D5-90A1-4F5A-955B-72404B344C00}"/>
              </a:ext>
            </a:extLst>
          </p:cNvPr>
          <p:cNvSpPr/>
          <p:nvPr/>
        </p:nvSpPr>
        <p:spPr>
          <a:xfrm>
            <a:off x="6309569" y="2161673"/>
            <a:ext cx="1070811" cy="61361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1361CB-2625-433C-9758-B968DD841507}"/>
              </a:ext>
            </a:extLst>
          </p:cNvPr>
          <p:cNvCxnSpPr>
            <a:cxnSpLocks/>
            <a:stCxn id="23" idx="6"/>
            <a:endCxn id="22" idx="1"/>
          </p:cNvCxnSpPr>
          <p:nvPr/>
        </p:nvCxnSpPr>
        <p:spPr>
          <a:xfrm>
            <a:off x="7380380" y="2468479"/>
            <a:ext cx="1093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EE518E-D715-4C24-B40C-68386ED4D6EA}"/>
              </a:ext>
            </a:extLst>
          </p:cNvPr>
          <p:cNvSpPr txBox="1"/>
          <p:nvPr/>
        </p:nvSpPr>
        <p:spPr>
          <a:xfrm>
            <a:off x="7571881" y="2099510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3978DD-4D51-4461-B720-D60F07E40B94}"/>
              </a:ext>
            </a:extLst>
          </p:cNvPr>
          <p:cNvSpPr txBox="1"/>
          <p:nvPr/>
        </p:nvSpPr>
        <p:spPr>
          <a:xfrm>
            <a:off x="9041746" y="1514339"/>
            <a:ext cx="25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Steam temperature/</a:t>
            </a:r>
          </a:p>
          <a:p>
            <a:r>
              <a:rPr lang="en-US" dirty="0"/>
              <a:t>mass flow rate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8E28E3-0EC2-4A3D-967D-7C4D22A29853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9057781" y="1564103"/>
            <a:ext cx="0" cy="5975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759758-D4CC-4BBB-A850-F4EDA18ECB3F}"/>
              </a:ext>
            </a:extLst>
          </p:cNvPr>
          <p:cNvCxnSpPr>
            <a:stCxn id="22" idx="2"/>
          </p:cNvCxnSpPr>
          <p:nvPr/>
        </p:nvCxnSpPr>
        <p:spPr>
          <a:xfrm flipH="1">
            <a:off x="9057780" y="2775284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444C8AA-E7BD-448C-8410-4AB3080817F1}"/>
              </a:ext>
            </a:extLst>
          </p:cNvPr>
          <p:cNvSpPr/>
          <p:nvPr/>
        </p:nvSpPr>
        <p:spPr>
          <a:xfrm>
            <a:off x="8474249" y="3310690"/>
            <a:ext cx="1167063" cy="613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LT-MED empirical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2522A7-6AB0-40DE-B616-15F22F627414}"/>
              </a:ext>
            </a:extLst>
          </p:cNvPr>
          <p:cNvSpPr txBox="1"/>
          <p:nvPr/>
        </p:nvSpPr>
        <p:spPr>
          <a:xfrm>
            <a:off x="9057780" y="2734543"/>
            <a:ext cx="274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</a:t>
            </a:r>
          </a:p>
          <a:p>
            <a:r>
              <a:rPr lang="en-US" dirty="0"/>
              <a:t>Nominal water production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A536C4-DC2F-4FEA-B6C4-CC70D431DA3B}"/>
              </a:ext>
            </a:extLst>
          </p:cNvPr>
          <p:cNvCxnSpPr/>
          <p:nvPr/>
        </p:nvCxnSpPr>
        <p:spPr>
          <a:xfrm flipH="1">
            <a:off x="3330755" y="3926307"/>
            <a:ext cx="1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BD39623-7901-46EC-9846-1BA3B4DC3056}"/>
              </a:ext>
            </a:extLst>
          </p:cNvPr>
          <p:cNvSpPr txBox="1"/>
          <p:nvPr/>
        </p:nvSpPr>
        <p:spPr>
          <a:xfrm>
            <a:off x="2555717" y="4459707"/>
            <a:ext cx="274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Hourly performance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B848E5-7194-4943-BC6E-A0D5E412FEFA}"/>
              </a:ext>
            </a:extLst>
          </p:cNvPr>
          <p:cNvCxnSpPr/>
          <p:nvPr/>
        </p:nvCxnSpPr>
        <p:spPr>
          <a:xfrm flipH="1">
            <a:off x="9057780" y="3924301"/>
            <a:ext cx="1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EB1CC61-17AE-42E4-AB0C-1168A582F1C8}"/>
              </a:ext>
            </a:extLst>
          </p:cNvPr>
          <p:cNvSpPr txBox="1"/>
          <p:nvPr/>
        </p:nvSpPr>
        <p:spPr>
          <a:xfrm>
            <a:off x="8023065" y="4413224"/>
            <a:ext cx="274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Hourly performance</a:t>
            </a:r>
          </a:p>
        </p:txBody>
      </p:sp>
    </p:spTree>
    <p:extLst>
      <p:ext uri="{BB962C8B-B14F-4D97-AF65-F5344CB8AC3E}">
        <p14:creationId xmlns:p14="http://schemas.microsoft.com/office/powerpoint/2010/main" val="240489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/>
      <p:bldP spid="26" grpId="0"/>
      <p:bldP spid="29" grpId="0" animBg="1"/>
      <p:bldP spid="30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卓然</dc:creator>
  <cp:lastModifiedBy>张 卓然</cp:lastModifiedBy>
  <cp:revision>2</cp:revision>
  <dcterms:created xsi:type="dcterms:W3CDTF">2019-09-03T19:36:52Z</dcterms:created>
  <dcterms:modified xsi:type="dcterms:W3CDTF">2019-09-03T19:45:01Z</dcterms:modified>
</cp:coreProperties>
</file>