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smtClean="0"/>
              <a:t>Feu clic aquí per editar l'estil de subtítols del patró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267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4597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9566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5866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149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026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2943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5320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54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8808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80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4B050-707B-45A2-9F5C-3001CB455058}" type="datetimeFigureOut">
              <a:rPr lang="ca-ES" smtClean="0"/>
              <a:t>2/6/2022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FCF6-38BE-4D5E-9D0B-548FF6BCC96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9509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1" y="241712"/>
            <a:ext cx="5972110" cy="42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1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48" y="333977"/>
            <a:ext cx="8765610" cy="65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27" y="495756"/>
            <a:ext cx="2181225" cy="3286125"/>
          </a:xfrm>
          <a:prstGeom prst="rect">
            <a:avLst/>
          </a:prstGeom>
        </p:spPr>
      </p:pic>
      <p:pic>
        <p:nvPicPr>
          <p:cNvPr id="3" name="Imat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57" y="400833"/>
            <a:ext cx="8003246" cy="63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0" y="476446"/>
            <a:ext cx="11948480" cy="30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t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6" y="229775"/>
            <a:ext cx="8409825" cy="6319859"/>
          </a:xfrm>
          <a:prstGeom prst="rect">
            <a:avLst/>
          </a:prstGeom>
        </p:spPr>
      </p:pic>
      <p:sp>
        <p:nvSpPr>
          <p:cNvPr id="5" name="Fletxa dreta 4"/>
          <p:cNvSpPr/>
          <p:nvPr/>
        </p:nvSpPr>
        <p:spPr>
          <a:xfrm rot="10800000">
            <a:off x="3632548" y="5736921"/>
            <a:ext cx="1152394" cy="601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901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6" y="138438"/>
            <a:ext cx="9174976" cy="64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5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1" y="443108"/>
            <a:ext cx="9939123" cy="64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2" y="242625"/>
            <a:ext cx="11908530" cy="4893046"/>
          </a:xfrm>
          <a:prstGeom prst="rect">
            <a:avLst/>
          </a:prstGeom>
        </p:spPr>
      </p:pic>
      <p:pic>
        <p:nvPicPr>
          <p:cNvPr id="3" name="Imat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784" y="3700723"/>
            <a:ext cx="3076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9" y="409053"/>
            <a:ext cx="12285684" cy="57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8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0" y="0"/>
            <a:ext cx="7988801" cy="689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1" y="-101464"/>
            <a:ext cx="7742325" cy="65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7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Pantalla panoràmica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l'Office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Company>CTTI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Alumne_mati1</dc:creator>
  <cp:lastModifiedBy>Alumne_mati1</cp:lastModifiedBy>
  <cp:revision>4</cp:revision>
  <dcterms:created xsi:type="dcterms:W3CDTF">2022-06-02T08:00:22Z</dcterms:created>
  <dcterms:modified xsi:type="dcterms:W3CDTF">2022-06-02T08:25:07Z</dcterms:modified>
</cp:coreProperties>
</file>