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09/10/2020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728788"/>
            <a:ext cx="90963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43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01473" cy="475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07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42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676400"/>
            <a:ext cx="89058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5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2088"/>
            <a:ext cx="96488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8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38300"/>
            <a:ext cx="9144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06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7825"/>
            <a:ext cx="9143999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18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663"/>
            <a:ext cx="91440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6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95450"/>
            <a:ext cx="91440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26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62075"/>
            <a:ext cx="91440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49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3216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99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675"/>
            <a:ext cx="91440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12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1466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Affichage à l'écran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LENOVO</cp:lastModifiedBy>
  <cp:revision>9</cp:revision>
  <dcterms:created xsi:type="dcterms:W3CDTF">2019-06-28T20:16:12Z</dcterms:created>
  <dcterms:modified xsi:type="dcterms:W3CDTF">2020-10-09T06:24:51Z</dcterms:modified>
</cp:coreProperties>
</file>