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898E95-9BB3-49B1-9038-74B7C8005520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A9B7967A-5CCA-4C39-8D8B-8A6F37B13D49}">
      <dgm:prSet phldrT="[Texte]"/>
      <dgm:spPr/>
      <dgm:t>
        <a:bodyPr/>
        <a:lstStyle/>
        <a:p>
          <a:r>
            <a:rPr lang="en-GB" dirty="0" smtClean="0"/>
            <a:t>Implement Multithreading and Asynchronous Processing</a:t>
          </a:r>
          <a:endParaRPr lang="en-GB" dirty="0"/>
        </a:p>
      </dgm:t>
    </dgm:pt>
    <dgm:pt modelId="{B55B4BBF-B963-4DF7-A945-1E8C8D4A044C}" type="parTrans" cxnId="{B1C2BFA4-39EB-4BC9-9BBF-939DA26302E8}">
      <dgm:prSet/>
      <dgm:spPr/>
      <dgm:t>
        <a:bodyPr/>
        <a:lstStyle/>
        <a:p>
          <a:endParaRPr lang="en-GB"/>
        </a:p>
      </dgm:t>
    </dgm:pt>
    <dgm:pt modelId="{540AF1B4-83B0-40DC-A03E-F019186843EB}" type="sibTrans" cxnId="{B1C2BFA4-39EB-4BC9-9BBF-939DA26302E8}">
      <dgm:prSet/>
      <dgm:spPr/>
      <dgm:t>
        <a:bodyPr/>
        <a:lstStyle/>
        <a:p>
          <a:endParaRPr lang="en-GB"/>
        </a:p>
      </dgm:t>
    </dgm:pt>
    <dgm:pt modelId="{4F7D6E1B-582C-447B-850D-070CB049434D}">
      <dgm:prSet phldrT="[Texte]" custT="1"/>
      <dgm:spPr/>
      <dgm:t>
        <a:bodyPr/>
        <a:lstStyle/>
        <a:p>
          <a:r>
            <a:rPr lang="en-GB" sz="1000" dirty="0" smtClean="0"/>
            <a:t>use the Task Parallel library (</a:t>
          </a:r>
          <a:r>
            <a:rPr lang="en-GB" sz="1000" dirty="0" err="1" smtClean="0"/>
            <a:t>ParallelFor</a:t>
          </a:r>
          <a:r>
            <a:rPr lang="en-GB" sz="1000" dirty="0" smtClean="0"/>
            <a:t>, </a:t>
          </a:r>
          <a:r>
            <a:rPr lang="en-GB" sz="1000" dirty="0" err="1" smtClean="0"/>
            <a:t>Plinq</a:t>
          </a:r>
          <a:r>
            <a:rPr lang="en-GB" sz="1000" dirty="0" smtClean="0"/>
            <a:t>, and Tasks); create continuation tasks; spawn threads by using </a:t>
          </a:r>
          <a:r>
            <a:rPr lang="en-GB" sz="1000" dirty="0" err="1" smtClean="0"/>
            <a:t>ThreadPool</a:t>
          </a:r>
          <a:r>
            <a:rPr lang="en-GB" sz="1000" dirty="0" smtClean="0"/>
            <a:t>; unblock the UI; use </a:t>
          </a:r>
          <a:r>
            <a:rPr lang="en-GB" sz="1000" dirty="0" err="1" smtClean="0"/>
            <a:t>async</a:t>
          </a:r>
          <a:r>
            <a:rPr lang="en-GB" sz="1000" dirty="0" smtClean="0"/>
            <a:t> and await keywords; and manage data by using concurrent collections</a:t>
          </a:r>
          <a:endParaRPr lang="en-GB" sz="1000" dirty="0"/>
        </a:p>
      </dgm:t>
    </dgm:pt>
    <dgm:pt modelId="{DEEAD77E-CD84-4F63-ACBC-765ACDCBCCD4}" type="parTrans" cxnId="{43657123-F248-45D1-8043-7E340E4F6428}">
      <dgm:prSet/>
      <dgm:spPr/>
      <dgm:t>
        <a:bodyPr/>
        <a:lstStyle/>
        <a:p>
          <a:endParaRPr lang="en-GB"/>
        </a:p>
      </dgm:t>
    </dgm:pt>
    <dgm:pt modelId="{BC332D87-AD91-4919-84F4-23F0318DD1D8}" type="sibTrans" cxnId="{43657123-F248-45D1-8043-7E340E4F6428}">
      <dgm:prSet/>
      <dgm:spPr/>
      <dgm:t>
        <a:bodyPr/>
        <a:lstStyle/>
        <a:p>
          <a:endParaRPr lang="en-GB"/>
        </a:p>
      </dgm:t>
    </dgm:pt>
    <dgm:pt modelId="{816CF7A0-957F-48D0-B573-02D5116D41B0}">
      <dgm:prSet phldrT="[Texte]" custT="1"/>
      <dgm:spPr/>
      <dgm:t>
        <a:bodyPr/>
        <a:lstStyle/>
        <a:p>
          <a:r>
            <a:rPr lang="en-GB" sz="1000" dirty="0" smtClean="0"/>
            <a:t>synchronize resources; implement locking; cancel a long-running task; and implement thread-safe methods to handle race conditions.</a:t>
          </a:r>
          <a:endParaRPr lang="en-GB" sz="1000" dirty="0"/>
        </a:p>
      </dgm:t>
    </dgm:pt>
    <dgm:pt modelId="{70B2ABDD-A257-4963-9B05-09A23FFA234C}" type="parTrans" cxnId="{58F2B1AD-A177-42EE-AD01-4CCB6AB3DB2B}">
      <dgm:prSet/>
      <dgm:spPr/>
      <dgm:t>
        <a:bodyPr/>
        <a:lstStyle/>
        <a:p>
          <a:endParaRPr lang="en-GB"/>
        </a:p>
      </dgm:t>
    </dgm:pt>
    <dgm:pt modelId="{CB620E94-95AB-4E60-B6F5-13D9975AB039}" type="sibTrans" cxnId="{58F2B1AD-A177-42EE-AD01-4CCB6AB3DB2B}">
      <dgm:prSet/>
      <dgm:spPr/>
      <dgm:t>
        <a:bodyPr/>
        <a:lstStyle/>
        <a:p>
          <a:endParaRPr lang="en-GB"/>
        </a:p>
      </dgm:t>
    </dgm:pt>
    <dgm:pt modelId="{A9DE464B-105F-4246-A1BA-ED864E112AAF}">
      <dgm:prSet phldrT="[Texte]"/>
      <dgm:spPr/>
      <dgm:t>
        <a:bodyPr/>
        <a:lstStyle/>
        <a:p>
          <a:r>
            <a:rPr lang="en-GB" dirty="0" smtClean="0"/>
            <a:t>Implement Program Flow</a:t>
          </a:r>
          <a:endParaRPr lang="en-GB" dirty="0"/>
        </a:p>
      </dgm:t>
    </dgm:pt>
    <dgm:pt modelId="{D4986DE0-CDD0-4256-8990-0740AF096C6D}" type="parTrans" cxnId="{CD7D144C-1D02-413B-B135-A54B7E911B33}">
      <dgm:prSet/>
      <dgm:spPr/>
      <dgm:t>
        <a:bodyPr/>
        <a:lstStyle/>
        <a:p>
          <a:endParaRPr lang="en-GB"/>
        </a:p>
      </dgm:t>
    </dgm:pt>
    <dgm:pt modelId="{2F2197BC-1FB7-4468-85A8-50BE5A645B93}" type="sibTrans" cxnId="{CD7D144C-1D02-413B-B135-A54B7E911B33}">
      <dgm:prSet/>
      <dgm:spPr/>
      <dgm:t>
        <a:bodyPr/>
        <a:lstStyle/>
        <a:p>
          <a:endParaRPr lang="en-GB"/>
        </a:p>
      </dgm:t>
    </dgm:pt>
    <dgm:pt modelId="{2DACA8AB-AAD9-4E68-9D3B-067FF2297B2D}">
      <dgm:prSet phldrT="[Texte]"/>
      <dgm:spPr/>
      <dgm:t>
        <a:bodyPr/>
        <a:lstStyle/>
        <a:p>
          <a:r>
            <a:rPr lang="en-GB" dirty="0" smtClean="0"/>
            <a:t>Manage Multithreading</a:t>
          </a:r>
          <a:endParaRPr lang="en-GB" dirty="0"/>
        </a:p>
      </dgm:t>
    </dgm:pt>
    <dgm:pt modelId="{7B70A4D4-3376-40C2-B8EA-4389E93505C5}" type="sibTrans" cxnId="{C006E8CE-5128-4C21-946C-FD1372F4F9DE}">
      <dgm:prSet/>
      <dgm:spPr/>
      <dgm:t>
        <a:bodyPr/>
        <a:lstStyle/>
        <a:p>
          <a:endParaRPr lang="en-GB"/>
        </a:p>
      </dgm:t>
    </dgm:pt>
    <dgm:pt modelId="{74607E98-8335-4525-817A-A2FD4726F551}" type="parTrans" cxnId="{C006E8CE-5128-4C21-946C-FD1372F4F9DE}">
      <dgm:prSet/>
      <dgm:spPr/>
      <dgm:t>
        <a:bodyPr/>
        <a:lstStyle/>
        <a:p>
          <a:endParaRPr lang="en-GB"/>
        </a:p>
      </dgm:t>
    </dgm:pt>
    <dgm:pt modelId="{58B6C02D-6A71-4295-AFFB-2C0A33FBC48D}">
      <dgm:prSet custT="1"/>
      <dgm:spPr/>
      <dgm:t>
        <a:bodyPr/>
        <a:lstStyle/>
        <a:p>
          <a:r>
            <a:rPr lang="en-GB" sz="1000" dirty="0" smtClean="0"/>
            <a:t>iterate across collection and array items; program decisions by using switch statements, if/then, and operators; and evaluate expressions.</a:t>
          </a:r>
          <a:endParaRPr lang="en-GB" sz="1000" dirty="0"/>
        </a:p>
      </dgm:t>
    </dgm:pt>
    <dgm:pt modelId="{19221B42-536D-4E64-8895-D6857B10A1C3}" type="parTrans" cxnId="{C7725F15-6BC6-4609-A48B-DEF1A40178E0}">
      <dgm:prSet/>
      <dgm:spPr/>
      <dgm:t>
        <a:bodyPr/>
        <a:lstStyle/>
        <a:p>
          <a:endParaRPr lang="en-GB"/>
        </a:p>
      </dgm:t>
    </dgm:pt>
    <dgm:pt modelId="{8D0730ED-F597-4653-BE4E-9C21119FF425}" type="sibTrans" cxnId="{C7725F15-6BC6-4609-A48B-DEF1A40178E0}">
      <dgm:prSet/>
      <dgm:spPr/>
      <dgm:t>
        <a:bodyPr/>
        <a:lstStyle/>
        <a:p>
          <a:endParaRPr lang="en-GB"/>
        </a:p>
      </dgm:t>
    </dgm:pt>
    <dgm:pt modelId="{A2548140-B566-478B-8E06-AB2BD7A117B1}">
      <dgm:prSet/>
      <dgm:spPr/>
      <dgm:t>
        <a:bodyPr/>
        <a:lstStyle/>
        <a:p>
          <a:r>
            <a:rPr lang="en-GB" dirty="0" smtClean="0"/>
            <a:t>Create and Implement Events and </a:t>
          </a:r>
          <a:r>
            <a:rPr lang="en-GB" dirty="0" err="1" smtClean="0"/>
            <a:t>Callbacks</a:t>
          </a:r>
          <a:endParaRPr lang="en-GB" dirty="0"/>
        </a:p>
      </dgm:t>
    </dgm:pt>
    <dgm:pt modelId="{61311BE9-A844-4603-8CA7-ECA3361F7E07}" type="parTrans" cxnId="{730E128F-B574-4823-91CD-821C3087B301}">
      <dgm:prSet/>
      <dgm:spPr/>
      <dgm:t>
        <a:bodyPr/>
        <a:lstStyle/>
        <a:p>
          <a:endParaRPr lang="en-GB"/>
        </a:p>
      </dgm:t>
    </dgm:pt>
    <dgm:pt modelId="{094EE073-C1D4-4481-97AA-B785DBF1039B}" type="sibTrans" cxnId="{730E128F-B574-4823-91CD-821C3087B301}">
      <dgm:prSet/>
      <dgm:spPr/>
      <dgm:t>
        <a:bodyPr/>
        <a:lstStyle/>
        <a:p>
          <a:endParaRPr lang="en-GB"/>
        </a:p>
      </dgm:t>
    </dgm:pt>
    <dgm:pt modelId="{59EFC25C-9E86-4DDB-B7ED-1B3C82313339}">
      <dgm:prSet custT="1"/>
      <dgm:spPr/>
      <dgm:t>
        <a:bodyPr/>
        <a:lstStyle/>
        <a:p>
          <a:r>
            <a:rPr lang="en-GB" sz="1000" dirty="0" smtClean="0"/>
            <a:t>create event handlers; subscribe to and unsubscribe from events; use built-in delegate types to create events; create delegates; lambda expressions; and anonymous methods.</a:t>
          </a:r>
          <a:endParaRPr lang="en-GB" sz="1000" dirty="0"/>
        </a:p>
      </dgm:t>
    </dgm:pt>
    <dgm:pt modelId="{820A2AE0-D98A-4642-91F2-B875A870EC2A}" type="parTrans" cxnId="{2D4D11DC-6C2C-4DC4-A7A5-33438DE9B7A7}">
      <dgm:prSet/>
      <dgm:spPr/>
      <dgm:t>
        <a:bodyPr/>
        <a:lstStyle/>
        <a:p>
          <a:endParaRPr lang="en-GB"/>
        </a:p>
      </dgm:t>
    </dgm:pt>
    <dgm:pt modelId="{ECDE7CFF-5EA6-405F-A575-0029AFFD1766}" type="sibTrans" cxnId="{2D4D11DC-6C2C-4DC4-A7A5-33438DE9B7A7}">
      <dgm:prSet/>
      <dgm:spPr/>
      <dgm:t>
        <a:bodyPr/>
        <a:lstStyle/>
        <a:p>
          <a:endParaRPr lang="en-GB"/>
        </a:p>
      </dgm:t>
    </dgm:pt>
    <dgm:pt modelId="{963DC8AE-2EE7-49AE-9EC4-A25A7CB1ABF4}">
      <dgm:prSet/>
      <dgm:spPr/>
      <dgm:t>
        <a:bodyPr/>
        <a:lstStyle/>
        <a:p>
          <a:r>
            <a:rPr lang="en-GB" dirty="0" smtClean="0"/>
            <a:t>Implement Exception Handling</a:t>
          </a:r>
          <a:endParaRPr lang="en-GB" dirty="0"/>
        </a:p>
      </dgm:t>
    </dgm:pt>
    <dgm:pt modelId="{21A82B0C-EDD6-4BE7-A47E-66ED6B744DC5}" type="parTrans" cxnId="{8668974A-2038-47B9-8D75-5EA34D36E5C1}">
      <dgm:prSet/>
      <dgm:spPr/>
      <dgm:t>
        <a:bodyPr/>
        <a:lstStyle/>
        <a:p>
          <a:endParaRPr lang="en-GB"/>
        </a:p>
      </dgm:t>
    </dgm:pt>
    <dgm:pt modelId="{ECE8F68E-DC0D-4CFC-A4AF-049A49018E1F}" type="sibTrans" cxnId="{8668974A-2038-47B9-8D75-5EA34D36E5C1}">
      <dgm:prSet/>
      <dgm:spPr/>
      <dgm:t>
        <a:bodyPr/>
        <a:lstStyle/>
        <a:p>
          <a:endParaRPr lang="en-GB"/>
        </a:p>
      </dgm:t>
    </dgm:pt>
    <dgm:pt modelId="{B5A3629E-956E-4B53-B6A2-C6D2C443E1DE}">
      <dgm:prSet custT="1"/>
      <dgm:spPr/>
      <dgm:t>
        <a:bodyPr/>
        <a:lstStyle/>
        <a:p>
          <a:r>
            <a:rPr lang="en-GB" sz="1000" dirty="0" smtClean="0"/>
            <a:t>handle exception types; catch typed versus base exceptions; implement try-catch-finally blocks; throw exceptions; determine when to </a:t>
          </a:r>
          <a:r>
            <a:rPr lang="en-GB" sz="1000" dirty="0" err="1" smtClean="0"/>
            <a:t>rethrow</a:t>
          </a:r>
          <a:r>
            <a:rPr lang="en-GB" sz="1000" dirty="0" smtClean="0"/>
            <a:t> versus throw; and create custom exceptions.</a:t>
          </a:r>
          <a:endParaRPr lang="en-GB" sz="1000" dirty="0"/>
        </a:p>
      </dgm:t>
    </dgm:pt>
    <dgm:pt modelId="{A389DBD3-49ED-4598-830F-CEFF323DE761}" type="parTrans" cxnId="{95520872-7E9D-42C2-B69A-599E09A4269E}">
      <dgm:prSet/>
      <dgm:spPr/>
      <dgm:t>
        <a:bodyPr/>
        <a:lstStyle/>
        <a:p>
          <a:endParaRPr lang="en-GB"/>
        </a:p>
      </dgm:t>
    </dgm:pt>
    <dgm:pt modelId="{EA1C9CE2-2FB5-4901-8AAE-342C7B984C11}" type="sibTrans" cxnId="{95520872-7E9D-42C2-B69A-599E09A4269E}">
      <dgm:prSet/>
      <dgm:spPr/>
      <dgm:t>
        <a:bodyPr/>
        <a:lstStyle/>
        <a:p>
          <a:endParaRPr lang="en-GB"/>
        </a:p>
      </dgm:t>
    </dgm:pt>
    <dgm:pt modelId="{D70637F6-26B7-4E3E-A8A6-836EC66C377B}" type="pres">
      <dgm:prSet presAssocID="{D1898E95-9BB3-49B1-9038-74B7C800552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9ACDA25-FBDC-448E-9402-DF9AEB59F35E}" type="pres">
      <dgm:prSet presAssocID="{A9B7967A-5CCA-4C39-8D8B-8A6F37B13D49}" presName="linNode" presStyleCnt="0"/>
      <dgm:spPr/>
    </dgm:pt>
    <dgm:pt modelId="{08158047-8381-426F-A3BF-0A4E2BF2BF03}" type="pres">
      <dgm:prSet presAssocID="{A9B7967A-5CCA-4C39-8D8B-8A6F37B13D49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EE12613-3AC6-44A3-A704-E393E05FB9A4}" type="pres">
      <dgm:prSet presAssocID="{A9B7967A-5CCA-4C39-8D8B-8A6F37B13D49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7F086A8-4505-42D2-BE75-5EBA000E1E24}" type="pres">
      <dgm:prSet presAssocID="{540AF1B4-83B0-40DC-A03E-F019186843EB}" presName="sp" presStyleCnt="0"/>
      <dgm:spPr/>
    </dgm:pt>
    <dgm:pt modelId="{70B939BE-F389-4490-BD94-F3C74986679C}" type="pres">
      <dgm:prSet presAssocID="{2DACA8AB-AAD9-4E68-9D3B-067FF2297B2D}" presName="linNode" presStyleCnt="0"/>
      <dgm:spPr/>
    </dgm:pt>
    <dgm:pt modelId="{5C5B517A-5B6C-4200-A64F-5610C1D957EA}" type="pres">
      <dgm:prSet presAssocID="{2DACA8AB-AAD9-4E68-9D3B-067FF2297B2D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BF4031E-018A-49E8-9BE1-5C9756327FCA}" type="pres">
      <dgm:prSet presAssocID="{2DACA8AB-AAD9-4E68-9D3B-067FF2297B2D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E622D41-225F-4E6E-8996-FCB813107D0D}" type="pres">
      <dgm:prSet presAssocID="{7B70A4D4-3376-40C2-B8EA-4389E93505C5}" presName="sp" presStyleCnt="0"/>
      <dgm:spPr/>
    </dgm:pt>
    <dgm:pt modelId="{BC0550BF-D88A-454B-9D31-CAEE0B348DDF}" type="pres">
      <dgm:prSet presAssocID="{A9DE464B-105F-4246-A1BA-ED864E112AAF}" presName="linNode" presStyleCnt="0"/>
      <dgm:spPr/>
    </dgm:pt>
    <dgm:pt modelId="{9CBD801B-590A-4B8C-BB19-4118EBE248BA}" type="pres">
      <dgm:prSet presAssocID="{A9DE464B-105F-4246-A1BA-ED864E112AAF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09FCE53-AC22-451B-A9E5-11BCBDA76EE0}" type="pres">
      <dgm:prSet presAssocID="{A9DE464B-105F-4246-A1BA-ED864E112AAF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8852241-741F-4BA8-AB7A-D186C039828A}" type="pres">
      <dgm:prSet presAssocID="{2F2197BC-1FB7-4468-85A8-50BE5A645B93}" presName="sp" presStyleCnt="0"/>
      <dgm:spPr/>
    </dgm:pt>
    <dgm:pt modelId="{2865B256-3932-448A-AF36-F616231A45F0}" type="pres">
      <dgm:prSet presAssocID="{A2548140-B566-478B-8E06-AB2BD7A117B1}" presName="linNode" presStyleCnt="0"/>
      <dgm:spPr/>
    </dgm:pt>
    <dgm:pt modelId="{5C7359F7-2369-42C2-BDEF-BE9BF1589082}" type="pres">
      <dgm:prSet presAssocID="{A2548140-B566-478B-8E06-AB2BD7A117B1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64226B5-DB4B-45EA-8411-0A39415C7F8F}" type="pres">
      <dgm:prSet presAssocID="{A2548140-B566-478B-8E06-AB2BD7A117B1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0BB3C76-14B9-42B2-A22B-318C58EECC06}" type="pres">
      <dgm:prSet presAssocID="{094EE073-C1D4-4481-97AA-B785DBF1039B}" presName="sp" presStyleCnt="0"/>
      <dgm:spPr/>
    </dgm:pt>
    <dgm:pt modelId="{AB176112-A434-4C39-922D-40ED2ECA30C3}" type="pres">
      <dgm:prSet presAssocID="{963DC8AE-2EE7-49AE-9EC4-A25A7CB1ABF4}" presName="linNode" presStyleCnt="0"/>
      <dgm:spPr/>
    </dgm:pt>
    <dgm:pt modelId="{81EC3D4A-1583-48A8-BE8F-AB3FA8BD0A7B}" type="pres">
      <dgm:prSet presAssocID="{963DC8AE-2EE7-49AE-9EC4-A25A7CB1ABF4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5E8507-C4B0-4B3C-BE2E-ED47AAA67380}" type="pres">
      <dgm:prSet presAssocID="{963DC8AE-2EE7-49AE-9EC4-A25A7CB1ABF4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1C2BFA4-39EB-4BC9-9BBF-939DA26302E8}" srcId="{D1898E95-9BB3-49B1-9038-74B7C8005520}" destId="{A9B7967A-5CCA-4C39-8D8B-8A6F37B13D49}" srcOrd="0" destOrd="0" parTransId="{B55B4BBF-B963-4DF7-A945-1E8C8D4A044C}" sibTransId="{540AF1B4-83B0-40DC-A03E-F019186843EB}"/>
    <dgm:cxn modelId="{2D4D11DC-6C2C-4DC4-A7A5-33438DE9B7A7}" srcId="{A2548140-B566-478B-8E06-AB2BD7A117B1}" destId="{59EFC25C-9E86-4DDB-B7ED-1B3C82313339}" srcOrd="0" destOrd="0" parTransId="{820A2AE0-D98A-4642-91F2-B875A870EC2A}" sibTransId="{ECDE7CFF-5EA6-405F-A575-0029AFFD1766}"/>
    <dgm:cxn modelId="{95520872-7E9D-42C2-B69A-599E09A4269E}" srcId="{963DC8AE-2EE7-49AE-9EC4-A25A7CB1ABF4}" destId="{B5A3629E-956E-4B53-B6A2-C6D2C443E1DE}" srcOrd="0" destOrd="0" parTransId="{A389DBD3-49ED-4598-830F-CEFF323DE761}" sibTransId="{EA1C9CE2-2FB5-4901-8AAE-342C7B984C11}"/>
    <dgm:cxn modelId="{5550900D-ED8D-4B8F-A073-11FD4946C019}" type="presOf" srcId="{816CF7A0-957F-48D0-B573-02D5116D41B0}" destId="{CBF4031E-018A-49E8-9BE1-5C9756327FCA}" srcOrd="0" destOrd="0" presId="urn:microsoft.com/office/officeart/2005/8/layout/vList5"/>
    <dgm:cxn modelId="{864AB347-6D9F-46B9-B4BF-03FE504BC0CF}" type="presOf" srcId="{A9DE464B-105F-4246-A1BA-ED864E112AAF}" destId="{9CBD801B-590A-4B8C-BB19-4118EBE248BA}" srcOrd="0" destOrd="0" presId="urn:microsoft.com/office/officeart/2005/8/layout/vList5"/>
    <dgm:cxn modelId="{FDF84EA8-424D-4014-B032-09855663DBB9}" type="presOf" srcId="{B5A3629E-956E-4B53-B6A2-C6D2C443E1DE}" destId="{415E8507-C4B0-4B3C-BE2E-ED47AAA67380}" srcOrd="0" destOrd="0" presId="urn:microsoft.com/office/officeart/2005/8/layout/vList5"/>
    <dgm:cxn modelId="{CD7D144C-1D02-413B-B135-A54B7E911B33}" srcId="{D1898E95-9BB3-49B1-9038-74B7C8005520}" destId="{A9DE464B-105F-4246-A1BA-ED864E112AAF}" srcOrd="2" destOrd="0" parTransId="{D4986DE0-CDD0-4256-8990-0740AF096C6D}" sibTransId="{2F2197BC-1FB7-4468-85A8-50BE5A645B93}"/>
    <dgm:cxn modelId="{A7EEEEBB-95FF-4703-A597-0CEB41FAB0C2}" type="presOf" srcId="{A9B7967A-5CCA-4C39-8D8B-8A6F37B13D49}" destId="{08158047-8381-426F-A3BF-0A4E2BF2BF03}" srcOrd="0" destOrd="0" presId="urn:microsoft.com/office/officeart/2005/8/layout/vList5"/>
    <dgm:cxn modelId="{50A49E0E-59A1-4703-8F7C-F377EA769B18}" type="presOf" srcId="{4F7D6E1B-582C-447B-850D-070CB049434D}" destId="{AEE12613-3AC6-44A3-A704-E393E05FB9A4}" srcOrd="0" destOrd="0" presId="urn:microsoft.com/office/officeart/2005/8/layout/vList5"/>
    <dgm:cxn modelId="{730E128F-B574-4823-91CD-821C3087B301}" srcId="{D1898E95-9BB3-49B1-9038-74B7C8005520}" destId="{A2548140-B566-478B-8E06-AB2BD7A117B1}" srcOrd="3" destOrd="0" parTransId="{61311BE9-A844-4603-8CA7-ECA3361F7E07}" sibTransId="{094EE073-C1D4-4481-97AA-B785DBF1039B}"/>
    <dgm:cxn modelId="{8668974A-2038-47B9-8D75-5EA34D36E5C1}" srcId="{D1898E95-9BB3-49B1-9038-74B7C8005520}" destId="{963DC8AE-2EE7-49AE-9EC4-A25A7CB1ABF4}" srcOrd="4" destOrd="0" parTransId="{21A82B0C-EDD6-4BE7-A47E-66ED6B744DC5}" sibTransId="{ECE8F68E-DC0D-4CFC-A4AF-049A49018E1F}"/>
    <dgm:cxn modelId="{43657123-F248-45D1-8043-7E340E4F6428}" srcId="{A9B7967A-5CCA-4C39-8D8B-8A6F37B13D49}" destId="{4F7D6E1B-582C-447B-850D-070CB049434D}" srcOrd="0" destOrd="0" parTransId="{DEEAD77E-CD84-4F63-ACBC-765ACDCBCCD4}" sibTransId="{BC332D87-AD91-4919-84F4-23F0318DD1D8}"/>
    <dgm:cxn modelId="{C7725F15-6BC6-4609-A48B-DEF1A40178E0}" srcId="{A9DE464B-105F-4246-A1BA-ED864E112AAF}" destId="{58B6C02D-6A71-4295-AFFB-2C0A33FBC48D}" srcOrd="0" destOrd="0" parTransId="{19221B42-536D-4E64-8895-D6857B10A1C3}" sibTransId="{8D0730ED-F597-4653-BE4E-9C21119FF425}"/>
    <dgm:cxn modelId="{716A2C7E-D323-4780-B0F0-277D053DFE78}" type="presOf" srcId="{A2548140-B566-478B-8E06-AB2BD7A117B1}" destId="{5C7359F7-2369-42C2-BDEF-BE9BF1589082}" srcOrd="0" destOrd="0" presId="urn:microsoft.com/office/officeart/2005/8/layout/vList5"/>
    <dgm:cxn modelId="{BF6B7A80-1458-4ABB-9A22-63634CEDA683}" type="presOf" srcId="{58B6C02D-6A71-4295-AFFB-2C0A33FBC48D}" destId="{609FCE53-AC22-451B-A9E5-11BCBDA76EE0}" srcOrd="0" destOrd="0" presId="urn:microsoft.com/office/officeart/2005/8/layout/vList5"/>
    <dgm:cxn modelId="{FC695071-9A18-47AB-92DD-82E46C4D041F}" type="presOf" srcId="{59EFC25C-9E86-4DDB-B7ED-1B3C82313339}" destId="{A64226B5-DB4B-45EA-8411-0A39415C7F8F}" srcOrd="0" destOrd="0" presId="urn:microsoft.com/office/officeart/2005/8/layout/vList5"/>
    <dgm:cxn modelId="{C006E8CE-5128-4C21-946C-FD1372F4F9DE}" srcId="{D1898E95-9BB3-49B1-9038-74B7C8005520}" destId="{2DACA8AB-AAD9-4E68-9D3B-067FF2297B2D}" srcOrd="1" destOrd="0" parTransId="{74607E98-8335-4525-817A-A2FD4726F551}" sibTransId="{7B70A4D4-3376-40C2-B8EA-4389E93505C5}"/>
    <dgm:cxn modelId="{85112D05-A0B1-47D1-B674-66E6C102B28B}" type="presOf" srcId="{2DACA8AB-AAD9-4E68-9D3B-067FF2297B2D}" destId="{5C5B517A-5B6C-4200-A64F-5610C1D957EA}" srcOrd="0" destOrd="0" presId="urn:microsoft.com/office/officeart/2005/8/layout/vList5"/>
    <dgm:cxn modelId="{203D7D81-87C2-4596-9F82-1680969C4D1A}" type="presOf" srcId="{D1898E95-9BB3-49B1-9038-74B7C8005520}" destId="{D70637F6-26B7-4E3E-A8A6-836EC66C377B}" srcOrd="0" destOrd="0" presId="urn:microsoft.com/office/officeart/2005/8/layout/vList5"/>
    <dgm:cxn modelId="{58F2B1AD-A177-42EE-AD01-4CCB6AB3DB2B}" srcId="{2DACA8AB-AAD9-4E68-9D3B-067FF2297B2D}" destId="{816CF7A0-957F-48D0-B573-02D5116D41B0}" srcOrd="0" destOrd="0" parTransId="{70B2ABDD-A257-4963-9B05-09A23FFA234C}" sibTransId="{CB620E94-95AB-4E60-B6F5-13D9975AB039}"/>
    <dgm:cxn modelId="{4785C805-C9F2-4A8F-8055-1C60EB13A3AB}" type="presOf" srcId="{963DC8AE-2EE7-49AE-9EC4-A25A7CB1ABF4}" destId="{81EC3D4A-1583-48A8-BE8F-AB3FA8BD0A7B}" srcOrd="0" destOrd="0" presId="urn:microsoft.com/office/officeart/2005/8/layout/vList5"/>
    <dgm:cxn modelId="{724D5815-7E81-4AEC-8585-68D1C8A9A806}" type="presParOf" srcId="{D70637F6-26B7-4E3E-A8A6-836EC66C377B}" destId="{E9ACDA25-FBDC-448E-9402-DF9AEB59F35E}" srcOrd="0" destOrd="0" presId="urn:microsoft.com/office/officeart/2005/8/layout/vList5"/>
    <dgm:cxn modelId="{BD2D2036-D88E-4883-ABDD-F38DE2D1BC11}" type="presParOf" srcId="{E9ACDA25-FBDC-448E-9402-DF9AEB59F35E}" destId="{08158047-8381-426F-A3BF-0A4E2BF2BF03}" srcOrd="0" destOrd="0" presId="urn:microsoft.com/office/officeart/2005/8/layout/vList5"/>
    <dgm:cxn modelId="{9888C6DC-1372-49AD-85C0-1D496ACF26B4}" type="presParOf" srcId="{E9ACDA25-FBDC-448E-9402-DF9AEB59F35E}" destId="{AEE12613-3AC6-44A3-A704-E393E05FB9A4}" srcOrd="1" destOrd="0" presId="urn:microsoft.com/office/officeart/2005/8/layout/vList5"/>
    <dgm:cxn modelId="{02AD9140-51B5-4B04-8908-0BBB7F878714}" type="presParOf" srcId="{D70637F6-26B7-4E3E-A8A6-836EC66C377B}" destId="{37F086A8-4505-42D2-BE75-5EBA000E1E24}" srcOrd="1" destOrd="0" presId="urn:microsoft.com/office/officeart/2005/8/layout/vList5"/>
    <dgm:cxn modelId="{7C291A09-4114-4B0A-925C-E3879239D751}" type="presParOf" srcId="{D70637F6-26B7-4E3E-A8A6-836EC66C377B}" destId="{70B939BE-F389-4490-BD94-F3C74986679C}" srcOrd="2" destOrd="0" presId="urn:microsoft.com/office/officeart/2005/8/layout/vList5"/>
    <dgm:cxn modelId="{7314D9F1-F1AB-461C-9973-3FBB72367E17}" type="presParOf" srcId="{70B939BE-F389-4490-BD94-F3C74986679C}" destId="{5C5B517A-5B6C-4200-A64F-5610C1D957EA}" srcOrd="0" destOrd="0" presId="urn:microsoft.com/office/officeart/2005/8/layout/vList5"/>
    <dgm:cxn modelId="{B339A3B2-FAC7-44BB-885D-FCF34E9D680A}" type="presParOf" srcId="{70B939BE-F389-4490-BD94-F3C74986679C}" destId="{CBF4031E-018A-49E8-9BE1-5C9756327FCA}" srcOrd="1" destOrd="0" presId="urn:microsoft.com/office/officeart/2005/8/layout/vList5"/>
    <dgm:cxn modelId="{2DD4D4BD-FFF6-4C9D-92C8-29A84364A6CA}" type="presParOf" srcId="{D70637F6-26B7-4E3E-A8A6-836EC66C377B}" destId="{1E622D41-225F-4E6E-8996-FCB813107D0D}" srcOrd="3" destOrd="0" presId="urn:microsoft.com/office/officeart/2005/8/layout/vList5"/>
    <dgm:cxn modelId="{914D19F3-BE10-4416-8913-BDDBFC22A69E}" type="presParOf" srcId="{D70637F6-26B7-4E3E-A8A6-836EC66C377B}" destId="{BC0550BF-D88A-454B-9D31-CAEE0B348DDF}" srcOrd="4" destOrd="0" presId="urn:microsoft.com/office/officeart/2005/8/layout/vList5"/>
    <dgm:cxn modelId="{864DD596-FBCB-44A7-8943-CC5E2CE65451}" type="presParOf" srcId="{BC0550BF-D88A-454B-9D31-CAEE0B348DDF}" destId="{9CBD801B-590A-4B8C-BB19-4118EBE248BA}" srcOrd="0" destOrd="0" presId="urn:microsoft.com/office/officeart/2005/8/layout/vList5"/>
    <dgm:cxn modelId="{00F080A1-DB38-47F3-9142-B33C1B8E5175}" type="presParOf" srcId="{BC0550BF-D88A-454B-9D31-CAEE0B348DDF}" destId="{609FCE53-AC22-451B-A9E5-11BCBDA76EE0}" srcOrd="1" destOrd="0" presId="urn:microsoft.com/office/officeart/2005/8/layout/vList5"/>
    <dgm:cxn modelId="{0EE417BB-7738-4318-94C9-E4EB7A9A4630}" type="presParOf" srcId="{D70637F6-26B7-4E3E-A8A6-836EC66C377B}" destId="{08852241-741F-4BA8-AB7A-D186C039828A}" srcOrd="5" destOrd="0" presId="urn:microsoft.com/office/officeart/2005/8/layout/vList5"/>
    <dgm:cxn modelId="{47BB00AA-09B5-4253-9141-DB7E2C4EA813}" type="presParOf" srcId="{D70637F6-26B7-4E3E-A8A6-836EC66C377B}" destId="{2865B256-3932-448A-AF36-F616231A45F0}" srcOrd="6" destOrd="0" presId="urn:microsoft.com/office/officeart/2005/8/layout/vList5"/>
    <dgm:cxn modelId="{CF9C9297-E0F3-4CAD-9C9F-867A6F2D7103}" type="presParOf" srcId="{2865B256-3932-448A-AF36-F616231A45F0}" destId="{5C7359F7-2369-42C2-BDEF-BE9BF1589082}" srcOrd="0" destOrd="0" presId="urn:microsoft.com/office/officeart/2005/8/layout/vList5"/>
    <dgm:cxn modelId="{1333C357-0DCE-41D0-8F89-6D64D07BE0FA}" type="presParOf" srcId="{2865B256-3932-448A-AF36-F616231A45F0}" destId="{A64226B5-DB4B-45EA-8411-0A39415C7F8F}" srcOrd="1" destOrd="0" presId="urn:microsoft.com/office/officeart/2005/8/layout/vList5"/>
    <dgm:cxn modelId="{5D1BC032-3EC9-4180-AAC1-FFA4755A8736}" type="presParOf" srcId="{D70637F6-26B7-4E3E-A8A6-836EC66C377B}" destId="{70BB3C76-14B9-42B2-A22B-318C58EECC06}" srcOrd="7" destOrd="0" presId="urn:microsoft.com/office/officeart/2005/8/layout/vList5"/>
    <dgm:cxn modelId="{15A7BEA4-31E9-4E2F-81AE-DF6FFA04E24B}" type="presParOf" srcId="{D70637F6-26B7-4E3E-A8A6-836EC66C377B}" destId="{AB176112-A434-4C39-922D-40ED2ECA30C3}" srcOrd="8" destOrd="0" presId="urn:microsoft.com/office/officeart/2005/8/layout/vList5"/>
    <dgm:cxn modelId="{42DD89FD-5AA7-4D62-B1F2-7968993F4D66}" type="presParOf" srcId="{AB176112-A434-4C39-922D-40ED2ECA30C3}" destId="{81EC3D4A-1583-48A8-BE8F-AB3FA8BD0A7B}" srcOrd="0" destOrd="0" presId="urn:microsoft.com/office/officeart/2005/8/layout/vList5"/>
    <dgm:cxn modelId="{30E4421B-1B75-4739-A318-ED528B1C5ADD}" type="presParOf" srcId="{AB176112-A434-4C39-922D-40ED2ECA30C3}" destId="{415E8507-C4B0-4B3C-BE2E-ED47AAA6738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898E95-9BB3-49B1-9038-74B7C8005520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4F7D6E1B-582C-447B-850D-070CB049434D}">
      <dgm:prSet phldrT="[Texte]" custT="1"/>
      <dgm:spPr/>
      <dgm:t>
        <a:bodyPr/>
        <a:lstStyle/>
        <a:p>
          <a:r>
            <a:rPr lang="en-GB" sz="1000" dirty="0" smtClean="0"/>
            <a:t>create value types (</a:t>
          </a:r>
          <a:r>
            <a:rPr lang="en-GB" sz="1000" dirty="0" err="1" smtClean="0"/>
            <a:t>structs</a:t>
          </a:r>
          <a:r>
            <a:rPr lang="en-GB" sz="1000" dirty="0" smtClean="0"/>
            <a:t>, </a:t>
          </a:r>
          <a:r>
            <a:rPr lang="en-GB" sz="1000" dirty="0" err="1" smtClean="0"/>
            <a:t>enum</a:t>
          </a:r>
          <a:r>
            <a:rPr lang="en-GB" sz="1000" dirty="0" smtClean="0"/>
            <a:t>), reference types, generic types, constructors, static variables, methods, classes, extension methods, optional and named parameters, and indexed properties; and create overloaded and overridden methods</a:t>
          </a:r>
          <a:endParaRPr lang="en-GB" sz="1000" dirty="0"/>
        </a:p>
      </dgm:t>
    </dgm:pt>
    <dgm:pt modelId="{DEEAD77E-CD84-4F63-ACBC-765ACDCBCCD4}" type="parTrans" cxnId="{43657123-F248-45D1-8043-7E340E4F6428}">
      <dgm:prSet/>
      <dgm:spPr/>
      <dgm:t>
        <a:bodyPr/>
        <a:lstStyle/>
        <a:p>
          <a:endParaRPr lang="en-GB"/>
        </a:p>
      </dgm:t>
    </dgm:pt>
    <dgm:pt modelId="{BC332D87-AD91-4919-84F4-23F0318DD1D8}" type="sibTrans" cxnId="{43657123-F248-45D1-8043-7E340E4F6428}">
      <dgm:prSet/>
      <dgm:spPr/>
      <dgm:t>
        <a:bodyPr/>
        <a:lstStyle/>
        <a:p>
          <a:endParaRPr lang="en-GB"/>
        </a:p>
      </dgm:t>
    </dgm:pt>
    <dgm:pt modelId="{A9DE464B-105F-4246-A1BA-ED864E112AAF}">
      <dgm:prSet phldrT="[Texte]"/>
      <dgm:spPr/>
      <dgm:t>
        <a:bodyPr/>
        <a:lstStyle/>
        <a:p>
          <a:r>
            <a:rPr lang="en-GB" dirty="0" smtClean="0"/>
            <a:t>Enforce Encapsulation</a:t>
          </a:r>
          <a:endParaRPr lang="en-GB" dirty="0"/>
        </a:p>
      </dgm:t>
    </dgm:pt>
    <dgm:pt modelId="{D4986DE0-CDD0-4256-8990-0740AF096C6D}" type="parTrans" cxnId="{CD7D144C-1D02-413B-B135-A54B7E911B33}">
      <dgm:prSet/>
      <dgm:spPr/>
      <dgm:t>
        <a:bodyPr/>
        <a:lstStyle/>
        <a:p>
          <a:endParaRPr lang="en-GB"/>
        </a:p>
      </dgm:t>
    </dgm:pt>
    <dgm:pt modelId="{2F2197BC-1FB7-4468-85A8-50BE5A645B93}" type="sibTrans" cxnId="{CD7D144C-1D02-413B-B135-A54B7E911B33}">
      <dgm:prSet/>
      <dgm:spPr/>
      <dgm:t>
        <a:bodyPr/>
        <a:lstStyle/>
        <a:p>
          <a:endParaRPr lang="en-GB"/>
        </a:p>
      </dgm:t>
    </dgm:pt>
    <dgm:pt modelId="{2DACA8AB-AAD9-4E68-9D3B-067FF2297B2D}">
      <dgm:prSet phldrT="[Texte]"/>
      <dgm:spPr/>
      <dgm:t>
        <a:bodyPr/>
        <a:lstStyle/>
        <a:p>
          <a:r>
            <a:rPr lang="en-GB" dirty="0" smtClean="0"/>
            <a:t>Consume Types</a:t>
          </a:r>
          <a:endParaRPr lang="en-GB" dirty="0"/>
        </a:p>
      </dgm:t>
    </dgm:pt>
    <dgm:pt modelId="{7B70A4D4-3376-40C2-B8EA-4389E93505C5}" type="sibTrans" cxnId="{C006E8CE-5128-4C21-946C-FD1372F4F9DE}">
      <dgm:prSet/>
      <dgm:spPr/>
      <dgm:t>
        <a:bodyPr/>
        <a:lstStyle/>
        <a:p>
          <a:endParaRPr lang="en-GB"/>
        </a:p>
      </dgm:t>
    </dgm:pt>
    <dgm:pt modelId="{74607E98-8335-4525-817A-A2FD4726F551}" type="parTrans" cxnId="{C006E8CE-5128-4C21-946C-FD1372F4F9DE}">
      <dgm:prSet/>
      <dgm:spPr/>
      <dgm:t>
        <a:bodyPr/>
        <a:lstStyle/>
        <a:p>
          <a:endParaRPr lang="en-GB"/>
        </a:p>
      </dgm:t>
    </dgm:pt>
    <dgm:pt modelId="{58B6C02D-6A71-4295-AFFB-2C0A33FBC48D}">
      <dgm:prSet custT="1"/>
      <dgm:spPr/>
      <dgm:t>
        <a:bodyPr/>
        <a:lstStyle/>
        <a:p>
          <a:r>
            <a:rPr lang="en-GB" sz="1000" smtClean="0"/>
            <a:t>enforce encapsulation by using properties, by using accessors (public, private, and protected), and by using explicit interface implementation.</a:t>
          </a:r>
          <a:endParaRPr lang="en-GB" sz="1000" dirty="0"/>
        </a:p>
      </dgm:t>
    </dgm:pt>
    <dgm:pt modelId="{19221B42-536D-4E64-8895-D6857B10A1C3}" type="parTrans" cxnId="{C7725F15-6BC6-4609-A48B-DEF1A40178E0}">
      <dgm:prSet/>
      <dgm:spPr/>
      <dgm:t>
        <a:bodyPr/>
        <a:lstStyle/>
        <a:p>
          <a:endParaRPr lang="en-GB"/>
        </a:p>
      </dgm:t>
    </dgm:pt>
    <dgm:pt modelId="{8D0730ED-F597-4653-BE4E-9C21119FF425}" type="sibTrans" cxnId="{C7725F15-6BC6-4609-A48B-DEF1A40178E0}">
      <dgm:prSet/>
      <dgm:spPr/>
      <dgm:t>
        <a:bodyPr/>
        <a:lstStyle/>
        <a:p>
          <a:endParaRPr lang="en-GB"/>
        </a:p>
      </dgm:t>
    </dgm:pt>
    <dgm:pt modelId="{A2548140-B566-478B-8E06-AB2BD7A117B1}">
      <dgm:prSet/>
      <dgm:spPr/>
      <dgm:t>
        <a:bodyPr/>
        <a:lstStyle/>
        <a:p>
          <a:r>
            <a:rPr lang="en-GB" dirty="0" smtClean="0"/>
            <a:t>Create and Implement a Class Hierarchy</a:t>
          </a:r>
          <a:endParaRPr lang="en-GB" dirty="0"/>
        </a:p>
      </dgm:t>
    </dgm:pt>
    <dgm:pt modelId="{61311BE9-A844-4603-8CA7-ECA3361F7E07}" type="parTrans" cxnId="{730E128F-B574-4823-91CD-821C3087B301}">
      <dgm:prSet/>
      <dgm:spPr/>
      <dgm:t>
        <a:bodyPr/>
        <a:lstStyle/>
        <a:p>
          <a:endParaRPr lang="en-GB"/>
        </a:p>
      </dgm:t>
    </dgm:pt>
    <dgm:pt modelId="{094EE073-C1D4-4481-97AA-B785DBF1039B}" type="sibTrans" cxnId="{730E128F-B574-4823-91CD-821C3087B301}">
      <dgm:prSet/>
      <dgm:spPr/>
      <dgm:t>
        <a:bodyPr/>
        <a:lstStyle/>
        <a:p>
          <a:endParaRPr lang="en-GB"/>
        </a:p>
      </dgm:t>
    </dgm:pt>
    <dgm:pt modelId="{59EFC25C-9E86-4DDB-B7ED-1B3C82313339}">
      <dgm:prSet custT="1"/>
      <dgm:spPr/>
      <dgm:t>
        <a:bodyPr/>
        <a:lstStyle/>
        <a:p>
          <a:r>
            <a:rPr lang="en-GB" sz="1000" smtClean="0"/>
            <a:t>design and implement an interface; inherit from a base class; and create and implement classes based on IComparable, IEnumerable, IDisposable, and IUnknown interfaces.</a:t>
          </a:r>
          <a:endParaRPr lang="en-GB" sz="1000" dirty="0"/>
        </a:p>
      </dgm:t>
    </dgm:pt>
    <dgm:pt modelId="{820A2AE0-D98A-4642-91F2-B875A870EC2A}" type="parTrans" cxnId="{2D4D11DC-6C2C-4DC4-A7A5-33438DE9B7A7}">
      <dgm:prSet/>
      <dgm:spPr/>
      <dgm:t>
        <a:bodyPr/>
        <a:lstStyle/>
        <a:p>
          <a:endParaRPr lang="en-GB"/>
        </a:p>
      </dgm:t>
    </dgm:pt>
    <dgm:pt modelId="{ECDE7CFF-5EA6-405F-A575-0029AFFD1766}" type="sibTrans" cxnId="{2D4D11DC-6C2C-4DC4-A7A5-33438DE9B7A7}">
      <dgm:prSet/>
      <dgm:spPr/>
      <dgm:t>
        <a:bodyPr/>
        <a:lstStyle/>
        <a:p>
          <a:endParaRPr lang="en-GB"/>
        </a:p>
      </dgm:t>
    </dgm:pt>
    <dgm:pt modelId="{963DC8AE-2EE7-49AE-9EC4-A25A7CB1ABF4}">
      <dgm:prSet/>
      <dgm:spPr/>
      <dgm:t>
        <a:bodyPr/>
        <a:lstStyle/>
        <a:p>
          <a:r>
            <a:rPr lang="en-GB" dirty="0" smtClean="0"/>
            <a:t>Find, Execute, and Create Types at Runtime Using Reflection</a:t>
          </a:r>
          <a:endParaRPr lang="en-GB" dirty="0"/>
        </a:p>
      </dgm:t>
    </dgm:pt>
    <dgm:pt modelId="{21A82B0C-EDD6-4BE7-A47E-66ED6B744DC5}" type="parTrans" cxnId="{8668974A-2038-47B9-8D75-5EA34D36E5C1}">
      <dgm:prSet/>
      <dgm:spPr/>
      <dgm:t>
        <a:bodyPr/>
        <a:lstStyle/>
        <a:p>
          <a:endParaRPr lang="en-GB"/>
        </a:p>
      </dgm:t>
    </dgm:pt>
    <dgm:pt modelId="{ECE8F68E-DC0D-4CFC-A4AF-049A49018E1F}" type="sibTrans" cxnId="{8668974A-2038-47B9-8D75-5EA34D36E5C1}">
      <dgm:prSet/>
      <dgm:spPr/>
      <dgm:t>
        <a:bodyPr/>
        <a:lstStyle/>
        <a:p>
          <a:endParaRPr lang="en-GB"/>
        </a:p>
      </dgm:t>
    </dgm:pt>
    <dgm:pt modelId="{B5A3629E-956E-4B53-B6A2-C6D2C443E1DE}">
      <dgm:prSet custT="1"/>
      <dgm:spPr/>
      <dgm:t>
        <a:bodyPr/>
        <a:lstStyle/>
        <a:p>
          <a:r>
            <a:rPr lang="en-GB" sz="1000" dirty="0" smtClean="0"/>
            <a:t>create and apply attributes; read attributes; generate code at run time by using </a:t>
          </a:r>
          <a:r>
            <a:rPr lang="en-GB" sz="1000" dirty="0" err="1" smtClean="0"/>
            <a:t>CodeDom</a:t>
          </a:r>
          <a:r>
            <a:rPr lang="en-GB" sz="1000" dirty="0" smtClean="0"/>
            <a:t> and lambda expressions; and use types from the System. Reflection namespace (Assembly, </a:t>
          </a:r>
          <a:r>
            <a:rPr lang="en-GB" sz="1000" dirty="0" err="1" smtClean="0"/>
            <a:t>PropertyInfo</a:t>
          </a:r>
          <a:r>
            <a:rPr lang="en-GB" sz="1000" dirty="0" smtClean="0"/>
            <a:t>, </a:t>
          </a:r>
          <a:r>
            <a:rPr lang="en-GB" sz="1000" dirty="0" err="1" smtClean="0"/>
            <a:t>MethodInfo</a:t>
          </a:r>
          <a:r>
            <a:rPr lang="en-GB" sz="1000" dirty="0" smtClean="0"/>
            <a:t>, and Type).</a:t>
          </a:r>
          <a:endParaRPr lang="en-GB" sz="1000" dirty="0"/>
        </a:p>
      </dgm:t>
    </dgm:pt>
    <dgm:pt modelId="{A389DBD3-49ED-4598-830F-CEFF323DE761}" type="parTrans" cxnId="{95520872-7E9D-42C2-B69A-599E09A4269E}">
      <dgm:prSet/>
      <dgm:spPr/>
      <dgm:t>
        <a:bodyPr/>
        <a:lstStyle/>
        <a:p>
          <a:endParaRPr lang="en-GB"/>
        </a:p>
      </dgm:t>
    </dgm:pt>
    <dgm:pt modelId="{EA1C9CE2-2FB5-4901-8AAE-342C7B984C11}" type="sibTrans" cxnId="{95520872-7E9D-42C2-B69A-599E09A4269E}">
      <dgm:prSet/>
      <dgm:spPr/>
      <dgm:t>
        <a:bodyPr/>
        <a:lstStyle/>
        <a:p>
          <a:endParaRPr lang="en-GB"/>
        </a:p>
      </dgm:t>
    </dgm:pt>
    <dgm:pt modelId="{A9B7967A-5CCA-4C39-8D8B-8A6F37B13D49}">
      <dgm:prSet phldrT="[Texte]"/>
      <dgm:spPr/>
      <dgm:t>
        <a:bodyPr/>
        <a:lstStyle/>
        <a:p>
          <a:r>
            <a:rPr lang="en-GB" dirty="0" smtClean="0"/>
            <a:t>Create Types</a:t>
          </a:r>
          <a:endParaRPr lang="en-GB" dirty="0"/>
        </a:p>
      </dgm:t>
    </dgm:pt>
    <dgm:pt modelId="{540AF1B4-83B0-40DC-A03E-F019186843EB}" type="sibTrans" cxnId="{B1C2BFA4-39EB-4BC9-9BBF-939DA26302E8}">
      <dgm:prSet/>
      <dgm:spPr/>
      <dgm:t>
        <a:bodyPr/>
        <a:lstStyle/>
        <a:p>
          <a:endParaRPr lang="en-GB"/>
        </a:p>
      </dgm:t>
    </dgm:pt>
    <dgm:pt modelId="{B55B4BBF-B963-4DF7-A945-1E8C8D4A044C}" type="parTrans" cxnId="{B1C2BFA4-39EB-4BC9-9BBF-939DA26302E8}">
      <dgm:prSet/>
      <dgm:spPr/>
      <dgm:t>
        <a:bodyPr/>
        <a:lstStyle/>
        <a:p>
          <a:endParaRPr lang="en-GB"/>
        </a:p>
      </dgm:t>
    </dgm:pt>
    <dgm:pt modelId="{816CF7A0-957F-48D0-B573-02D5116D41B0}">
      <dgm:prSet phldrT="[Texte]" custT="1"/>
      <dgm:spPr/>
      <dgm:t>
        <a:bodyPr/>
        <a:lstStyle/>
        <a:p>
          <a:r>
            <a:rPr lang="en-GB" sz="1000" smtClean="0"/>
            <a:t>box or unbox to convert between value types; cast types, convert types, and handle dynamic types; and ensure interoperability with unmanaged code, for example, dynamic keyword.</a:t>
          </a:r>
          <a:endParaRPr lang="en-GB" sz="1000" dirty="0"/>
        </a:p>
      </dgm:t>
    </dgm:pt>
    <dgm:pt modelId="{CB620E94-95AB-4E60-B6F5-13D9975AB039}" type="sibTrans" cxnId="{58F2B1AD-A177-42EE-AD01-4CCB6AB3DB2B}">
      <dgm:prSet/>
      <dgm:spPr/>
      <dgm:t>
        <a:bodyPr/>
        <a:lstStyle/>
        <a:p>
          <a:endParaRPr lang="en-GB"/>
        </a:p>
      </dgm:t>
    </dgm:pt>
    <dgm:pt modelId="{70B2ABDD-A257-4963-9B05-09A23FFA234C}" type="parTrans" cxnId="{58F2B1AD-A177-42EE-AD01-4CCB6AB3DB2B}">
      <dgm:prSet/>
      <dgm:spPr/>
      <dgm:t>
        <a:bodyPr/>
        <a:lstStyle/>
        <a:p>
          <a:endParaRPr lang="en-GB"/>
        </a:p>
      </dgm:t>
    </dgm:pt>
    <dgm:pt modelId="{D70637F6-26B7-4E3E-A8A6-836EC66C377B}" type="pres">
      <dgm:prSet presAssocID="{D1898E95-9BB3-49B1-9038-74B7C800552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9ACDA25-FBDC-448E-9402-DF9AEB59F35E}" type="pres">
      <dgm:prSet presAssocID="{A9B7967A-5CCA-4C39-8D8B-8A6F37B13D49}" presName="linNode" presStyleCnt="0"/>
      <dgm:spPr/>
    </dgm:pt>
    <dgm:pt modelId="{08158047-8381-426F-A3BF-0A4E2BF2BF03}" type="pres">
      <dgm:prSet presAssocID="{A9B7967A-5CCA-4C39-8D8B-8A6F37B13D49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EE12613-3AC6-44A3-A704-E393E05FB9A4}" type="pres">
      <dgm:prSet presAssocID="{A9B7967A-5CCA-4C39-8D8B-8A6F37B13D49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7F086A8-4505-42D2-BE75-5EBA000E1E24}" type="pres">
      <dgm:prSet presAssocID="{540AF1B4-83B0-40DC-A03E-F019186843EB}" presName="sp" presStyleCnt="0"/>
      <dgm:spPr/>
    </dgm:pt>
    <dgm:pt modelId="{70B939BE-F389-4490-BD94-F3C74986679C}" type="pres">
      <dgm:prSet presAssocID="{2DACA8AB-AAD9-4E68-9D3B-067FF2297B2D}" presName="linNode" presStyleCnt="0"/>
      <dgm:spPr/>
    </dgm:pt>
    <dgm:pt modelId="{5C5B517A-5B6C-4200-A64F-5610C1D957EA}" type="pres">
      <dgm:prSet presAssocID="{2DACA8AB-AAD9-4E68-9D3B-067FF2297B2D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BF4031E-018A-49E8-9BE1-5C9756327FCA}" type="pres">
      <dgm:prSet presAssocID="{2DACA8AB-AAD9-4E68-9D3B-067FF2297B2D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E622D41-225F-4E6E-8996-FCB813107D0D}" type="pres">
      <dgm:prSet presAssocID="{7B70A4D4-3376-40C2-B8EA-4389E93505C5}" presName="sp" presStyleCnt="0"/>
      <dgm:spPr/>
    </dgm:pt>
    <dgm:pt modelId="{BC0550BF-D88A-454B-9D31-CAEE0B348DDF}" type="pres">
      <dgm:prSet presAssocID="{A9DE464B-105F-4246-A1BA-ED864E112AAF}" presName="linNode" presStyleCnt="0"/>
      <dgm:spPr/>
    </dgm:pt>
    <dgm:pt modelId="{9CBD801B-590A-4B8C-BB19-4118EBE248BA}" type="pres">
      <dgm:prSet presAssocID="{A9DE464B-105F-4246-A1BA-ED864E112AAF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09FCE53-AC22-451B-A9E5-11BCBDA76EE0}" type="pres">
      <dgm:prSet presAssocID="{A9DE464B-105F-4246-A1BA-ED864E112AAF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8852241-741F-4BA8-AB7A-D186C039828A}" type="pres">
      <dgm:prSet presAssocID="{2F2197BC-1FB7-4468-85A8-50BE5A645B93}" presName="sp" presStyleCnt="0"/>
      <dgm:spPr/>
    </dgm:pt>
    <dgm:pt modelId="{2865B256-3932-448A-AF36-F616231A45F0}" type="pres">
      <dgm:prSet presAssocID="{A2548140-B566-478B-8E06-AB2BD7A117B1}" presName="linNode" presStyleCnt="0"/>
      <dgm:spPr/>
    </dgm:pt>
    <dgm:pt modelId="{5C7359F7-2369-42C2-BDEF-BE9BF1589082}" type="pres">
      <dgm:prSet presAssocID="{A2548140-B566-478B-8E06-AB2BD7A117B1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64226B5-DB4B-45EA-8411-0A39415C7F8F}" type="pres">
      <dgm:prSet presAssocID="{A2548140-B566-478B-8E06-AB2BD7A117B1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0BB3C76-14B9-42B2-A22B-318C58EECC06}" type="pres">
      <dgm:prSet presAssocID="{094EE073-C1D4-4481-97AA-B785DBF1039B}" presName="sp" presStyleCnt="0"/>
      <dgm:spPr/>
    </dgm:pt>
    <dgm:pt modelId="{AB176112-A434-4C39-922D-40ED2ECA30C3}" type="pres">
      <dgm:prSet presAssocID="{963DC8AE-2EE7-49AE-9EC4-A25A7CB1ABF4}" presName="linNode" presStyleCnt="0"/>
      <dgm:spPr/>
    </dgm:pt>
    <dgm:pt modelId="{81EC3D4A-1583-48A8-BE8F-AB3FA8BD0A7B}" type="pres">
      <dgm:prSet presAssocID="{963DC8AE-2EE7-49AE-9EC4-A25A7CB1ABF4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5E8507-C4B0-4B3C-BE2E-ED47AAA67380}" type="pres">
      <dgm:prSet presAssocID="{963DC8AE-2EE7-49AE-9EC4-A25A7CB1ABF4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ABA9F66-45D5-4A44-8027-02945F84DF6E}" type="presOf" srcId="{4F7D6E1B-582C-447B-850D-070CB049434D}" destId="{AEE12613-3AC6-44A3-A704-E393E05FB9A4}" srcOrd="0" destOrd="0" presId="urn:microsoft.com/office/officeart/2005/8/layout/vList5"/>
    <dgm:cxn modelId="{4BE853C5-EE7B-41F8-8103-7A7C9D2389B9}" type="presOf" srcId="{963DC8AE-2EE7-49AE-9EC4-A25A7CB1ABF4}" destId="{81EC3D4A-1583-48A8-BE8F-AB3FA8BD0A7B}" srcOrd="0" destOrd="0" presId="urn:microsoft.com/office/officeart/2005/8/layout/vList5"/>
    <dgm:cxn modelId="{C7725F15-6BC6-4609-A48B-DEF1A40178E0}" srcId="{A9DE464B-105F-4246-A1BA-ED864E112AAF}" destId="{58B6C02D-6A71-4295-AFFB-2C0A33FBC48D}" srcOrd="0" destOrd="0" parTransId="{19221B42-536D-4E64-8895-D6857B10A1C3}" sibTransId="{8D0730ED-F597-4653-BE4E-9C21119FF425}"/>
    <dgm:cxn modelId="{E97D04E7-DC9D-4BF8-834B-9AF157D6E254}" type="presOf" srcId="{59EFC25C-9E86-4DDB-B7ED-1B3C82313339}" destId="{A64226B5-DB4B-45EA-8411-0A39415C7F8F}" srcOrd="0" destOrd="0" presId="urn:microsoft.com/office/officeart/2005/8/layout/vList5"/>
    <dgm:cxn modelId="{8668974A-2038-47B9-8D75-5EA34D36E5C1}" srcId="{D1898E95-9BB3-49B1-9038-74B7C8005520}" destId="{963DC8AE-2EE7-49AE-9EC4-A25A7CB1ABF4}" srcOrd="4" destOrd="0" parTransId="{21A82B0C-EDD6-4BE7-A47E-66ED6B744DC5}" sibTransId="{ECE8F68E-DC0D-4CFC-A4AF-049A49018E1F}"/>
    <dgm:cxn modelId="{470151E7-5BF8-4135-8C99-45D88750AEE6}" type="presOf" srcId="{B5A3629E-956E-4B53-B6A2-C6D2C443E1DE}" destId="{415E8507-C4B0-4B3C-BE2E-ED47AAA67380}" srcOrd="0" destOrd="0" presId="urn:microsoft.com/office/officeart/2005/8/layout/vList5"/>
    <dgm:cxn modelId="{2D4D11DC-6C2C-4DC4-A7A5-33438DE9B7A7}" srcId="{A2548140-B566-478B-8E06-AB2BD7A117B1}" destId="{59EFC25C-9E86-4DDB-B7ED-1B3C82313339}" srcOrd="0" destOrd="0" parTransId="{820A2AE0-D98A-4642-91F2-B875A870EC2A}" sibTransId="{ECDE7CFF-5EA6-405F-A575-0029AFFD1766}"/>
    <dgm:cxn modelId="{730E128F-B574-4823-91CD-821C3087B301}" srcId="{D1898E95-9BB3-49B1-9038-74B7C8005520}" destId="{A2548140-B566-478B-8E06-AB2BD7A117B1}" srcOrd="3" destOrd="0" parTransId="{61311BE9-A844-4603-8CA7-ECA3361F7E07}" sibTransId="{094EE073-C1D4-4481-97AA-B785DBF1039B}"/>
    <dgm:cxn modelId="{C006E8CE-5128-4C21-946C-FD1372F4F9DE}" srcId="{D1898E95-9BB3-49B1-9038-74B7C8005520}" destId="{2DACA8AB-AAD9-4E68-9D3B-067FF2297B2D}" srcOrd="1" destOrd="0" parTransId="{74607E98-8335-4525-817A-A2FD4726F551}" sibTransId="{7B70A4D4-3376-40C2-B8EA-4389E93505C5}"/>
    <dgm:cxn modelId="{EFF75403-A59A-4F0B-A197-00AB1DD2D210}" type="presOf" srcId="{58B6C02D-6A71-4295-AFFB-2C0A33FBC48D}" destId="{609FCE53-AC22-451B-A9E5-11BCBDA76EE0}" srcOrd="0" destOrd="0" presId="urn:microsoft.com/office/officeart/2005/8/layout/vList5"/>
    <dgm:cxn modelId="{95520872-7E9D-42C2-B69A-599E09A4269E}" srcId="{963DC8AE-2EE7-49AE-9EC4-A25A7CB1ABF4}" destId="{B5A3629E-956E-4B53-B6A2-C6D2C443E1DE}" srcOrd="0" destOrd="0" parTransId="{A389DBD3-49ED-4598-830F-CEFF323DE761}" sibTransId="{EA1C9CE2-2FB5-4901-8AAE-342C7B984C11}"/>
    <dgm:cxn modelId="{FF07DA91-9AF3-498E-AFB4-349282CEB42F}" type="presOf" srcId="{A2548140-B566-478B-8E06-AB2BD7A117B1}" destId="{5C7359F7-2369-42C2-BDEF-BE9BF1589082}" srcOrd="0" destOrd="0" presId="urn:microsoft.com/office/officeart/2005/8/layout/vList5"/>
    <dgm:cxn modelId="{1A6B506D-F10A-406C-8D20-2001117BA17C}" type="presOf" srcId="{A9B7967A-5CCA-4C39-8D8B-8A6F37B13D49}" destId="{08158047-8381-426F-A3BF-0A4E2BF2BF03}" srcOrd="0" destOrd="0" presId="urn:microsoft.com/office/officeart/2005/8/layout/vList5"/>
    <dgm:cxn modelId="{58F2B1AD-A177-42EE-AD01-4CCB6AB3DB2B}" srcId="{2DACA8AB-AAD9-4E68-9D3B-067FF2297B2D}" destId="{816CF7A0-957F-48D0-B573-02D5116D41B0}" srcOrd="0" destOrd="0" parTransId="{70B2ABDD-A257-4963-9B05-09A23FFA234C}" sibTransId="{CB620E94-95AB-4E60-B6F5-13D9975AB039}"/>
    <dgm:cxn modelId="{305F31CB-BB01-422C-A51C-E41AC5E57D50}" type="presOf" srcId="{2DACA8AB-AAD9-4E68-9D3B-067FF2297B2D}" destId="{5C5B517A-5B6C-4200-A64F-5610C1D957EA}" srcOrd="0" destOrd="0" presId="urn:microsoft.com/office/officeart/2005/8/layout/vList5"/>
    <dgm:cxn modelId="{B1C2BFA4-39EB-4BC9-9BBF-939DA26302E8}" srcId="{D1898E95-9BB3-49B1-9038-74B7C8005520}" destId="{A9B7967A-5CCA-4C39-8D8B-8A6F37B13D49}" srcOrd="0" destOrd="0" parTransId="{B55B4BBF-B963-4DF7-A945-1E8C8D4A044C}" sibTransId="{540AF1B4-83B0-40DC-A03E-F019186843EB}"/>
    <dgm:cxn modelId="{C8755429-6397-45D6-878D-03C56503E827}" type="presOf" srcId="{A9DE464B-105F-4246-A1BA-ED864E112AAF}" destId="{9CBD801B-590A-4B8C-BB19-4118EBE248BA}" srcOrd="0" destOrd="0" presId="urn:microsoft.com/office/officeart/2005/8/layout/vList5"/>
    <dgm:cxn modelId="{7F5DE330-41C2-44A2-8C90-89143ACB8FC7}" type="presOf" srcId="{D1898E95-9BB3-49B1-9038-74B7C8005520}" destId="{D70637F6-26B7-4E3E-A8A6-836EC66C377B}" srcOrd="0" destOrd="0" presId="urn:microsoft.com/office/officeart/2005/8/layout/vList5"/>
    <dgm:cxn modelId="{69024012-A97D-47AF-B2D8-8CDFD438F502}" type="presOf" srcId="{816CF7A0-957F-48D0-B573-02D5116D41B0}" destId="{CBF4031E-018A-49E8-9BE1-5C9756327FCA}" srcOrd="0" destOrd="0" presId="urn:microsoft.com/office/officeart/2005/8/layout/vList5"/>
    <dgm:cxn modelId="{CD7D144C-1D02-413B-B135-A54B7E911B33}" srcId="{D1898E95-9BB3-49B1-9038-74B7C8005520}" destId="{A9DE464B-105F-4246-A1BA-ED864E112AAF}" srcOrd="2" destOrd="0" parTransId="{D4986DE0-CDD0-4256-8990-0740AF096C6D}" sibTransId="{2F2197BC-1FB7-4468-85A8-50BE5A645B93}"/>
    <dgm:cxn modelId="{43657123-F248-45D1-8043-7E340E4F6428}" srcId="{A9B7967A-5CCA-4C39-8D8B-8A6F37B13D49}" destId="{4F7D6E1B-582C-447B-850D-070CB049434D}" srcOrd="0" destOrd="0" parTransId="{DEEAD77E-CD84-4F63-ACBC-765ACDCBCCD4}" sibTransId="{BC332D87-AD91-4919-84F4-23F0318DD1D8}"/>
    <dgm:cxn modelId="{3BE8B4D5-7979-4B81-A697-53218BD99AF0}" type="presParOf" srcId="{D70637F6-26B7-4E3E-A8A6-836EC66C377B}" destId="{E9ACDA25-FBDC-448E-9402-DF9AEB59F35E}" srcOrd="0" destOrd="0" presId="urn:microsoft.com/office/officeart/2005/8/layout/vList5"/>
    <dgm:cxn modelId="{1DEDE203-61F8-4C47-8BD0-3781551AF064}" type="presParOf" srcId="{E9ACDA25-FBDC-448E-9402-DF9AEB59F35E}" destId="{08158047-8381-426F-A3BF-0A4E2BF2BF03}" srcOrd="0" destOrd="0" presId="urn:microsoft.com/office/officeart/2005/8/layout/vList5"/>
    <dgm:cxn modelId="{01E871C5-5F95-4387-B8ED-1CF892E5BE93}" type="presParOf" srcId="{E9ACDA25-FBDC-448E-9402-DF9AEB59F35E}" destId="{AEE12613-3AC6-44A3-A704-E393E05FB9A4}" srcOrd="1" destOrd="0" presId="urn:microsoft.com/office/officeart/2005/8/layout/vList5"/>
    <dgm:cxn modelId="{A20AC1B3-7346-4638-8E24-B2E7C4517B5F}" type="presParOf" srcId="{D70637F6-26B7-4E3E-A8A6-836EC66C377B}" destId="{37F086A8-4505-42D2-BE75-5EBA000E1E24}" srcOrd="1" destOrd="0" presId="urn:microsoft.com/office/officeart/2005/8/layout/vList5"/>
    <dgm:cxn modelId="{17971E5D-F491-4A7A-B2E0-D9119E914D79}" type="presParOf" srcId="{D70637F6-26B7-4E3E-A8A6-836EC66C377B}" destId="{70B939BE-F389-4490-BD94-F3C74986679C}" srcOrd="2" destOrd="0" presId="urn:microsoft.com/office/officeart/2005/8/layout/vList5"/>
    <dgm:cxn modelId="{16401300-7821-4663-8F12-07648FFFCBE1}" type="presParOf" srcId="{70B939BE-F389-4490-BD94-F3C74986679C}" destId="{5C5B517A-5B6C-4200-A64F-5610C1D957EA}" srcOrd="0" destOrd="0" presId="urn:microsoft.com/office/officeart/2005/8/layout/vList5"/>
    <dgm:cxn modelId="{173FB854-A188-429E-AC14-EAB14C8BACFD}" type="presParOf" srcId="{70B939BE-F389-4490-BD94-F3C74986679C}" destId="{CBF4031E-018A-49E8-9BE1-5C9756327FCA}" srcOrd="1" destOrd="0" presId="urn:microsoft.com/office/officeart/2005/8/layout/vList5"/>
    <dgm:cxn modelId="{AFA88808-04AF-45AC-89D4-4102C618B51D}" type="presParOf" srcId="{D70637F6-26B7-4E3E-A8A6-836EC66C377B}" destId="{1E622D41-225F-4E6E-8996-FCB813107D0D}" srcOrd="3" destOrd="0" presId="urn:microsoft.com/office/officeart/2005/8/layout/vList5"/>
    <dgm:cxn modelId="{2CF6B55B-3A2C-465B-BA51-6624BDAFCCE6}" type="presParOf" srcId="{D70637F6-26B7-4E3E-A8A6-836EC66C377B}" destId="{BC0550BF-D88A-454B-9D31-CAEE0B348DDF}" srcOrd="4" destOrd="0" presId="urn:microsoft.com/office/officeart/2005/8/layout/vList5"/>
    <dgm:cxn modelId="{C69C76A9-4667-4559-99F0-9D9D5715229C}" type="presParOf" srcId="{BC0550BF-D88A-454B-9D31-CAEE0B348DDF}" destId="{9CBD801B-590A-4B8C-BB19-4118EBE248BA}" srcOrd="0" destOrd="0" presId="urn:microsoft.com/office/officeart/2005/8/layout/vList5"/>
    <dgm:cxn modelId="{AE93BDDB-679F-462B-B895-F9A43D955C0C}" type="presParOf" srcId="{BC0550BF-D88A-454B-9D31-CAEE0B348DDF}" destId="{609FCE53-AC22-451B-A9E5-11BCBDA76EE0}" srcOrd="1" destOrd="0" presId="urn:microsoft.com/office/officeart/2005/8/layout/vList5"/>
    <dgm:cxn modelId="{B197522A-EB39-4C2D-85DB-A94A033C410F}" type="presParOf" srcId="{D70637F6-26B7-4E3E-A8A6-836EC66C377B}" destId="{08852241-741F-4BA8-AB7A-D186C039828A}" srcOrd="5" destOrd="0" presId="urn:microsoft.com/office/officeart/2005/8/layout/vList5"/>
    <dgm:cxn modelId="{42A32278-BC43-4F82-A415-5E0C0A40F22E}" type="presParOf" srcId="{D70637F6-26B7-4E3E-A8A6-836EC66C377B}" destId="{2865B256-3932-448A-AF36-F616231A45F0}" srcOrd="6" destOrd="0" presId="urn:microsoft.com/office/officeart/2005/8/layout/vList5"/>
    <dgm:cxn modelId="{95D48F51-2C75-4AFC-B78B-358F481803D2}" type="presParOf" srcId="{2865B256-3932-448A-AF36-F616231A45F0}" destId="{5C7359F7-2369-42C2-BDEF-BE9BF1589082}" srcOrd="0" destOrd="0" presId="urn:microsoft.com/office/officeart/2005/8/layout/vList5"/>
    <dgm:cxn modelId="{BDAC7751-1F82-4018-9C67-C96F3B9C8D9A}" type="presParOf" srcId="{2865B256-3932-448A-AF36-F616231A45F0}" destId="{A64226B5-DB4B-45EA-8411-0A39415C7F8F}" srcOrd="1" destOrd="0" presId="urn:microsoft.com/office/officeart/2005/8/layout/vList5"/>
    <dgm:cxn modelId="{584A5C05-A9FA-4A4A-B662-F819F9411D3D}" type="presParOf" srcId="{D70637F6-26B7-4E3E-A8A6-836EC66C377B}" destId="{70BB3C76-14B9-42B2-A22B-318C58EECC06}" srcOrd="7" destOrd="0" presId="urn:microsoft.com/office/officeart/2005/8/layout/vList5"/>
    <dgm:cxn modelId="{A56FA9A7-9BF5-4B43-8B23-82CAFB9DDD4D}" type="presParOf" srcId="{D70637F6-26B7-4E3E-A8A6-836EC66C377B}" destId="{AB176112-A434-4C39-922D-40ED2ECA30C3}" srcOrd="8" destOrd="0" presId="urn:microsoft.com/office/officeart/2005/8/layout/vList5"/>
    <dgm:cxn modelId="{48DBEAE1-1B45-4816-ACE3-55220F27AA50}" type="presParOf" srcId="{AB176112-A434-4C39-922D-40ED2ECA30C3}" destId="{81EC3D4A-1583-48A8-BE8F-AB3FA8BD0A7B}" srcOrd="0" destOrd="0" presId="urn:microsoft.com/office/officeart/2005/8/layout/vList5"/>
    <dgm:cxn modelId="{3389659F-9D5C-4C62-BD4D-EF615E20F842}" type="presParOf" srcId="{AB176112-A434-4C39-922D-40ED2ECA30C3}" destId="{415E8507-C4B0-4B3C-BE2E-ED47AAA6738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898E95-9BB3-49B1-9038-74B7C8005520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4F7D6E1B-582C-447B-850D-070CB049434D}">
      <dgm:prSet phldrT="[Texte]"/>
      <dgm:spPr/>
      <dgm:t>
        <a:bodyPr/>
        <a:lstStyle/>
        <a:p>
          <a:r>
            <a:rPr lang="en-GB" smtClean="0"/>
            <a:t>manage unmanaged resources; implement IDisposable, including interaction with finalization; manage IDisposable by using the Using statement; and manage finalization and garbage collection.</a:t>
          </a:r>
          <a:endParaRPr lang="en-GB" dirty="0"/>
        </a:p>
      </dgm:t>
    </dgm:pt>
    <dgm:pt modelId="{DEEAD77E-CD84-4F63-ACBC-765ACDCBCCD4}" type="parTrans" cxnId="{43657123-F248-45D1-8043-7E340E4F6428}">
      <dgm:prSet/>
      <dgm:spPr/>
      <dgm:t>
        <a:bodyPr/>
        <a:lstStyle/>
        <a:p>
          <a:endParaRPr lang="en-GB"/>
        </a:p>
      </dgm:t>
    </dgm:pt>
    <dgm:pt modelId="{BC332D87-AD91-4919-84F4-23F0318DD1D8}" type="sibTrans" cxnId="{43657123-F248-45D1-8043-7E340E4F6428}">
      <dgm:prSet/>
      <dgm:spPr/>
      <dgm:t>
        <a:bodyPr/>
        <a:lstStyle/>
        <a:p>
          <a:endParaRPr lang="en-GB"/>
        </a:p>
      </dgm:t>
    </dgm:pt>
    <dgm:pt modelId="{2DACA8AB-AAD9-4E68-9D3B-067FF2297B2D}">
      <dgm:prSet phldrT="[Texte]"/>
      <dgm:spPr/>
      <dgm:t>
        <a:bodyPr/>
        <a:lstStyle/>
        <a:p>
          <a:r>
            <a:rPr lang="en-GB" smtClean="0"/>
            <a:t>Manipulate Strings</a:t>
          </a:r>
          <a:endParaRPr lang="en-GB" dirty="0"/>
        </a:p>
      </dgm:t>
    </dgm:pt>
    <dgm:pt modelId="{7B70A4D4-3376-40C2-B8EA-4389E93505C5}" type="sibTrans" cxnId="{C006E8CE-5128-4C21-946C-FD1372F4F9DE}">
      <dgm:prSet/>
      <dgm:spPr/>
      <dgm:t>
        <a:bodyPr/>
        <a:lstStyle/>
        <a:p>
          <a:endParaRPr lang="en-GB"/>
        </a:p>
      </dgm:t>
    </dgm:pt>
    <dgm:pt modelId="{74607E98-8335-4525-817A-A2FD4726F551}" type="parTrans" cxnId="{C006E8CE-5128-4C21-946C-FD1372F4F9DE}">
      <dgm:prSet/>
      <dgm:spPr/>
      <dgm:t>
        <a:bodyPr/>
        <a:lstStyle/>
        <a:p>
          <a:endParaRPr lang="en-GB"/>
        </a:p>
      </dgm:t>
    </dgm:pt>
    <dgm:pt modelId="{A9B7967A-5CCA-4C39-8D8B-8A6F37B13D49}">
      <dgm:prSet phldrT="[Texte]"/>
      <dgm:spPr/>
      <dgm:t>
        <a:bodyPr/>
        <a:lstStyle/>
        <a:p>
          <a:r>
            <a:rPr lang="en-GB" dirty="0" smtClean="0"/>
            <a:t>Manage the Object Life Cycle</a:t>
          </a:r>
          <a:endParaRPr lang="en-GB" dirty="0"/>
        </a:p>
      </dgm:t>
    </dgm:pt>
    <dgm:pt modelId="{540AF1B4-83B0-40DC-A03E-F019186843EB}" type="sibTrans" cxnId="{B1C2BFA4-39EB-4BC9-9BBF-939DA26302E8}">
      <dgm:prSet/>
      <dgm:spPr/>
      <dgm:t>
        <a:bodyPr/>
        <a:lstStyle/>
        <a:p>
          <a:endParaRPr lang="en-GB"/>
        </a:p>
      </dgm:t>
    </dgm:pt>
    <dgm:pt modelId="{B55B4BBF-B963-4DF7-A945-1E8C8D4A044C}" type="parTrans" cxnId="{B1C2BFA4-39EB-4BC9-9BBF-939DA26302E8}">
      <dgm:prSet/>
      <dgm:spPr/>
      <dgm:t>
        <a:bodyPr/>
        <a:lstStyle/>
        <a:p>
          <a:endParaRPr lang="en-GB"/>
        </a:p>
      </dgm:t>
    </dgm:pt>
    <dgm:pt modelId="{816CF7A0-957F-48D0-B573-02D5116D41B0}">
      <dgm:prSet phldrT="[Texte]"/>
      <dgm:spPr/>
      <dgm:t>
        <a:bodyPr/>
        <a:lstStyle/>
        <a:p>
          <a:r>
            <a:rPr lang="en-GB" smtClean="0"/>
            <a:t>manipulate strings by using the StringBuilder, StringWriter, and StringReader classes; search strings; enumerate string methods; and format strings.</a:t>
          </a:r>
          <a:endParaRPr lang="en-GB" dirty="0"/>
        </a:p>
      </dgm:t>
    </dgm:pt>
    <dgm:pt modelId="{CB620E94-95AB-4E60-B6F5-13D9975AB039}" type="sibTrans" cxnId="{58F2B1AD-A177-42EE-AD01-4CCB6AB3DB2B}">
      <dgm:prSet/>
      <dgm:spPr/>
      <dgm:t>
        <a:bodyPr/>
        <a:lstStyle/>
        <a:p>
          <a:endParaRPr lang="en-GB"/>
        </a:p>
      </dgm:t>
    </dgm:pt>
    <dgm:pt modelId="{70B2ABDD-A257-4963-9B05-09A23FFA234C}" type="parTrans" cxnId="{58F2B1AD-A177-42EE-AD01-4CCB6AB3DB2B}">
      <dgm:prSet/>
      <dgm:spPr/>
      <dgm:t>
        <a:bodyPr/>
        <a:lstStyle/>
        <a:p>
          <a:endParaRPr lang="en-GB"/>
        </a:p>
      </dgm:t>
    </dgm:pt>
    <dgm:pt modelId="{D70637F6-26B7-4E3E-A8A6-836EC66C377B}" type="pres">
      <dgm:prSet presAssocID="{D1898E95-9BB3-49B1-9038-74B7C800552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9ACDA25-FBDC-448E-9402-DF9AEB59F35E}" type="pres">
      <dgm:prSet presAssocID="{A9B7967A-5CCA-4C39-8D8B-8A6F37B13D49}" presName="linNode" presStyleCnt="0"/>
      <dgm:spPr/>
    </dgm:pt>
    <dgm:pt modelId="{08158047-8381-426F-A3BF-0A4E2BF2BF03}" type="pres">
      <dgm:prSet presAssocID="{A9B7967A-5CCA-4C39-8D8B-8A6F37B13D49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EE12613-3AC6-44A3-A704-E393E05FB9A4}" type="pres">
      <dgm:prSet presAssocID="{A9B7967A-5CCA-4C39-8D8B-8A6F37B13D49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7F086A8-4505-42D2-BE75-5EBA000E1E24}" type="pres">
      <dgm:prSet presAssocID="{540AF1B4-83B0-40DC-A03E-F019186843EB}" presName="sp" presStyleCnt="0"/>
      <dgm:spPr/>
    </dgm:pt>
    <dgm:pt modelId="{70B939BE-F389-4490-BD94-F3C74986679C}" type="pres">
      <dgm:prSet presAssocID="{2DACA8AB-AAD9-4E68-9D3B-067FF2297B2D}" presName="linNode" presStyleCnt="0"/>
      <dgm:spPr/>
    </dgm:pt>
    <dgm:pt modelId="{5C5B517A-5B6C-4200-A64F-5610C1D957EA}" type="pres">
      <dgm:prSet presAssocID="{2DACA8AB-AAD9-4E68-9D3B-067FF2297B2D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BF4031E-018A-49E8-9BE1-5C9756327FCA}" type="pres">
      <dgm:prSet presAssocID="{2DACA8AB-AAD9-4E68-9D3B-067FF2297B2D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5A0D0CB-A8BF-474F-96AC-6CB150A2B9D2}" type="presOf" srcId="{4F7D6E1B-582C-447B-850D-070CB049434D}" destId="{AEE12613-3AC6-44A3-A704-E393E05FB9A4}" srcOrd="0" destOrd="0" presId="urn:microsoft.com/office/officeart/2005/8/layout/vList5"/>
    <dgm:cxn modelId="{B1C2BFA4-39EB-4BC9-9BBF-939DA26302E8}" srcId="{D1898E95-9BB3-49B1-9038-74B7C8005520}" destId="{A9B7967A-5CCA-4C39-8D8B-8A6F37B13D49}" srcOrd="0" destOrd="0" parTransId="{B55B4BBF-B963-4DF7-A945-1E8C8D4A044C}" sibTransId="{540AF1B4-83B0-40DC-A03E-F019186843EB}"/>
    <dgm:cxn modelId="{52081B59-2039-44A3-8AB2-506730BAFA66}" type="presOf" srcId="{2DACA8AB-AAD9-4E68-9D3B-067FF2297B2D}" destId="{5C5B517A-5B6C-4200-A64F-5610C1D957EA}" srcOrd="0" destOrd="0" presId="urn:microsoft.com/office/officeart/2005/8/layout/vList5"/>
    <dgm:cxn modelId="{7FD92037-335C-44A6-9E47-1FEECAD10CCA}" type="presOf" srcId="{A9B7967A-5CCA-4C39-8D8B-8A6F37B13D49}" destId="{08158047-8381-426F-A3BF-0A4E2BF2BF03}" srcOrd="0" destOrd="0" presId="urn:microsoft.com/office/officeart/2005/8/layout/vList5"/>
    <dgm:cxn modelId="{43657123-F248-45D1-8043-7E340E4F6428}" srcId="{A9B7967A-5CCA-4C39-8D8B-8A6F37B13D49}" destId="{4F7D6E1B-582C-447B-850D-070CB049434D}" srcOrd="0" destOrd="0" parTransId="{DEEAD77E-CD84-4F63-ACBC-765ACDCBCCD4}" sibTransId="{BC332D87-AD91-4919-84F4-23F0318DD1D8}"/>
    <dgm:cxn modelId="{CD09DC2F-F3A8-4CC5-8D3C-641D67F851E7}" type="presOf" srcId="{D1898E95-9BB3-49B1-9038-74B7C8005520}" destId="{D70637F6-26B7-4E3E-A8A6-836EC66C377B}" srcOrd="0" destOrd="0" presId="urn:microsoft.com/office/officeart/2005/8/layout/vList5"/>
    <dgm:cxn modelId="{C006E8CE-5128-4C21-946C-FD1372F4F9DE}" srcId="{D1898E95-9BB3-49B1-9038-74B7C8005520}" destId="{2DACA8AB-AAD9-4E68-9D3B-067FF2297B2D}" srcOrd="1" destOrd="0" parTransId="{74607E98-8335-4525-817A-A2FD4726F551}" sibTransId="{7B70A4D4-3376-40C2-B8EA-4389E93505C5}"/>
    <dgm:cxn modelId="{6B0EF220-ABEB-4A65-9BD0-BA30C2CE4137}" type="presOf" srcId="{816CF7A0-957F-48D0-B573-02D5116D41B0}" destId="{CBF4031E-018A-49E8-9BE1-5C9756327FCA}" srcOrd="0" destOrd="0" presId="urn:microsoft.com/office/officeart/2005/8/layout/vList5"/>
    <dgm:cxn modelId="{58F2B1AD-A177-42EE-AD01-4CCB6AB3DB2B}" srcId="{2DACA8AB-AAD9-4E68-9D3B-067FF2297B2D}" destId="{816CF7A0-957F-48D0-B573-02D5116D41B0}" srcOrd="0" destOrd="0" parTransId="{70B2ABDD-A257-4963-9B05-09A23FFA234C}" sibTransId="{CB620E94-95AB-4E60-B6F5-13D9975AB039}"/>
    <dgm:cxn modelId="{1C06E9D8-103F-4F39-BCA2-61FA66ECDB96}" type="presParOf" srcId="{D70637F6-26B7-4E3E-A8A6-836EC66C377B}" destId="{E9ACDA25-FBDC-448E-9402-DF9AEB59F35E}" srcOrd="0" destOrd="0" presId="urn:microsoft.com/office/officeart/2005/8/layout/vList5"/>
    <dgm:cxn modelId="{DD05656B-F388-4CD3-AD96-BAFF6D66D2D7}" type="presParOf" srcId="{E9ACDA25-FBDC-448E-9402-DF9AEB59F35E}" destId="{08158047-8381-426F-A3BF-0A4E2BF2BF03}" srcOrd="0" destOrd="0" presId="urn:microsoft.com/office/officeart/2005/8/layout/vList5"/>
    <dgm:cxn modelId="{2AF3B207-D9F5-4B52-9F5A-E59D0C7739DC}" type="presParOf" srcId="{E9ACDA25-FBDC-448E-9402-DF9AEB59F35E}" destId="{AEE12613-3AC6-44A3-A704-E393E05FB9A4}" srcOrd="1" destOrd="0" presId="urn:microsoft.com/office/officeart/2005/8/layout/vList5"/>
    <dgm:cxn modelId="{BC93F90D-44AF-40C1-BDA4-C4719611E631}" type="presParOf" srcId="{D70637F6-26B7-4E3E-A8A6-836EC66C377B}" destId="{37F086A8-4505-42D2-BE75-5EBA000E1E24}" srcOrd="1" destOrd="0" presId="urn:microsoft.com/office/officeart/2005/8/layout/vList5"/>
    <dgm:cxn modelId="{0F9050F9-D2FB-4E93-B436-E89CF52EABF8}" type="presParOf" srcId="{D70637F6-26B7-4E3E-A8A6-836EC66C377B}" destId="{70B939BE-F389-4490-BD94-F3C74986679C}" srcOrd="2" destOrd="0" presId="urn:microsoft.com/office/officeart/2005/8/layout/vList5"/>
    <dgm:cxn modelId="{D0E67A63-F37D-44B9-8CD2-5DDAED8B6178}" type="presParOf" srcId="{70B939BE-F389-4490-BD94-F3C74986679C}" destId="{5C5B517A-5B6C-4200-A64F-5610C1D957EA}" srcOrd="0" destOrd="0" presId="urn:microsoft.com/office/officeart/2005/8/layout/vList5"/>
    <dgm:cxn modelId="{EAA2D8EF-0530-42B7-A748-3D92B8373B4F}" type="presParOf" srcId="{70B939BE-F389-4490-BD94-F3C74986679C}" destId="{CBF4031E-018A-49E8-9BE1-5C9756327FC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898E95-9BB3-49B1-9038-74B7C8005520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2DACA8AB-AAD9-4E68-9D3B-067FF2297B2D}">
      <dgm:prSet phldrT="[Texte]"/>
      <dgm:spPr/>
      <dgm:t>
        <a:bodyPr/>
        <a:lstStyle/>
        <a:p>
          <a:r>
            <a:rPr lang="en-GB" dirty="0" smtClean="0"/>
            <a:t>Perform Symmetric and Asymmetric Encryption</a:t>
          </a:r>
          <a:endParaRPr lang="en-GB" dirty="0"/>
        </a:p>
      </dgm:t>
    </dgm:pt>
    <dgm:pt modelId="{7B70A4D4-3376-40C2-B8EA-4389E93505C5}" type="sibTrans" cxnId="{C006E8CE-5128-4C21-946C-FD1372F4F9DE}">
      <dgm:prSet/>
      <dgm:spPr/>
      <dgm:t>
        <a:bodyPr/>
        <a:lstStyle/>
        <a:p>
          <a:endParaRPr lang="en-GB"/>
        </a:p>
      </dgm:t>
    </dgm:pt>
    <dgm:pt modelId="{74607E98-8335-4525-817A-A2FD4726F551}" type="parTrans" cxnId="{C006E8CE-5128-4C21-946C-FD1372F4F9DE}">
      <dgm:prSet/>
      <dgm:spPr/>
      <dgm:t>
        <a:bodyPr/>
        <a:lstStyle/>
        <a:p>
          <a:endParaRPr lang="en-GB"/>
        </a:p>
      </dgm:t>
    </dgm:pt>
    <dgm:pt modelId="{58B6C02D-6A71-4295-AFFB-2C0A33FBC48D}">
      <dgm:prSet custT="1"/>
      <dgm:spPr/>
      <dgm:t>
        <a:bodyPr/>
        <a:lstStyle/>
        <a:p>
          <a:r>
            <a:rPr lang="en-GB" sz="1000" dirty="0" smtClean="0"/>
            <a:t>version assemblies; sign assemblies using strong names; implement side-by-side hosting; put an assembly in the global assembly cache;</a:t>
          </a:r>
          <a:endParaRPr lang="en-GB" sz="1000" dirty="0"/>
        </a:p>
      </dgm:t>
    </dgm:pt>
    <dgm:pt modelId="{19221B42-536D-4E64-8895-D6857B10A1C3}" type="parTrans" cxnId="{C7725F15-6BC6-4609-A48B-DEF1A40178E0}">
      <dgm:prSet/>
      <dgm:spPr/>
      <dgm:t>
        <a:bodyPr/>
        <a:lstStyle/>
        <a:p>
          <a:endParaRPr lang="en-GB"/>
        </a:p>
      </dgm:t>
    </dgm:pt>
    <dgm:pt modelId="{8D0730ED-F597-4653-BE4E-9C21119FF425}" type="sibTrans" cxnId="{C7725F15-6BC6-4609-A48B-DEF1A40178E0}">
      <dgm:prSet/>
      <dgm:spPr/>
      <dgm:t>
        <a:bodyPr/>
        <a:lstStyle/>
        <a:p>
          <a:endParaRPr lang="en-GB"/>
        </a:p>
      </dgm:t>
    </dgm:pt>
    <dgm:pt modelId="{A2548140-B566-478B-8E06-AB2BD7A117B1}">
      <dgm:prSet/>
      <dgm:spPr/>
      <dgm:t>
        <a:bodyPr/>
        <a:lstStyle/>
        <a:p>
          <a:r>
            <a:rPr lang="en-GB" dirty="0" smtClean="0"/>
            <a:t>Debug an Application</a:t>
          </a:r>
          <a:endParaRPr lang="en-GB" dirty="0"/>
        </a:p>
      </dgm:t>
    </dgm:pt>
    <dgm:pt modelId="{61311BE9-A844-4603-8CA7-ECA3361F7E07}" type="parTrans" cxnId="{730E128F-B574-4823-91CD-821C3087B301}">
      <dgm:prSet/>
      <dgm:spPr/>
      <dgm:t>
        <a:bodyPr/>
        <a:lstStyle/>
        <a:p>
          <a:endParaRPr lang="en-GB"/>
        </a:p>
      </dgm:t>
    </dgm:pt>
    <dgm:pt modelId="{094EE073-C1D4-4481-97AA-B785DBF1039B}" type="sibTrans" cxnId="{730E128F-B574-4823-91CD-821C3087B301}">
      <dgm:prSet/>
      <dgm:spPr/>
      <dgm:t>
        <a:bodyPr/>
        <a:lstStyle/>
        <a:p>
          <a:endParaRPr lang="en-GB"/>
        </a:p>
      </dgm:t>
    </dgm:pt>
    <dgm:pt modelId="{963DC8AE-2EE7-49AE-9EC4-A25A7CB1ABF4}">
      <dgm:prSet/>
      <dgm:spPr/>
      <dgm:t>
        <a:bodyPr/>
        <a:lstStyle/>
        <a:p>
          <a:r>
            <a:rPr lang="en-GB" smtClean="0"/>
            <a:t>Implement Diagnostics in an Application</a:t>
          </a:r>
          <a:endParaRPr lang="en-GB" dirty="0"/>
        </a:p>
      </dgm:t>
    </dgm:pt>
    <dgm:pt modelId="{21A82B0C-EDD6-4BE7-A47E-66ED6B744DC5}" type="parTrans" cxnId="{8668974A-2038-47B9-8D75-5EA34D36E5C1}">
      <dgm:prSet/>
      <dgm:spPr/>
      <dgm:t>
        <a:bodyPr/>
        <a:lstStyle/>
        <a:p>
          <a:endParaRPr lang="en-GB"/>
        </a:p>
      </dgm:t>
    </dgm:pt>
    <dgm:pt modelId="{ECE8F68E-DC0D-4CFC-A4AF-049A49018E1F}" type="sibTrans" cxnId="{8668974A-2038-47B9-8D75-5EA34D36E5C1}">
      <dgm:prSet/>
      <dgm:spPr/>
      <dgm:t>
        <a:bodyPr/>
        <a:lstStyle/>
        <a:p>
          <a:endParaRPr lang="en-GB"/>
        </a:p>
      </dgm:t>
    </dgm:pt>
    <dgm:pt modelId="{A9B7967A-5CCA-4C39-8D8B-8A6F37B13D49}">
      <dgm:prSet phldrT="[Texte]"/>
      <dgm:spPr/>
      <dgm:t>
        <a:bodyPr/>
        <a:lstStyle/>
        <a:p>
          <a:r>
            <a:rPr lang="en-GB" dirty="0" smtClean="0"/>
            <a:t>Validate Application Input</a:t>
          </a:r>
          <a:endParaRPr lang="en-GB" dirty="0"/>
        </a:p>
      </dgm:t>
    </dgm:pt>
    <dgm:pt modelId="{540AF1B4-83B0-40DC-A03E-F019186843EB}" type="sibTrans" cxnId="{B1C2BFA4-39EB-4BC9-9BBF-939DA26302E8}">
      <dgm:prSet/>
      <dgm:spPr/>
      <dgm:t>
        <a:bodyPr/>
        <a:lstStyle/>
        <a:p>
          <a:endParaRPr lang="en-GB"/>
        </a:p>
      </dgm:t>
    </dgm:pt>
    <dgm:pt modelId="{B55B4BBF-B963-4DF7-A945-1E8C8D4A044C}" type="parTrans" cxnId="{B1C2BFA4-39EB-4BC9-9BBF-939DA26302E8}">
      <dgm:prSet/>
      <dgm:spPr/>
      <dgm:t>
        <a:bodyPr/>
        <a:lstStyle/>
        <a:p>
          <a:endParaRPr lang="en-GB"/>
        </a:p>
      </dgm:t>
    </dgm:pt>
    <dgm:pt modelId="{816CF7A0-957F-48D0-B573-02D5116D41B0}">
      <dgm:prSet phldrT="[Texte]" custT="1"/>
      <dgm:spPr/>
      <dgm:t>
        <a:bodyPr/>
        <a:lstStyle/>
        <a:p>
          <a:r>
            <a:rPr lang="en-GB" sz="1000" dirty="0" smtClean="0"/>
            <a:t>choose an appropriate encryption algorithm; manage and create certificates; implement key management; implement the </a:t>
          </a:r>
          <a:r>
            <a:rPr lang="en-GB" sz="1000" dirty="0" err="1" smtClean="0"/>
            <a:t>System.Security</a:t>
          </a:r>
          <a:r>
            <a:rPr lang="en-GB" sz="1000" dirty="0" smtClean="0"/>
            <a:t> namespace; hashing data; and encrypt streams.</a:t>
          </a:r>
          <a:endParaRPr lang="en-GB" sz="1000" dirty="0"/>
        </a:p>
      </dgm:t>
    </dgm:pt>
    <dgm:pt modelId="{CB620E94-95AB-4E60-B6F5-13D9975AB039}" type="sibTrans" cxnId="{58F2B1AD-A177-42EE-AD01-4CCB6AB3DB2B}">
      <dgm:prSet/>
      <dgm:spPr/>
      <dgm:t>
        <a:bodyPr/>
        <a:lstStyle/>
        <a:p>
          <a:endParaRPr lang="en-GB"/>
        </a:p>
      </dgm:t>
    </dgm:pt>
    <dgm:pt modelId="{70B2ABDD-A257-4963-9B05-09A23FFA234C}" type="parTrans" cxnId="{58F2B1AD-A177-42EE-AD01-4CCB6AB3DB2B}">
      <dgm:prSet/>
      <dgm:spPr/>
      <dgm:t>
        <a:bodyPr/>
        <a:lstStyle/>
        <a:p>
          <a:endParaRPr lang="en-GB"/>
        </a:p>
      </dgm:t>
    </dgm:pt>
    <dgm:pt modelId="{4F7D6E1B-582C-447B-850D-070CB049434D}">
      <dgm:prSet phldrT="[Texte]" custT="1"/>
      <dgm:spPr/>
      <dgm:t>
        <a:bodyPr/>
        <a:lstStyle/>
        <a:p>
          <a:r>
            <a:rPr lang="en-GB" sz="1000" dirty="0" smtClean="0"/>
            <a:t>validate JSON data; data collection types; manage data integrity; evaluate a regular expression to validate the input format; use built-in functions to validate data type and content out of scope; and writing regular expressions.</a:t>
          </a:r>
          <a:endParaRPr lang="en-GB" sz="1000" dirty="0"/>
        </a:p>
      </dgm:t>
    </dgm:pt>
    <dgm:pt modelId="{BC332D87-AD91-4919-84F4-23F0318DD1D8}" type="sibTrans" cxnId="{43657123-F248-45D1-8043-7E340E4F6428}">
      <dgm:prSet/>
      <dgm:spPr/>
      <dgm:t>
        <a:bodyPr/>
        <a:lstStyle/>
        <a:p>
          <a:endParaRPr lang="en-GB"/>
        </a:p>
      </dgm:t>
    </dgm:pt>
    <dgm:pt modelId="{DEEAD77E-CD84-4F63-ACBC-765ACDCBCCD4}" type="parTrans" cxnId="{43657123-F248-45D1-8043-7E340E4F6428}">
      <dgm:prSet/>
      <dgm:spPr/>
      <dgm:t>
        <a:bodyPr/>
        <a:lstStyle/>
        <a:p>
          <a:endParaRPr lang="en-GB"/>
        </a:p>
      </dgm:t>
    </dgm:pt>
    <dgm:pt modelId="{A9DE464B-105F-4246-A1BA-ED864E112AAF}">
      <dgm:prSet phldrT="[Texte]"/>
      <dgm:spPr/>
      <dgm:t>
        <a:bodyPr/>
        <a:lstStyle/>
        <a:p>
          <a:r>
            <a:rPr lang="en-GB" smtClean="0"/>
            <a:t>Manage Assemblies</a:t>
          </a:r>
          <a:endParaRPr lang="en-GB" dirty="0"/>
        </a:p>
      </dgm:t>
    </dgm:pt>
    <dgm:pt modelId="{2F2197BC-1FB7-4468-85A8-50BE5A645B93}" type="sibTrans" cxnId="{CD7D144C-1D02-413B-B135-A54B7E911B33}">
      <dgm:prSet/>
      <dgm:spPr/>
      <dgm:t>
        <a:bodyPr/>
        <a:lstStyle/>
        <a:p>
          <a:endParaRPr lang="en-GB"/>
        </a:p>
      </dgm:t>
    </dgm:pt>
    <dgm:pt modelId="{D4986DE0-CDD0-4256-8990-0740AF096C6D}" type="parTrans" cxnId="{CD7D144C-1D02-413B-B135-A54B7E911B33}">
      <dgm:prSet/>
      <dgm:spPr/>
      <dgm:t>
        <a:bodyPr/>
        <a:lstStyle/>
        <a:p>
          <a:endParaRPr lang="en-GB"/>
        </a:p>
      </dgm:t>
    </dgm:pt>
    <dgm:pt modelId="{59EFC25C-9E86-4DDB-B7ED-1B3C82313339}">
      <dgm:prSet custT="1"/>
      <dgm:spPr/>
      <dgm:t>
        <a:bodyPr/>
        <a:lstStyle/>
        <a:p>
          <a:r>
            <a:rPr lang="en-GB" sz="1000" dirty="0" smtClean="0"/>
            <a:t>create and manage compiler directives; choose an appropriate build type; and manage programming database files and symbols.</a:t>
          </a:r>
          <a:endParaRPr lang="en-GB" sz="1000" dirty="0"/>
        </a:p>
      </dgm:t>
    </dgm:pt>
    <dgm:pt modelId="{ECDE7CFF-5EA6-405F-A575-0029AFFD1766}" type="sibTrans" cxnId="{2D4D11DC-6C2C-4DC4-A7A5-33438DE9B7A7}">
      <dgm:prSet/>
      <dgm:spPr/>
      <dgm:t>
        <a:bodyPr/>
        <a:lstStyle/>
        <a:p>
          <a:endParaRPr lang="en-GB"/>
        </a:p>
      </dgm:t>
    </dgm:pt>
    <dgm:pt modelId="{820A2AE0-D98A-4642-91F2-B875A870EC2A}" type="parTrans" cxnId="{2D4D11DC-6C2C-4DC4-A7A5-33438DE9B7A7}">
      <dgm:prSet/>
      <dgm:spPr/>
      <dgm:t>
        <a:bodyPr/>
        <a:lstStyle/>
        <a:p>
          <a:endParaRPr lang="en-GB"/>
        </a:p>
      </dgm:t>
    </dgm:pt>
    <dgm:pt modelId="{B5A3629E-956E-4B53-B6A2-C6D2C443E1DE}">
      <dgm:prSet custT="1"/>
      <dgm:spPr/>
      <dgm:t>
        <a:bodyPr/>
        <a:lstStyle/>
        <a:p>
          <a:r>
            <a:rPr lang="en-GB" sz="1000" dirty="0" smtClean="0"/>
            <a:t>implement logging and tracing; profiling applications; create and monitor performance counters; and write to the event log.</a:t>
          </a:r>
          <a:endParaRPr lang="en-GB" sz="1000" dirty="0"/>
        </a:p>
      </dgm:t>
    </dgm:pt>
    <dgm:pt modelId="{EA1C9CE2-2FB5-4901-8AAE-342C7B984C11}" type="sibTrans" cxnId="{95520872-7E9D-42C2-B69A-599E09A4269E}">
      <dgm:prSet/>
      <dgm:spPr/>
      <dgm:t>
        <a:bodyPr/>
        <a:lstStyle/>
        <a:p>
          <a:endParaRPr lang="en-GB"/>
        </a:p>
      </dgm:t>
    </dgm:pt>
    <dgm:pt modelId="{A389DBD3-49ED-4598-830F-CEFF323DE761}" type="parTrans" cxnId="{95520872-7E9D-42C2-B69A-599E09A4269E}">
      <dgm:prSet/>
      <dgm:spPr/>
      <dgm:t>
        <a:bodyPr/>
        <a:lstStyle/>
        <a:p>
          <a:endParaRPr lang="en-GB"/>
        </a:p>
      </dgm:t>
    </dgm:pt>
    <dgm:pt modelId="{D70637F6-26B7-4E3E-A8A6-836EC66C377B}" type="pres">
      <dgm:prSet presAssocID="{D1898E95-9BB3-49B1-9038-74B7C800552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9ACDA25-FBDC-448E-9402-DF9AEB59F35E}" type="pres">
      <dgm:prSet presAssocID="{A9B7967A-5CCA-4C39-8D8B-8A6F37B13D49}" presName="linNode" presStyleCnt="0"/>
      <dgm:spPr/>
    </dgm:pt>
    <dgm:pt modelId="{08158047-8381-426F-A3BF-0A4E2BF2BF03}" type="pres">
      <dgm:prSet presAssocID="{A9B7967A-5CCA-4C39-8D8B-8A6F37B13D49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EE12613-3AC6-44A3-A704-E393E05FB9A4}" type="pres">
      <dgm:prSet presAssocID="{A9B7967A-5CCA-4C39-8D8B-8A6F37B13D49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7F086A8-4505-42D2-BE75-5EBA000E1E24}" type="pres">
      <dgm:prSet presAssocID="{540AF1B4-83B0-40DC-A03E-F019186843EB}" presName="sp" presStyleCnt="0"/>
      <dgm:spPr/>
    </dgm:pt>
    <dgm:pt modelId="{70B939BE-F389-4490-BD94-F3C74986679C}" type="pres">
      <dgm:prSet presAssocID="{2DACA8AB-AAD9-4E68-9D3B-067FF2297B2D}" presName="linNode" presStyleCnt="0"/>
      <dgm:spPr/>
    </dgm:pt>
    <dgm:pt modelId="{5C5B517A-5B6C-4200-A64F-5610C1D957EA}" type="pres">
      <dgm:prSet presAssocID="{2DACA8AB-AAD9-4E68-9D3B-067FF2297B2D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BF4031E-018A-49E8-9BE1-5C9756327FCA}" type="pres">
      <dgm:prSet presAssocID="{2DACA8AB-AAD9-4E68-9D3B-067FF2297B2D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E622D41-225F-4E6E-8996-FCB813107D0D}" type="pres">
      <dgm:prSet presAssocID="{7B70A4D4-3376-40C2-B8EA-4389E93505C5}" presName="sp" presStyleCnt="0"/>
      <dgm:spPr/>
    </dgm:pt>
    <dgm:pt modelId="{BC0550BF-D88A-454B-9D31-CAEE0B348DDF}" type="pres">
      <dgm:prSet presAssocID="{A9DE464B-105F-4246-A1BA-ED864E112AAF}" presName="linNode" presStyleCnt="0"/>
      <dgm:spPr/>
    </dgm:pt>
    <dgm:pt modelId="{9CBD801B-590A-4B8C-BB19-4118EBE248BA}" type="pres">
      <dgm:prSet presAssocID="{A9DE464B-105F-4246-A1BA-ED864E112AAF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09FCE53-AC22-451B-A9E5-11BCBDA76EE0}" type="pres">
      <dgm:prSet presAssocID="{A9DE464B-105F-4246-A1BA-ED864E112AAF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8852241-741F-4BA8-AB7A-D186C039828A}" type="pres">
      <dgm:prSet presAssocID="{2F2197BC-1FB7-4468-85A8-50BE5A645B93}" presName="sp" presStyleCnt="0"/>
      <dgm:spPr/>
    </dgm:pt>
    <dgm:pt modelId="{2865B256-3932-448A-AF36-F616231A45F0}" type="pres">
      <dgm:prSet presAssocID="{A2548140-B566-478B-8E06-AB2BD7A117B1}" presName="linNode" presStyleCnt="0"/>
      <dgm:spPr/>
    </dgm:pt>
    <dgm:pt modelId="{5C7359F7-2369-42C2-BDEF-BE9BF1589082}" type="pres">
      <dgm:prSet presAssocID="{A2548140-B566-478B-8E06-AB2BD7A117B1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64226B5-DB4B-45EA-8411-0A39415C7F8F}" type="pres">
      <dgm:prSet presAssocID="{A2548140-B566-478B-8E06-AB2BD7A117B1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0BB3C76-14B9-42B2-A22B-318C58EECC06}" type="pres">
      <dgm:prSet presAssocID="{094EE073-C1D4-4481-97AA-B785DBF1039B}" presName="sp" presStyleCnt="0"/>
      <dgm:spPr/>
    </dgm:pt>
    <dgm:pt modelId="{AB176112-A434-4C39-922D-40ED2ECA30C3}" type="pres">
      <dgm:prSet presAssocID="{963DC8AE-2EE7-49AE-9EC4-A25A7CB1ABF4}" presName="linNode" presStyleCnt="0"/>
      <dgm:spPr/>
    </dgm:pt>
    <dgm:pt modelId="{81EC3D4A-1583-48A8-BE8F-AB3FA8BD0A7B}" type="pres">
      <dgm:prSet presAssocID="{963DC8AE-2EE7-49AE-9EC4-A25A7CB1ABF4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5E8507-C4B0-4B3C-BE2E-ED47AAA67380}" type="pres">
      <dgm:prSet presAssocID="{963DC8AE-2EE7-49AE-9EC4-A25A7CB1ABF4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6B434C1-BB32-40FB-9365-B9BA6A7E2371}" type="presOf" srcId="{2DACA8AB-AAD9-4E68-9D3B-067FF2297B2D}" destId="{5C5B517A-5B6C-4200-A64F-5610C1D957EA}" srcOrd="0" destOrd="0" presId="urn:microsoft.com/office/officeart/2005/8/layout/vList5"/>
    <dgm:cxn modelId="{B1C2BFA4-39EB-4BC9-9BBF-939DA26302E8}" srcId="{D1898E95-9BB3-49B1-9038-74B7C8005520}" destId="{A9B7967A-5CCA-4C39-8D8B-8A6F37B13D49}" srcOrd="0" destOrd="0" parTransId="{B55B4BBF-B963-4DF7-A945-1E8C8D4A044C}" sibTransId="{540AF1B4-83B0-40DC-A03E-F019186843EB}"/>
    <dgm:cxn modelId="{C9CEB014-83D2-4DC1-B995-1AEC4A2F5A3B}" type="presOf" srcId="{A9DE464B-105F-4246-A1BA-ED864E112AAF}" destId="{9CBD801B-590A-4B8C-BB19-4118EBE248BA}" srcOrd="0" destOrd="0" presId="urn:microsoft.com/office/officeart/2005/8/layout/vList5"/>
    <dgm:cxn modelId="{765663F3-C023-4C2D-A2A3-B532C0084FB8}" type="presOf" srcId="{A2548140-B566-478B-8E06-AB2BD7A117B1}" destId="{5C7359F7-2369-42C2-BDEF-BE9BF1589082}" srcOrd="0" destOrd="0" presId="urn:microsoft.com/office/officeart/2005/8/layout/vList5"/>
    <dgm:cxn modelId="{2D4D11DC-6C2C-4DC4-A7A5-33438DE9B7A7}" srcId="{A2548140-B566-478B-8E06-AB2BD7A117B1}" destId="{59EFC25C-9E86-4DDB-B7ED-1B3C82313339}" srcOrd="0" destOrd="0" parTransId="{820A2AE0-D98A-4642-91F2-B875A870EC2A}" sibTransId="{ECDE7CFF-5EA6-405F-A575-0029AFFD1766}"/>
    <dgm:cxn modelId="{95520872-7E9D-42C2-B69A-599E09A4269E}" srcId="{963DC8AE-2EE7-49AE-9EC4-A25A7CB1ABF4}" destId="{B5A3629E-956E-4B53-B6A2-C6D2C443E1DE}" srcOrd="0" destOrd="0" parTransId="{A389DBD3-49ED-4598-830F-CEFF323DE761}" sibTransId="{EA1C9CE2-2FB5-4901-8AAE-342C7B984C11}"/>
    <dgm:cxn modelId="{BAB22B36-05DA-40A2-A022-5DB6BF52BC2C}" type="presOf" srcId="{816CF7A0-957F-48D0-B573-02D5116D41B0}" destId="{CBF4031E-018A-49E8-9BE1-5C9756327FCA}" srcOrd="0" destOrd="0" presId="urn:microsoft.com/office/officeart/2005/8/layout/vList5"/>
    <dgm:cxn modelId="{E56BF460-AF6D-4138-9A89-7B162D809C90}" type="presOf" srcId="{59EFC25C-9E86-4DDB-B7ED-1B3C82313339}" destId="{A64226B5-DB4B-45EA-8411-0A39415C7F8F}" srcOrd="0" destOrd="0" presId="urn:microsoft.com/office/officeart/2005/8/layout/vList5"/>
    <dgm:cxn modelId="{EC3BD8A0-5A2F-4168-87B6-32F32ABDD1C5}" type="presOf" srcId="{A9B7967A-5CCA-4C39-8D8B-8A6F37B13D49}" destId="{08158047-8381-426F-A3BF-0A4E2BF2BF03}" srcOrd="0" destOrd="0" presId="urn:microsoft.com/office/officeart/2005/8/layout/vList5"/>
    <dgm:cxn modelId="{CD7D144C-1D02-413B-B135-A54B7E911B33}" srcId="{D1898E95-9BB3-49B1-9038-74B7C8005520}" destId="{A9DE464B-105F-4246-A1BA-ED864E112AAF}" srcOrd="2" destOrd="0" parTransId="{D4986DE0-CDD0-4256-8990-0740AF096C6D}" sibTransId="{2F2197BC-1FB7-4468-85A8-50BE5A645B93}"/>
    <dgm:cxn modelId="{730E128F-B574-4823-91CD-821C3087B301}" srcId="{D1898E95-9BB3-49B1-9038-74B7C8005520}" destId="{A2548140-B566-478B-8E06-AB2BD7A117B1}" srcOrd="3" destOrd="0" parTransId="{61311BE9-A844-4603-8CA7-ECA3361F7E07}" sibTransId="{094EE073-C1D4-4481-97AA-B785DBF1039B}"/>
    <dgm:cxn modelId="{8668974A-2038-47B9-8D75-5EA34D36E5C1}" srcId="{D1898E95-9BB3-49B1-9038-74B7C8005520}" destId="{963DC8AE-2EE7-49AE-9EC4-A25A7CB1ABF4}" srcOrd="4" destOrd="0" parTransId="{21A82B0C-EDD6-4BE7-A47E-66ED6B744DC5}" sibTransId="{ECE8F68E-DC0D-4CFC-A4AF-049A49018E1F}"/>
    <dgm:cxn modelId="{0D9CA024-9832-4A5D-8CBB-FFA467D03DFD}" type="presOf" srcId="{963DC8AE-2EE7-49AE-9EC4-A25A7CB1ABF4}" destId="{81EC3D4A-1583-48A8-BE8F-AB3FA8BD0A7B}" srcOrd="0" destOrd="0" presId="urn:microsoft.com/office/officeart/2005/8/layout/vList5"/>
    <dgm:cxn modelId="{43657123-F248-45D1-8043-7E340E4F6428}" srcId="{A9B7967A-5CCA-4C39-8D8B-8A6F37B13D49}" destId="{4F7D6E1B-582C-447B-850D-070CB049434D}" srcOrd="0" destOrd="0" parTransId="{DEEAD77E-CD84-4F63-ACBC-765ACDCBCCD4}" sibTransId="{BC332D87-AD91-4919-84F4-23F0318DD1D8}"/>
    <dgm:cxn modelId="{B1FEED7D-A25C-4DC7-AC08-737778FD8A89}" type="presOf" srcId="{D1898E95-9BB3-49B1-9038-74B7C8005520}" destId="{D70637F6-26B7-4E3E-A8A6-836EC66C377B}" srcOrd="0" destOrd="0" presId="urn:microsoft.com/office/officeart/2005/8/layout/vList5"/>
    <dgm:cxn modelId="{C7725F15-6BC6-4609-A48B-DEF1A40178E0}" srcId="{A9DE464B-105F-4246-A1BA-ED864E112AAF}" destId="{58B6C02D-6A71-4295-AFFB-2C0A33FBC48D}" srcOrd="0" destOrd="0" parTransId="{19221B42-536D-4E64-8895-D6857B10A1C3}" sibTransId="{8D0730ED-F597-4653-BE4E-9C21119FF425}"/>
    <dgm:cxn modelId="{F600B72A-5BA2-47A5-970B-3065800CB95E}" type="presOf" srcId="{58B6C02D-6A71-4295-AFFB-2C0A33FBC48D}" destId="{609FCE53-AC22-451B-A9E5-11BCBDA76EE0}" srcOrd="0" destOrd="0" presId="urn:microsoft.com/office/officeart/2005/8/layout/vList5"/>
    <dgm:cxn modelId="{F995716B-6FB5-4CD8-A99C-6A6C5793509F}" type="presOf" srcId="{4F7D6E1B-582C-447B-850D-070CB049434D}" destId="{AEE12613-3AC6-44A3-A704-E393E05FB9A4}" srcOrd="0" destOrd="0" presId="urn:microsoft.com/office/officeart/2005/8/layout/vList5"/>
    <dgm:cxn modelId="{1D56F9A3-9EB1-4649-BBD7-66E3B42B848B}" type="presOf" srcId="{B5A3629E-956E-4B53-B6A2-C6D2C443E1DE}" destId="{415E8507-C4B0-4B3C-BE2E-ED47AAA67380}" srcOrd="0" destOrd="0" presId="urn:microsoft.com/office/officeart/2005/8/layout/vList5"/>
    <dgm:cxn modelId="{C006E8CE-5128-4C21-946C-FD1372F4F9DE}" srcId="{D1898E95-9BB3-49B1-9038-74B7C8005520}" destId="{2DACA8AB-AAD9-4E68-9D3B-067FF2297B2D}" srcOrd="1" destOrd="0" parTransId="{74607E98-8335-4525-817A-A2FD4726F551}" sibTransId="{7B70A4D4-3376-40C2-B8EA-4389E93505C5}"/>
    <dgm:cxn modelId="{58F2B1AD-A177-42EE-AD01-4CCB6AB3DB2B}" srcId="{2DACA8AB-AAD9-4E68-9D3B-067FF2297B2D}" destId="{816CF7A0-957F-48D0-B573-02D5116D41B0}" srcOrd="0" destOrd="0" parTransId="{70B2ABDD-A257-4963-9B05-09A23FFA234C}" sibTransId="{CB620E94-95AB-4E60-B6F5-13D9975AB039}"/>
    <dgm:cxn modelId="{24BF51AC-E01B-43FE-B7FA-D50FAFBDCEA0}" type="presParOf" srcId="{D70637F6-26B7-4E3E-A8A6-836EC66C377B}" destId="{E9ACDA25-FBDC-448E-9402-DF9AEB59F35E}" srcOrd="0" destOrd="0" presId="urn:microsoft.com/office/officeart/2005/8/layout/vList5"/>
    <dgm:cxn modelId="{48B16AB8-F086-46E9-85C7-5B12F0312CE2}" type="presParOf" srcId="{E9ACDA25-FBDC-448E-9402-DF9AEB59F35E}" destId="{08158047-8381-426F-A3BF-0A4E2BF2BF03}" srcOrd="0" destOrd="0" presId="urn:microsoft.com/office/officeart/2005/8/layout/vList5"/>
    <dgm:cxn modelId="{0015B672-4690-49DA-B821-59D1D8D86C5B}" type="presParOf" srcId="{E9ACDA25-FBDC-448E-9402-DF9AEB59F35E}" destId="{AEE12613-3AC6-44A3-A704-E393E05FB9A4}" srcOrd="1" destOrd="0" presId="urn:microsoft.com/office/officeart/2005/8/layout/vList5"/>
    <dgm:cxn modelId="{B1805B70-D70B-4CDD-BB98-3C24388EFD0B}" type="presParOf" srcId="{D70637F6-26B7-4E3E-A8A6-836EC66C377B}" destId="{37F086A8-4505-42D2-BE75-5EBA000E1E24}" srcOrd="1" destOrd="0" presId="urn:microsoft.com/office/officeart/2005/8/layout/vList5"/>
    <dgm:cxn modelId="{03481FBB-2BFB-4637-8B66-47C0173BC481}" type="presParOf" srcId="{D70637F6-26B7-4E3E-A8A6-836EC66C377B}" destId="{70B939BE-F389-4490-BD94-F3C74986679C}" srcOrd="2" destOrd="0" presId="urn:microsoft.com/office/officeart/2005/8/layout/vList5"/>
    <dgm:cxn modelId="{C44CC379-3CBA-4CAC-AAF9-C8F389796972}" type="presParOf" srcId="{70B939BE-F389-4490-BD94-F3C74986679C}" destId="{5C5B517A-5B6C-4200-A64F-5610C1D957EA}" srcOrd="0" destOrd="0" presId="urn:microsoft.com/office/officeart/2005/8/layout/vList5"/>
    <dgm:cxn modelId="{5B648053-7817-4450-8EAB-8572D2D4A5C6}" type="presParOf" srcId="{70B939BE-F389-4490-BD94-F3C74986679C}" destId="{CBF4031E-018A-49E8-9BE1-5C9756327FCA}" srcOrd="1" destOrd="0" presId="urn:microsoft.com/office/officeart/2005/8/layout/vList5"/>
    <dgm:cxn modelId="{475063F0-4709-4D05-AC73-869B3F4F7901}" type="presParOf" srcId="{D70637F6-26B7-4E3E-A8A6-836EC66C377B}" destId="{1E622D41-225F-4E6E-8996-FCB813107D0D}" srcOrd="3" destOrd="0" presId="urn:microsoft.com/office/officeart/2005/8/layout/vList5"/>
    <dgm:cxn modelId="{6CB7AB9E-4756-4A57-B5DA-340F3DAE2FCE}" type="presParOf" srcId="{D70637F6-26B7-4E3E-A8A6-836EC66C377B}" destId="{BC0550BF-D88A-454B-9D31-CAEE0B348DDF}" srcOrd="4" destOrd="0" presId="urn:microsoft.com/office/officeart/2005/8/layout/vList5"/>
    <dgm:cxn modelId="{5776B64E-C8B0-4972-9E17-C78514D8DD0F}" type="presParOf" srcId="{BC0550BF-D88A-454B-9D31-CAEE0B348DDF}" destId="{9CBD801B-590A-4B8C-BB19-4118EBE248BA}" srcOrd="0" destOrd="0" presId="urn:microsoft.com/office/officeart/2005/8/layout/vList5"/>
    <dgm:cxn modelId="{69D7D43F-DD98-47B5-B870-00B65472D9E9}" type="presParOf" srcId="{BC0550BF-D88A-454B-9D31-CAEE0B348DDF}" destId="{609FCE53-AC22-451B-A9E5-11BCBDA76EE0}" srcOrd="1" destOrd="0" presId="urn:microsoft.com/office/officeart/2005/8/layout/vList5"/>
    <dgm:cxn modelId="{A37EE694-987C-4317-9B29-37088A16ECAB}" type="presParOf" srcId="{D70637F6-26B7-4E3E-A8A6-836EC66C377B}" destId="{08852241-741F-4BA8-AB7A-D186C039828A}" srcOrd="5" destOrd="0" presId="urn:microsoft.com/office/officeart/2005/8/layout/vList5"/>
    <dgm:cxn modelId="{788A1516-3027-448A-9403-C3ECA242618A}" type="presParOf" srcId="{D70637F6-26B7-4E3E-A8A6-836EC66C377B}" destId="{2865B256-3932-448A-AF36-F616231A45F0}" srcOrd="6" destOrd="0" presId="urn:microsoft.com/office/officeart/2005/8/layout/vList5"/>
    <dgm:cxn modelId="{751C27DF-4E63-4E0F-B667-B14CB56D5AC1}" type="presParOf" srcId="{2865B256-3932-448A-AF36-F616231A45F0}" destId="{5C7359F7-2369-42C2-BDEF-BE9BF1589082}" srcOrd="0" destOrd="0" presId="urn:microsoft.com/office/officeart/2005/8/layout/vList5"/>
    <dgm:cxn modelId="{907E9EC7-631E-4397-BDB3-CF0A2BDE6B21}" type="presParOf" srcId="{2865B256-3932-448A-AF36-F616231A45F0}" destId="{A64226B5-DB4B-45EA-8411-0A39415C7F8F}" srcOrd="1" destOrd="0" presId="urn:microsoft.com/office/officeart/2005/8/layout/vList5"/>
    <dgm:cxn modelId="{D359751A-87D0-4AF8-9BF5-2355203E53AA}" type="presParOf" srcId="{D70637F6-26B7-4E3E-A8A6-836EC66C377B}" destId="{70BB3C76-14B9-42B2-A22B-318C58EECC06}" srcOrd="7" destOrd="0" presId="urn:microsoft.com/office/officeart/2005/8/layout/vList5"/>
    <dgm:cxn modelId="{3D1672F9-66D3-49C8-AC73-905D07D2E9F3}" type="presParOf" srcId="{D70637F6-26B7-4E3E-A8A6-836EC66C377B}" destId="{AB176112-A434-4C39-922D-40ED2ECA30C3}" srcOrd="8" destOrd="0" presId="urn:microsoft.com/office/officeart/2005/8/layout/vList5"/>
    <dgm:cxn modelId="{6655CD2C-D96F-42EC-B201-8EAEB853748D}" type="presParOf" srcId="{AB176112-A434-4C39-922D-40ED2ECA30C3}" destId="{81EC3D4A-1583-48A8-BE8F-AB3FA8BD0A7B}" srcOrd="0" destOrd="0" presId="urn:microsoft.com/office/officeart/2005/8/layout/vList5"/>
    <dgm:cxn modelId="{557FA636-D8F0-4E03-A9EC-AB8ED45830F6}" type="presParOf" srcId="{AB176112-A434-4C39-922D-40ED2ECA30C3}" destId="{415E8507-C4B0-4B3C-BE2E-ED47AAA6738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898E95-9BB3-49B1-9038-74B7C8005520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2DACA8AB-AAD9-4E68-9D3B-067FF2297B2D}">
      <dgm:prSet phldrT="[Texte]"/>
      <dgm:spPr/>
      <dgm:t>
        <a:bodyPr/>
        <a:lstStyle/>
        <a:p>
          <a:r>
            <a:rPr lang="en-GB" smtClean="0"/>
            <a:t>Consume Data</a:t>
          </a:r>
          <a:endParaRPr lang="en-GB" dirty="0"/>
        </a:p>
      </dgm:t>
    </dgm:pt>
    <dgm:pt modelId="{7B70A4D4-3376-40C2-B8EA-4389E93505C5}" type="sibTrans" cxnId="{C006E8CE-5128-4C21-946C-FD1372F4F9DE}">
      <dgm:prSet/>
      <dgm:spPr/>
      <dgm:t>
        <a:bodyPr/>
        <a:lstStyle/>
        <a:p>
          <a:endParaRPr lang="en-GB"/>
        </a:p>
      </dgm:t>
    </dgm:pt>
    <dgm:pt modelId="{74607E98-8335-4525-817A-A2FD4726F551}" type="parTrans" cxnId="{C006E8CE-5128-4C21-946C-FD1372F4F9DE}">
      <dgm:prSet/>
      <dgm:spPr/>
      <dgm:t>
        <a:bodyPr/>
        <a:lstStyle/>
        <a:p>
          <a:endParaRPr lang="en-GB"/>
        </a:p>
      </dgm:t>
    </dgm:pt>
    <dgm:pt modelId="{963DC8AE-2EE7-49AE-9EC4-A25A7CB1ABF4}">
      <dgm:prSet/>
      <dgm:spPr/>
      <dgm:t>
        <a:bodyPr/>
        <a:lstStyle/>
        <a:p>
          <a:r>
            <a:rPr lang="en-GB" dirty="0" smtClean="0"/>
            <a:t>Serialize and </a:t>
          </a:r>
          <a:r>
            <a:rPr lang="en-GB" dirty="0" err="1" smtClean="0"/>
            <a:t>Deserialize</a:t>
          </a:r>
          <a:r>
            <a:rPr lang="en-GB" dirty="0" smtClean="0"/>
            <a:t> Data</a:t>
          </a:r>
          <a:endParaRPr lang="en-GB" dirty="0"/>
        </a:p>
      </dgm:t>
    </dgm:pt>
    <dgm:pt modelId="{21A82B0C-EDD6-4BE7-A47E-66ED6B744DC5}" type="parTrans" cxnId="{8668974A-2038-47B9-8D75-5EA34D36E5C1}">
      <dgm:prSet/>
      <dgm:spPr/>
      <dgm:t>
        <a:bodyPr/>
        <a:lstStyle/>
        <a:p>
          <a:endParaRPr lang="en-GB"/>
        </a:p>
      </dgm:t>
    </dgm:pt>
    <dgm:pt modelId="{ECE8F68E-DC0D-4CFC-A4AF-049A49018E1F}" type="sibTrans" cxnId="{8668974A-2038-47B9-8D75-5EA34D36E5C1}">
      <dgm:prSet/>
      <dgm:spPr/>
      <dgm:t>
        <a:bodyPr/>
        <a:lstStyle/>
        <a:p>
          <a:endParaRPr lang="en-GB"/>
        </a:p>
      </dgm:t>
    </dgm:pt>
    <dgm:pt modelId="{A9B7967A-5CCA-4C39-8D8B-8A6F37B13D49}">
      <dgm:prSet phldrT="[Texte]"/>
      <dgm:spPr/>
      <dgm:t>
        <a:bodyPr/>
        <a:lstStyle/>
        <a:p>
          <a:r>
            <a:rPr lang="en-GB" dirty="0" smtClean="0"/>
            <a:t>Perform I/O Operations</a:t>
          </a:r>
          <a:endParaRPr lang="en-GB" dirty="0"/>
        </a:p>
      </dgm:t>
    </dgm:pt>
    <dgm:pt modelId="{540AF1B4-83B0-40DC-A03E-F019186843EB}" type="sibTrans" cxnId="{B1C2BFA4-39EB-4BC9-9BBF-939DA26302E8}">
      <dgm:prSet/>
      <dgm:spPr/>
      <dgm:t>
        <a:bodyPr/>
        <a:lstStyle/>
        <a:p>
          <a:endParaRPr lang="en-GB"/>
        </a:p>
      </dgm:t>
    </dgm:pt>
    <dgm:pt modelId="{B55B4BBF-B963-4DF7-A945-1E8C8D4A044C}" type="parTrans" cxnId="{B1C2BFA4-39EB-4BC9-9BBF-939DA26302E8}">
      <dgm:prSet/>
      <dgm:spPr/>
      <dgm:t>
        <a:bodyPr/>
        <a:lstStyle/>
        <a:p>
          <a:endParaRPr lang="en-GB"/>
        </a:p>
      </dgm:t>
    </dgm:pt>
    <dgm:pt modelId="{816CF7A0-957F-48D0-B573-02D5116D41B0}">
      <dgm:prSet phldrT="[Texte]" custT="1"/>
      <dgm:spPr/>
      <dgm:t>
        <a:bodyPr/>
        <a:lstStyle/>
        <a:p>
          <a:r>
            <a:rPr lang="en-GB" sz="1000" dirty="0" smtClean="0"/>
            <a:t>retrieve data from a database; update data in a database; consume JSON and XML data; and retrieve data by using web services.</a:t>
          </a:r>
          <a:endParaRPr lang="en-GB" sz="1000" dirty="0"/>
        </a:p>
      </dgm:t>
    </dgm:pt>
    <dgm:pt modelId="{CB620E94-95AB-4E60-B6F5-13D9975AB039}" type="sibTrans" cxnId="{58F2B1AD-A177-42EE-AD01-4CCB6AB3DB2B}">
      <dgm:prSet/>
      <dgm:spPr/>
      <dgm:t>
        <a:bodyPr/>
        <a:lstStyle/>
        <a:p>
          <a:endParaRPr lang="en-GB"/>
        </a:p>
      </dgm:t>
    </dgm:pt>
    <dgm:pt modelId="{70B2ABDD-A257-4963-9B05-09A23FFA234C}" type="parTrans" cxnId="{58F2B1AD-A177-42EE-AD01-4CCB6AB3DB2B}">
      <dgm:prSet/>
      <dgm:spPr/>
      <dgm:t>
        <a:bodyPr/>
        <a:lstStyle/>
        <a:p>
          <a:endParaRPr lang="en-GB"/>
        </a:p>
      </dgm:t>
    </dgm:pt>
    <dgm:pt modelId="{4F7D6E1B-582C-447B-850D-070CB049434D}">
      <dgm:prSet phldrT="[Texte]" custT="1"/>
      <dgm:spPr/>
      <dgm:t>
        <a:bodyPr/>
        <a:lstStyle/>
        <a:p>
          <a:r>
            <a:rPr lang="en-GB" sz="1000" dirty="0" smtClean="0"/>
            <a:t>read-and-write files and streams; read and write from the network by using classes in the </a:t>
          </a:r>
          <a:r>
            <a:rPr lang="en-GB" sz="1000" dirty="0" err="1" smtClean="0"/>
            <a:t>System.Net</a:t>
          </a:r>
          <a:r>
            <a:rPr lang="en-GB" sz="1000" dirty="0" smtClean="0"/>
            <a:t> namespace; and implement asynchronous I/O operations.</a:t>
          </a:r>
          <a:endParaRPr lang="en-GB" sz="1000" dirty="0"/>
        </a:p>
      </dgm:t>
    </dgm:pt>
    <dgm:pt modelId="{BC332D87-AD91-4919-84F4-23F0318DD1D8}" type="sibTrans" cxnId="{43657123-F248-45D1-8043-7E340E4F6428}">
      <dgm:prSet/>
      <dgm:spPr/>
      <dgm:t>
        <a:bodyPr/>
        <a:lstStyle/>
        <a:p>
          <a:endParaRPr lang="en-GB"/>
        </a:p>
      </dgm:t>
    </dgm:pt>
    <dgm:pt modelId="{DEEAD77E-CD84-4F63-ACBC-765ACDCBCCD4}" type="parTrans" cxnId="{43657123-F248-45D1-8043-7E340E4F6428}">
      <dgm:prSet/>
      <dgm:spPr/>
      <dgm:t>
        <a:bodyPr/>
        <a:lstStyle/>
        <a:p>
          <a:endParaRPr lang="en-GB"/>
        </a:p>
      </dgm:t>
    </dgm:pt>
    <dgm:pt modelId="{59EFC25C-9E86-4DDB-B7ED-1B3C82313339}">
      <dgm:prSet custT="1"/>
      <dgm:spPr/>
      <dgm:t>
        <a:bodyPr/>
        <a:lstStyle/>
        <a:p>
          <a:r>
            <a:rPr lang="en-GB" sz="1000" dirty="0" smtClean="0"/>
            <a:t>query data by using operators (projection, join, group, take, skip, and aggregate); create method-based LINQ queries; query data by using query comprehension syntax; select data by using anonymous types; force execution of a query; and read, filter, create, and modify data structures by using LINQ to XML</a:t>
          </a:r>
          <a:endParaRPr lang="en-GB" sz="1000" dirty="0"/>
        </a:p>
      </dgm:t>
    </dgm:pt>
    <dgm:pt modelId="{ECDE7CFF-5EA6-405F-A575-0029AFFD1766}" type="sibTrans" cxnId="{2D4D11DC-6C2C-4DC4-A7A5-33438DE9B7A7}">
      <dgm:prSet/>
      <dgm:spPr/>
      <dgm:t>
        <a:bodyPr/>
        <a:lstStyle/>
        <a:p>
          <a:endParaRPr lang="en-GB"/>
        </a:p>
      </dgm:t>
    </dgm:pt>
    <dgm:pt modelId="{820A2AE0-D98A-4642-91F2-B875A870EC2A}" type="parTrans" cxnId="{2D4D11DC-6C2C-4DC4-A7A5-33438DE9B7A7}">
      <dgm:prSet/>
      <dgm:spPr/>
      <dgm:t>
        <a:bodyPr/>
        <a:lstStyle/>
        <a:p>
          <a:endParaRPr lang="en-GB"/>
        </a:p>
      </dgm:t>
    </dgm:pt>
    <dgm:pt modelId="{B5A3629E-956E-4B53-B6A2-C6D2C443E1DE}">
      <dgm:prSet custT="1"/>
      <dgm:spPr/>
      <dgm:t>
        <a:bodyPr/>
        <a:lstStyle/>
        <a:p>
          <a:r>
            <a:rPr lang="en-GB" sz="1000" dirty="0" smtClean="0"/>
            <a:t>serialize and </a:t>
          </a:r>
          <a:r>
            <a:rPr lang="en-GB" sz="1000" dirty="0" err="1" smtClean="0"/>
            <a:t>deserialize</a:t>
          </a:r>
          <a:r>
            <a:rPr lang="en-GB" sz="1000" dirty="0" smtClean="0"/>
            <a:t> data by using binary serialization, custom serialization, XML </a:t>
          </a:r>
          <a:r>
            <a:rPr lang="en-GB" sz="1000" dirty="0" err="1" smtClean="0"/>
            <a:t>Serializer</a:t>
          </a:r>
          <a:r>
            <a:rPr lang="en-GB" sz="1000" dirty="0" smtClean="0"/>
            <a:t>, JSON </a:t>
          </a:r>
          <a:r>
            <a:rPr lang="en-GB" sz="1000" dirty="0" err="1" smtClean="0"/>
            <a:t>Serializer</a:t>
          </a:r>
          <a:r>
            <a:rPr lang="en-GB" sz="1000" dirty="0" smtClean="0"/>
            <a:t>, and Data Contract </a:t>
          </a:r>
          <a:r>
            <a:rPr lang="en-GB" sz="1000" dirty="0" err="1" smtClean="0"/>
            <a:t>Serializer</a:t>
          </a:r>
          <a:endParaRPr lang="en-GB" sz="1000" dirty="0"/>
        </a:p>
      </dgm:t>
    </dgm:pt>
    <dgm:pt modelId="{EA1C9CE2-2FB5-4901-8AAE-342C7B984C11}" type="sibTrans" cxnId="{95520872-7E9D-42C2-B69A-599E09A4269E}">
      <dgm:prSet/>
      <dgm:spPr/>
      <dgm:t>
        <a:bodyPr/>
        <a:lstStyle/>
        <a:p>
          <a:endParaRPr lang="en-GB"/>
        </a:p>
      </dgm:t>
    </dgm:pt>
    <dgm:pt modelId="{A389DBD3-49ED-4598-830F-CEFF323DE761}" type="parTrans" cxnId="{95520872-7E9D-42C2-B69A-599E09A4269E}">
      <dgm:prSet/>
      <dgm:spPr/>
      <dgm:t>
        <a:bodyPr/>
        <a:lstStyle/>
        <a:p>
          <a:endParaRPr lang="en-GB"/>
        </a:p>
      </dgm:t>
    </dgm:pt>
    <dgm:pt modelId="{A2548140-B566-478B-8E06-AB2BD7A117B1}">
      <dgm:prSet/>
      <dgm:spPr/>
      <dgm:t>
        <a:bodyPr/>
        <a:lstStyle/>
        <a:p>
          <a:r>
            <a:rPr lang="en-GB" dirty="0" smtClean="0"/>
            <a:t>Query and Manipulate Data and Objects by Using LINQ</a:t>
          </a:r>
          <a:endParaRPr lang="en-GB" dirty="0"/>
        </a:p>
      </dgm:t>
    </dgm:pt>
    <dgm:pt modelId="{094EE073-C1D4-4481-97AA-B785DBF1039B}" type="sibTrans" cxnId="{730E128F-B574-4823-91CD-821C3087B301}">
      <dgm:prSet/>
      <dgm:spPr/>
      <dgm:t>
        <a:bodyPr/>
        <a:lstStyle/>
        <a:p>
          <a:endParaRPr lang="en-GB"/>
        </a:p>
      </dgm:t>
    </dgm:pt>
    <dgm:pt modelId="{61311BE9-A844-4603-8CA7-ECA3361F7E07}" type="parTrans" cxnId="{730E128F-B574-4823-91CD-821C3087B301}">
      <dgm:prSet/>
      <dgm:spPr/>
      <dgm:t>
        <a:bodyPr/>
        <a:lstStyle/>
        <a:p>
          <a:endParaRPr lang="en-GB"/>
        </a:p>
      </dgm:t>
    </dgm:pt>
    <dgm:pt modelId="{0BF816AA-D8E9-4F15-B83A-0CDA5FAE05C4}">
      <dgm:prSet/>
      <dgm:spPr/>
      <dgm:t>
        <a:bodyPr/>
        <a:lstStyle/>
        <a:p>
          <a:r>
            <a:rPr lang="en-GB" dirty="0" smtClean="0"/>
            <a:t>Store Data in and Retrieve Data from Collections</a:t>
          </a:r>
          <a:endParaRPr lang="en-GB" dirty="0"/>
        </a:p>
      </dgm:t>
    </dgm:pt>
    <dgm:pt modelId="{CFB4B0C7-F214-4BBC-85A2-5E3A91DD9DDC}" type="parTrans" cxnId="{3FB4C7EB-62E8-45AE-88AB-8E10CB2EDCB0}">
      <dgm:prSet/>
      <dgm:spPr/>
      <dgm:t>
        <a:bodyPr/>
        <a:lstStyle/>
        <a:p>
          <a:endParaRPr lang="en-GB"/>
        </a:p>
      </dgm:t>
    </dgm:pt>
    <dgm:pt modelId="{427779D2-C316-47E7-AE05-CA55833CC383}" type="sibTrans" cxnId="{3FB4C7EB-62E8-45AE-88AB-8E10CB2EDCB0}">
      <dgm:prSet/>
      <dgm:spPr/>
      <dgm:t>
        <a:bodyPr/>
        <a:lstStyle/>
        <a:p>
          <a:endParaRPr lang="en-GB"/>
        </a:p>
      </dgm:t>
    </dgm:pt>
    <dgm:pt modelId="{FF5D787A-600B-42C6-B161-E398574EDBB6}">
      <dgm:prSet custT="1"/>
      <dgm:spPr/>
      <dgm:t>
        <a:bodyPr/>
        <a:lstStyle/>
        <a:p>
          <a:r>
            <a:rPr lang="en-GB" sz="1000" smtClean="0"/>
            <a:t>store and retrieve data by using dictionaries, arrays, lists, sets, and queues; choose a collection type; initialize a collection; add and remove items from a collection; use typed versus nontyped collections; implement custom collections; and implement collection interfaces.</a:t>
          </a:r>
          <a:endParaRPr lang="en-GB" sz="1000" dirty="0"/>
        </a:p>
      </dgm:t>
    </dgm:pt>
    <dgm:pt modelId="{06B8BC64-864B-4692-AA4B-7125EF19164D}" type="parTrans" cxnId="{AD0F8A48-FEAF-4173-871E-056513BBF56A}">
      <dgm:prSet/>
      <dgm:spPr/>
      <dgm:t>
        <a:bodyPr/>
        <a:lstStyle/>
        <a:p>
          <a:endParaRPr lang="en-GB"/>
        </a:p>
      </dgm:t>
    </dgm:pt>
    <dgm:pt modelId="{42501DDF-3F57-42A3-923C-447E73999766}" type="sibTrans" cxnId="{AD0F8A48-FEAF-4173-871E-056513BBF56A}">
      <dgm:prSet/>
      <dgm:spPr/>
      <dgm:t>
        <a:bodyPr/>
        <a:lstStyle/>
        <a:p>
          <a:endParaRPr lang="en-GB"/>
        </a:p>
      </dgm:t>
    </dgm:pt>
    <dgm:pt modelId="{D70637F6-26B7-4E3E-A8A6-836EC66C377B}" type="pres">
      <dgm:prSet presAssocID="{D1898E95-9BB3-49B1-9038-74B7C800552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9ACDA25-FBDC-448E-9402-DF9AEB59F35E}" type="pres">
      <dgm:prSet presAssocID="{A9B7967A-5CCA-4C39-8D8B-8A6F37B13D49}" presName="linNode" presStyleCnt="0"/>
      <dgm:spPr/>
    </dgm:pt>
    <dgm:pt modelId="{08158047-8381-426F-A3BF-0A4E2BF2BF03}" type="pres">
      <dgm:prSet presAssocID="{A9B7967A-5CCA-4C39-8D8B-8A6F37B13D49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EE12613-3AC6-44A3-A704-E393E05FB9A4}" type="pres">
      <dgm:prSet presAssocID="{A9B7967A-5CCA-4C39-8D8B-8A6F37B13D49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7F086A8-4505-42D2-BE75-5EBA000E1E24}" type="pres">
      <dgm:prSet presAssocID="{540AF1B4-83B0-40DC-A03E-F019186843EB}" presName="sp" presStyleCnt="0"/>
      <dgm:spPr/>
    </dgm:pt>
    <dgm:pt modelId="{70B939BE-F389-4490-BD94-F3C74986679C}" type="pres">
      <dgm:prSet presAssocID="{2DACA8AB-AAD9-4E68-9D3B-067FF2297B2D}" presName="linNode" presStyleCnt="0"/>
      <dgm:spPr/>
    </dgm:pt>
    <dgm:pt modelId="{5C5B517A-5B6C-4200-A64F-5610C1D957EA}" type="pres">
      <dgm:prSet presAssocID="{2DACA8AB-AAD9-4E68-9D3B-067FF2297B2D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BF4031E-018A-49E8-9BE1-5C9756327FCA}" type="pres">
      <dgm:prSet presAssocID="{2DACA8AB-AAD9-4E68-9D3B-067FF2297B2D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E622D41-225F-4E6E-8996-FCB813107D0D}" type="pres">
      <dgm:prSet presAssocID="{7B70A4D4-3376-40C2-B8EA-4389E93505C5}" presName="sp" presStyleCnt="0"/>
      <dgm:spPr/>
    </dgm:pt>
    <dgm:pt modelId="{2865B256-3932-448A-AF36-F616231A45F0}" type="pres">
      <dgm:prSet presAssocID="{A2548140-B566-478B-8E06-AB2BD7A117B1}" presName="linNode" presStyleCnt="0"/>
      <dgm:spPr/>
    </dgm:pt>
    <dgm:pt modelId="{5C7359F7-2369-42C2-BDEF-BE9BF1589082}" type="pres">
      <dgm:prSet presAssocID="{A2548140-B566-478B-8E06-AB2BD7A117B1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64226B5-DB4B-45EA-8411-0A39415C7F8F}" type="pres">
      <dgm:prSet presAssocID="{A2548140-B566-478B-8E06-AB2BD7A117B1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0BB3C76-14B9-42B2-A22B-318C58EECC06}" type="pres">
      <dgm:prSet presAssocID="{094EE073-C1D4-4481-97AA-B785DBF1039B}" presName="sp" presStyleCnt="0"/>
      <dgm:spPr/>
    </dgm:pt>
    <dgm:pt modelId="{AB176112-A434-4C39-922D-40ED2ECA30C3}" type="pres">
      <dgm:prSet presAssocID="{963DC8AE-2EE7-49AE-9EC4-A25A7CB1ABF4}" presName="linNode" presStyleCnt="0"/>
      <dgm:spPr/>
    </dgm:pt>
    <dgm:pt modelId="{81EC3D4A-1583-48A8-BE8F-AB3FA8BD0A7B}" type="pres">
      <dgm:prSet presAssocID="{963DC8AE-2EE7-49AE-9EC4-A25A7CB1ABF4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5E8507-C4B0-4B3C-BE2E-ED47AAA67380}" type="pres">
      <dgm:prSet presAssocID="{963DC8AE-2EE7-49AE-9EC4-A25A7CB1ABF4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A80FA60-C0FD-4A7B-8854-9D15343CFA63}" type="pres">
      <dgm:prSet presAssocID="{ECE8F68E-DC0D-4CFC-A4AF-049A49018E1F}" presName="sp" presStyleCnt="0"/>
      <dgm:spPr/>
    </dgm:pt>
    <dgm:pt modelId="{4727F8AB-6E22-4A26-A140-910CB50C1EB2}" type="pres">
      <dgm:prSet presAssocID="{0BF816AA-D8E9-4F15-B83A-0CDA5FAE05C4}" presName="linNode" presStyleCnt="0"/>
      <dgm:spPr/>
    </dgm:pt>
    <dgm:pt modelId="{689C819E-73AB-463A-9153-BC674833A46C}" type="pres">
      <dgm:prSet presAssocID="{0BF816AA-D8E9-4F15-B83A-0CDA5FAE05C4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57BF68D-72A1-421B-A9B3-01C6AC2C695D}" type="pres">
      <dgm:prSet presAssocID="{0BF816AA-D8E9-4F15-B83A-0CDA5FAE05C4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1C2BFA4-39EB-4BC9-9BBF-939DA26302E8}" srcId="{D1898E95-9BB3-49B1-9038-74B7C8005520}" destId="{A9B7967A-5CCA-4C39-8D8B-8A6F37B13D49}" srcOrd="0" destOrd="0" parTransId="{B55B4BBF-B963-4DF7-A945-1E8C8D4A044C}" sibTransId="{540AF1B4-83B0-40DC-A03E-F019186843EB}"/>
    <dgm:cxn modelId="{2D4D11DC-6C2C-4DC4-A7A5-33438DE9B7A7}" srcId="{A2548140-B566-478B-8E06-AB2BD7A117B1}" destId="{59EFC25C-9E86-4DDB-B7ED-1B3C82313339}" srcOrd="0" destOrd="0" parTransId="{820A2AE0-D98A-4642-91F2-B875A870EC2A}" sibTransId="{ECDE7CFF-5EA6-405F-A575-0029AFFD1766}"/>
    <dgm:cxn modelId="{AA1C7A7B-DF94-44DA-9FF3-3DA640693ABC}" type="presOf" srcId="{D1898E95-9BB3-49B1-9038-74B7C8005520}" destId="{D70637F6-26B7-4E3E-A8A6-836EC66C377B}" srcOrd="0" destOrd="0" presId="urn:microsoft.com/office/officeart/2005/8/layout/vList5"/>
    <dgm:cxn modelId="{95520872-7E9D-42C2-B69A-599E09A4269E}" srcId="{963DC8AE-2EE7-49AE-9EC4-A25A7CB1ABF4}" destId="{B5A3629E-956E-4B53-B6A2-C6D2C443E1DE}" srcOrd="0" destOrd="0" parTransId="{A389DBD3-49ED-4598-830F-CEFF323DE761}" sibTransId="{EA1C9CE2-2FB5-4901-8AAE-342C7B984C11}"/>
    <dgm:cxn modelId="{1C56BAD9-5E55-408A-BE4B-73E11CE5B5F2}" type="presOf" srcId="{FF5D787A-600B-42C6-B161-E398574EDBB6}" destId="{B57BF68D-72A1-421B-A9B3-01C6AC2C695D}" srcOrd="0" destOrd="0" presId="urn:microsoft.com/office/officeart/2005/8/layout/vList5"/>
    <dgm:cxn modelId="{2F6B2449-DA41-4C3A-91DA-6821108EE98B}" type="presOf" srcId="{0BF816AA-D8E9-4F15-B83A-0CDA5FAE05C4}" destId="{689C819E-73AB-463A-9153-BC674833A46C}" srcOrd="0" destOrd="0" presId="urn:microsoft.com/office/officeart/2005/8/layout/vList5"/>
    <dgm:cxn modelId="{3FB4C7EB-62E8-45AE-88AB-8E10CB2EDCB0}" srcId="{D1898E95-9BB3-49B1-9038-74B7C8005520}" destId="{0BF816AA-D8E9-4F15-B83A-0CDA5FAE05C4}" srcOrd="4" destOrd="0" parTransId="{CFB4B0C7-F214-4BBC-85A2-5E3A91DD9DDC}" sibTransId="{427779D2-C316-47E7-AE05-CA55833CC383}"/>
    <dgm:cxn modelId="{DBAA5709-2B59-4FF6-B92B-BAFC91EFBA27}" type="presOf" srcId="{A2548140-B566-478B-8E06-AB2BD7A117B1}" destId="{5C7359F7-2369-42C2-BDEF-BE9BF1589082}" srcOrd="0" destOrd="0" presId="urn:microsoft.com/office/officeart/2005/8/layout/vList5"/>
    <dgm:cxn modelId="{730E128F-B574-4823-91CD-821C3087B301}" srcId="{D1898E95-9BB3-49B1-9038-74B7C8005520}" destId="{A2548140-B566-478B-8E06-AB2BD7A117B1}" srcOrd="2" destOrd="0" parTransId="{61311BE9-A844-4603-8CA7-ECA3361F7E07}" sibTransId="{094EE073-C1D4-4481-97AA-B785DBF1039B}"/>
    <dgm:cxn modelId="{8668974A-2038-47B9-8D75-5EA34D36E5C1}" srcId="{D1898E95-9BB3-49B1-9038-74B7C8005520}" destId="{963DC8AE-2EE7-49AE-9EC4-A25A7CB1ABF4}" srcOrd="3" destOrd="0" parTransId="{21A82B0C-EDD6-4BE7-A47E-66ED6B744DC5}" sibTransId="{ECE8F68E-DC0D-4CFC-A4AF-049A49018E1F}"/>
    <dgm:cxn modelId="{AD0F8A48-FEAF-4173-871E-056513BBF56A}" srcId="{0BF816AA-D8E9-4F15-B83A-0CDA5FAE05C4}" destId="{FF5D787A-600B-42C6-B161-E398574EDBB6}" srcOrd="0" destOrd="0" parTransId="{06B8BC64-864B-4692-AA4B-7125EF19164D}" sibTransId="{42501DDF-3F57-42A3-923C-447E73999766}"/>
    <dgm:cxn modelId="{43657123-F248-45D1-8043-7E340E4F6428}" srcId="{A9B7967A-5CCA-4C39-8D8B-8A6F37B13D49}" destId="{4F7D6E1B-582C-447B-850D-070CB049434D}" srcOrd="0" destOrd="0" parTransId="{DEEAD77E-CD84-4F63-ACBC-765ACDCBCCD4}" sibTransId="{BC332D87-AD91-4919-84F4-23F0318DD1D8}"/>
    <dgm:cxn modelId="{E95D0293-EBD1-497F-BE34-7D3FB0112416}" type="presOf" srcId="{816CF7A0-957F-48D0-B573-02D5116D41B0}" destId="{CBF4031E-018A-49E8-9BE1-5C9756327FCA}" srcOrd="0" destOrd="0" presId="urn:microsoft.com/office/officeart/2005/8/layout/vList5"/>
    <dgm:cxn modelId="{8E638380-CB76-4A13-9E78-12BF9F8B76C5}" type="presOf" srcId="{A9B7967A-5CCA-4C39-8D8B-8A6F37B13D49}" destId="{08158047-8381-426F-A3BF-0A4E2BF2BF03}" srcOrd="0" destOrd="0" presId="urn:microsoft.com/office/officeart/2005/8/layout/vList5"/>
    <dgm:cxn modelId="{A92A8237-682A-4F1F-8DFC-B2578A840BF8}" type="presOf" srcId="{963DC8AE-2EE7-49AE-9EC4-A25A7CB1ABF4}" destId="{81EC3D4A-1583-48A8-BE8F-AB3FA8BD0A7B}" srcOrd="0" destOrd="0" presId="urn:microsoft.com/office/officeart/2005/8/layout/vList5"/>
    <dgm:cxn modelId="{31421195-8574-47BD-B4B8-535AA6AC83F2}" type="presOf" srcId="{59EFC25C-9E86-4DDB-B7ED-1B3C82313339}" destId="{A64226B5-DB4B-45EA-8411-0A39415C7F8F}" srcOrd="0" destOrd="0" presId="urn:microsoft.com/office/officeart/2005/8/layout/vList5"/>
    <dgm:cxn modelId="{C006E8CE-5128-4C21-946C-FD1372F4F9DE}" srcId="{D1898E95-9BB3-49B1-9038-74B7C8005520}" destId="{2DACA8AB-AAD9-4E68-9D3B-067FF2297B2D}" srcOrd="1" destOrd="0" parTransId="{74607E98-8335-4525-817A-A2FD4726F551}" sibTransId="{7B70A4D4-3376-40C2-B8EA-4389E93505C5}"/>
    <dgm:cxn modelId="{71AEEBF4-96B4-48F6-AC43-1CFC8FA3A70D}" type="presOf" srcId="{B5A3629E-956E-4B53-B6A2-C6D2C443E1DE}" destId="{415E8507-C4B0-4B3C-BE2E-ED47AAA67380}" srcOrd="0" destOrd="0" presId="urn:microsoft.com/office/officeart/2005/8/layout/vList5"/>
    <dgm:cxn modelId="{78090E59-6F0D-430C-8785-541B94A6B854}" type="presOf" srcId="{4F7D6E1B-582C-447B-850D-070CB049434D}" destId="{AEE12613-3AC6-44A3-A704-E393E05FB9A4}" srcOrd="0" destOrd="0" presId="urn:microsoft.com/office/officeart/2005/8/layout/vList5"/>
    <dgm:cxn modelId="{58F2B1AD-A177-42EE-AD01-4CCB6AB3DB2B}" srcId="{2DACA8AB-AAD9-4E68-9D3B-067FF2297B2D}" destId="{816CF7A0-957F-48D0-B573-02D5116D41B0}" srcOrd="0" destOrd="0" parTransId="{70B2ABDD-A257-4963-9B05-09A23FFA234C}" sibTransId="{CB620E94-95AB-4E60-B6F5-13D9975AB039}"/>
    <dgm:cxn modelId="{FB5E16AA-700C-46ED-B387-5031E1664FAF}" type="presOf" srcId="{2DACA8AB-AAD9-4E68-9D3B-067FF2297B2D}" destId="{5C5B517A-5B6C-4200-A64F-5610C1D957EA}" srcOrd="0" destOrd="0" presId="urn:microsoft.com/office/officeart/2005/8/layout/vList5"/>
    <dgm:cxn modelId="{987324CE-33C3-4268-B051-B089407C0C29}" type="presParOf" srcId="{D70637F6-26B7-4E3E-A8A6-836EC66C377B}" destId="{E9ACDA25-FBDC-448E-9402-DF9AEB59F35E}" srcOrd="0" destOrd="0" presId="urn:microsoft.com/office/officeart/2005/8/layout/vList5"/>
    <dgm:cxn modelId="{D7F289B2-C8A5-4AE0-90CA-CF8858CB36B0}" type="presParOf" srcId="{E9ACDA25-FBDC-448E-9402-DF9AEB59F35E}" destId="{08158047-8381-426F-A3BF-0A4E2BF2BF03}" srcOrd="0" destOrd="0" presId="urn:microsoft.com/office/officeart/2005/8/layout/vList5"/>
    <dgm:cxn modelId="{80898A1B-01E2-4C18-80EE-1BF2D76283E0}" type="presParOf" srcId="{E9ACDA25-FBDC-448E-9402-DF9AEB59F35E}" destId="{AEE12613-3AC6-44A3-A704-E393E05FB9A4}" srcOrd="1" destOrd="0" presId="urn:microsoft.com/office/officeart/2005/8/layout/vList5"/>
    <dgm:cxn modelId="{EBE836AF-C5A0-4048-B898-530E097565D0}" type="presParOf" srcId="{D70637F6-26B7-4E3E-A8A6-836EC66C377B}" destId="{37F086A8-4505-42D2-BE75-5EBA000E1E24}" srcOrd="1" destOrd="0" presId="urn:microsoft.com/office/officeart/2005/8/layout/vList5"/>
    <dgm:cxn modelId="{25CFCB7A-1F93-4EBE-8287-C8DC39820593}" type="presParOf" srcId="{D70637F6-26B7-4E3E-A8A6-836EC66C377B}" destId="{70B939BE-F389-4490-BD94-F3C74986679C}" srcOrd="2" destOrd="0" presId="urn:microsoft.com/office/officeart/2005/8/layout/vList5"/>
    <dgm:cxn modelId="{92BF54E1-AB9A-414D-A8FE-AA2B1D196244}" type="presParOf" srcId="{70B939BE-F389-4490-BD94-F3C74986679C}" destId="{5C5B517A-5B6C-4200-A64F-5610C1D957EA}" srcOrd="0" destOrd="0" presId="urn:microsoft.com/office/officeart/2005/8/layout/vList5"/>
    <dgm:cxn modelId="{FA4D70CC-6AF7-4424-B644-E64AA12B4D4A}" type="presParOf" srcId="{70B939BE-F389-4490-BD94-F3C74986679C}" destId="{CBF4031E-018A-49E8-9BE1-5C9756327FCA}" srcOrd="1" destOrd="0" presId="urn:microsoft.com/office/officeart/2005/8/layout/vList5"/>
    <dgm:cxn modelId="{86F49B99-EED4-406F-8251-A39840202309}" type="presParOf" srcId="{D70637F6-26B7-4E3E-A8A6-836EC66C377B}" destId="{1E622D41-225F-4E6E-8996-FCB813107D0D}" srcOrd="3" destOrd="0" presId="urn:microsoft.com/office/officeart/2005/8/layout/vList5"/>
    <dgm:cxn modelId="{FBDF0C9C-6FE6-4CDA-8119-5AD968417CFD}" type="presParOf" srcId="{D70637F6-26B7-4E3E-A8A6-836EC66C377B}" destId="{2865B256-3932-448A-AF36-F616231A45F0}" srcOrd="4" destOrd="0" presId="urn:microsoft.com/office/officeart/2005/8/layout/vList5"/>
    <dgm:cxn modelId="{BAC33E12-F8EB-437C-9182-2836C3B6B3B7}" type="presParOf" srcId="{2865B256-3932-448A-AF36-F616231A45F0}" destId="{5C7359F7-2369-42C2-BDEF-BE9BF1589082}" srcOrd="0" destOrd="0" presId="urn:microsoft.com/office/officeart/2005/8/layout/vList5"/>
    <dgm:cxn modelId="{245E1986-D0C9-43BD-91F4-A264254645B7}" type="presParOf" srcId="{2865B256-3932-448A-AF36-F616231A45F0}" destId="{A64226B5-DB4B-45EA-8411-0A39415C7F8F}" srcOrd="1" destOrd="0" presId="urn:microsoft.com/office/officeart/2005/8/layout/vList5"/>
    <dgm:cxn modelId="{B70C7A16-E782-43E3-AEC3-6D4FD12DFE21}" type="presParOf" srcId="{D70637F6-26B7-4E3E-A8A6-836EC66C377B}" destId="{70BB3C76-14B9-42B2-A22B-318C58EECC06}" srcOrd="5" destOrd="0" presId="urn:microsoft.com/office/officeart/2005/8/layout/vList5"/>
    <dgm:cxn modelId="{1BFB418A-7217-4315-A4EA-705CA635CB29}" type="presParOf" srcId="{D70637F6-26B7-4E3E-A8A6-836EC66C377B}" destId="{AB176112-A434-4C39-922D-40ED2ECA30C3}" srcOrd="6" destOrd="0" presId="urn:microsoft.com/office/officeart/2005/8/layout/vList5"/>
    <dgm:cxn modelId="{3ED80A72-C514-4DC2-848A-4A8A977BFF4A}" type="presParOf" srcId="{AB176112-A434-4C39-922D-40ED2ECA30C3}" destId="{81EC3D4A-1583-48A8-BE8F-AB3FA8BD0A7B}" srcOrd="0" destOrd="0" presId="urn:microsoft.com/office/officeart/2005/8/layout/vList5"/>
    <dgm:cxn modelId="{D07B9015-2EF9-4962-B75B-174178236B1D}" type="presParOf" srcId="{AB176112-A434-4C39-922D-40ED2ECA30C3}" destId="{415E8507-C4B0-4B3C-BE2E-ED47AAA67380}" srcOrd="1" destOrd="0" presId="urn:microsoft.com/office/officeart/2005/8/layout/vList5"/>
    <dgm:cxn modelId="{7071478E-36CA-48B2-8D28-D79048AD79A6}" type="presParOf" srcId="{D70637F6-26B7-4E3E-A8A6-836EC66C377B}" destId="{6A80FA60-C0FD-4A7B-8854-9D15343CFA63}" srcOrd="7" destOrd="0" presId="urn:microsoft.com/office/officeart/2005/8/layout/vList5"/>
    <dgm:cxn modelId="{B7B4035F-4DC6-4CA3-B2EB-B777197C0651}" type="presParOf" srcId="{D70637F6-26B7-4E3E-A8A6-836EC66C377B}" destId="{4727F8AB-6E22-4A26-A140-910CB50C1EB2}" srcOrd="8" destOrd="0" presId="urn:microsoft.com/office/officeart/2005/8/layout/vList5"/>
    <dgm:cxn modelId="{57018E35-CA42-495D-9433-B9EAEC3EF645}" type="presParOf" srcId="{4727F8AB-6E22-4A26-A140-910CB50C1EB2}" destId="{689C819E-73AB-463A-9153-BC674833A46C}" srcOrd="0" destOrd="0" presId="urn:microsoft.com/office/officeart/2005/8/layout/vList5"/>
    <dgm:cxn modelId="{957DABE0-DE6F-4B81-A330-B2E101DCD68B}" type="presParOf" srcId="{4727F8AB-6E22-4A26-A140-910CB50C1EB2}" destId="{B57BF68D-72A1-421B-A9B3-01C6AC2C695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12613-3AC6-44A3-A704-E393E05FB9A4}">
      <dsp:nvSpPr>
        <dsp:cNvPr id="0" name=""/>
        <dsp:cNvSpPr/>
      </dsp:nvSpPr>
      <dsp:spPr>
        <a:xfrm rot="5400000">
          <a:off x="3832939" y="-1558508"/>
          <a:ext cx="624681" cy="39014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use the Task Parallel library (</a:t>
          </a:r>
          <a:r>
            <a:rPr lang="en-GB" sz="1000" kern="1200" dirty="0" err="1" smtClean="0"/>
            <a:t>ParallelFor</a:t>
          </a:r>
          <a:r>
            <a:rPr lang="en-GB" sz="1000" kern="1200" dirty="0" smtClean="0"/>
            <a:t>, </a:t>
          </a:r>
          <a:r>
            <a:rPr lang="en-GB" sz="1000" kern="1200" dirty="0" err="1" smtClean="0"/>
            <a:t>Plinq</a:t>
          </a:r>
          <a:r>
            <a:rPr lang="en-GB" sz="1000" kern="1200" dirty="0" smtClean="0"/>
            <a:t>, and Tasks); create continuation tasks; spawn threads by using </a:t>
          </a:r>
          <a:r>
            <a:rPr lang="en-GB" sz="1000" kern="1200" dirty="0" err="1" smtClean="0"/>
            <a:t>ThreadPool</a:t>
          </a:r>
          <a:r>
            <a:rPr lang="en-GB" sz="1000" kern="1200" dirty="0" smtClean="0"/>
            <a:t>; unblock the UI; use </a:t>
          </a:r>
          <a:r>
            <a:rPr lang="en-GB" sz="1000" kern="1200" dirty="0" err="1" smtClean="0"/>
            <a:t>async</a:t>
          </a:r>
          <a:r>
            <a:rPr lang="en-GB" sz="1000" kern="1200" dirty="0" smtClean="0"/>
            <a:t> and await keywords; and manage data by using concurrent collections</a:t>
          </a:r>
          <a:endParaRPr lang="en-GB" sz="1000" kern="1200" dirty="0"/>
        </a:p>
      </dsp:txBody>
      <dsp:txXfrm rot="-5400000">
        <a:off x="2194560" y="110365"/>
        <a:ext cx="3870946" cy="563693"/>
      </dsp:txXfrm>
    </dsp:sp>
    <dsp:sp modelId="{08158047-8381-426F-A3BF-0A4E2BF2BF03}">
      <dsp:nvSpPr>
        <dsp:cNvPr id="0" name=""/>
        <dsp:cNvSpPr/>
      </dsp:nvSpPr>
      <dsp:spPr>
        <a:xfrm>
          <a:off x="0" y="1785"/>
          <a:ext cx="2194560" cy="78085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Implement Multithreading and Asynchronous Processing</a:t>
          </a:r>
          <a:endParaRPr lang="en-GB" sz="1500" kern="1200" dirty="0"/>
        </a:p>
      </dsp:txBody>
      <dsp:txXfrm>
        <a:off x="38118" y="39903"/>
        <a:ext cx="2118324" cy="704615"/>
      </dsp:txXfrm>
    </dsp:sp>
    <dsp:sp modelId="{CBF4031E-018A-49E8-9BE1-5C9756327FCA}">
      <dsp:nvSpPr>
        <dsp:cNvPr id="0" name=""/>
        <dsp:cNvSpPr/>
      </dsp:nvSpPr>
      <dsp:spPr>
        <a:xfrm rot="5400000">
          <a:off x="3832939" y="-738614"/>
          <a:ext cx="624681" cy="390144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synchronize resources; implement locking; cancel a long-running task; and implement thread-safe methods to handle race conditions.</a:t>
          </a:r>
          <a:endParaRPr lang="en-GB" sz="1000" kern="1200" dirty="0"/>
        </a:p>
      </dsp:txBody>
      <dsp:txXfrm rot="-5400000">
        <a:off x="2194560" y="930259"/>
        <a:ext cx="3870946" cy="563693"/>
      </dsp:txXfrm>
    </dsp:sp>
    <dsp:sp modelId="{5C5B517A-5B6C-4200-A64F-5610C1D957EA}">
      <dsp:nvSpPr>
        <dsp:cNvPr id="0" name=""/>
        <dsp:cNvSpPr/>
      </dsp:nvSpPr>
      <dsp:spPr>
        <a:xfrm>
          <a:off x="0" y="821680"/>
          <a:ext cx="2194560" cy="78085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Manage Multithreading</a:t>
          </a:r>
          <a:endParaRPr lang="en-GB" sz="1500" kern="1200" dirty="0"/>
        </a:p>
      </dsp:txBody>
      <dsp:txXfrm>
        <a:off x="38118" y="859798"/>
        <a:ext cx="2118324" cy="704615"/>
      </dsp:txXfrm>
    </dsp:sp>
    <dsp:sp modelId="{609FCE53-AC22-451B-A9E5-11BCBDA76EE0}">
      <dsp:nvSpPr>
        <dsp:cNvPr id="0" name=""/>
        <dsp:cNvSpPr/>
      </dsp:nvSpPr>
      <dsp:spPr>
        <a:xfrm rot="5400000">
          <a:off x="3832939" y="81279"/>
          <a:ext cx="624681" cy="390144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iterate across collection and array items; program decisions by using switch statements, if/then, and operators; and evaluate expressions.</a:t>
          </a:r>
          <a:endParaRPr lang="en-GB" sz="1000" kern="1200" dirty="0"/>
        </a:p>
      </dsp:txBody>
      <dsp:txXfrm rot="-5400000">
        <a:off x="2194560" y="1750152"/>
        <a:ext cx="3870946" cy="563693"/>
      </dsp:txXfrm>
    </dsp:sp>
    <dsp:sp modelId="{9CBD801B-590A-4B8C-BB19-4118EBE248BA}">
      <dsp:nvSpPr>
        <dsp:cNvPr id="0" name=""/>
        <dsp:cNvSpPr/>
      </dsp:nvSpPr>
      <dsp:spPr>
        <a:xfrm>
          <a:off x="0" y="1641574"/>
          <a:ext cx="2194560" cy="78085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Implement Program Flow</a:t>
          </a:r>
          <a:endParaRPr lang="en-GB" sz="1500" kern="1200" dirty="0"/>
        </a:p>
      </dsp:txBody>
      <dsp:txXfrm>
        <a:off x="38118" y="1679692"/>
        <a:ext cx="2118324" cy="704615"/>
      </dsp:txXfrm>
    </dsp:sp>
    <dsp:sp modelId="{A64226B5-DB4B-45EA-8411-0A39415C7F8F}">
      <dsp:nvSpPr>
        <dsp:cNvPr id="0" name=""/>
        <dsp:cNvSpPr/>
      </dsp:nvSpPr>
      <dsp:spPr>
        <a:xfrm rot="5400000">
          <a:off x="3832939" y="901174"/>
          <a:ext cx="624681" cy="390144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create event handlers; subscribe to and unsubscribe from events; use built-in delegate types to create events; create delegates; lambda expressions; and anonymous methods.</a:t>
          </a:r>
          <a:endParaRPr lang="en-GB" sz="1000" kern="1200" dirty="0"/>
        </a:p>
      </dsp:txBody>
      <dsp:txXfrm rot="-5400000">
        <a:off x="2194560" y="2570047"/>
        <a:ext cx="3870946" cy="563693"/>
      </dsp:txXfrm>
    </dsp:sp>
    <dsp:sp modelId="{5C7359F7-2369-42C2-BDEF-BE9BF1589082}">
      <dsp:nvSpPr>
        <dsp:cNvPr id="0" name=""/>
        <dsp:cNvSpPr/>
      </dsp:nvSpPr>
      <dsp:spPr>
        <a:xfrm>
          <a:off x="0" y="2461468"/>
          <a:ext cx="2194560" cy="78085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Create and Implement Events and </a:t>
          </a:r>
          <a:r>
            <a:rPr lang="en-GB" sz="1500" kern="1200" dirty="0" err="1" smtClean="0"/>
            <a:t>Callbacks</a:t>
          </a:r>
          <a:endParaRPr lang="en-GB" sz="1500" kern="1200" dirty="0"/>
        </a:p>
      </dsp:txBody>
      <dsp:txXfrm>
        <a:off x="38118" y="2499586"/>
        <a:ext cx="2118324" cy="704615"/>
      </dsp:txXfrm>
    </dsp:sp>
    <dsp:sp modelId="{415E8507-C4B0-4B3C-BE2E-ED47AAA67380}">
      <dsp:nvSpPr>
        <dsp:cNvPr id="0" name=""/>
        <dsp:cNvSpPr/>
      </dsp:nvSpPr>
      <dsp:spPr>
        <a:xfrm rot="5400000">
          <a:off x="3832939" y="1721068"/>
          <a:ext cx="624681" cy="3901440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handle exception types; catch typed versus base exceptions; implement try-catch-finally blocks; throw exceptions; determine when to </a:t>
          </a:r>
          <a:r>
            <a:rPr lang="en-GB" sz="1000" kern="1200" dirty="0" err="1" smtClean="0"/>
            <a:t>rethrow</a:t>
          </a:r>
          <a:r>
            <a:rPr lang="en-GB" sz="1000" kern="1200" dirty="0" smtClean="0"/>
            <a:t> versus throw; and create custom exceptions.</a:t>
          </a:r>
          <a:endParaRPr lang="en-GB" sz="1000" kern="1200" dirty="0"/>
        </a:p>
      </dsp:txBody>
      <dsp:txXfrm rot="-5400000">
        <a:off x="2194560" y="3389941"/>
        <a:ext cx="3870946" cy="563693"/>
      </dsp:txXfrm>
    </dsp:sp>
    <dsp:sp modelId="{81EC3D4A-1583-48A8-BE8F-AB3FA8BD0A7B}">
      <dsp:nvSpPr>
        <dsp:cNvPr id="0" name=""/>
        <dsp:cNvSpPr/>
      </dsp:nvSpPr>
      <dsp:spPr>
        <a:xfrm>
          <a:off x="0" y="3281362"/>
          <a:ext cx="2194560" cy="78085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Implement Exception Handling</a:t>
          </a:r>
          <a:endParaRPr lang="en-GB" sz="1500" kern="1200" dirty="0"/>
        </a:p>
      </dsp:txBody>
      <dsp:txXfrm>
        <a:off x="38118" y="3319480"/>
        <a:ext cx="2118324" cy="7046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12613-3AC6-44A3-A704-E393E05FB9A4}">
      <dsp:nvSpPr>
        <dsp:cNvPr id="0" name=""/>
        <dsp:cNvSpPr/>
      </dsp:nvSpPr>
      <dsp:spPr>
        <a:xfrm rot="5400000">
          <a:off x="3832939" y="-1558508"/>
          <a:ext cx="624681" cy="39014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create value types (</a:t>
          </a:r>
          <a:r>
            <a:rPr lang="en-GB" sz="1000" kern="1200" dirty="0" err="1" smtClean="0"/>
            <a:t>structs</a:t>
          </a:r>
          <a:r>
            <a:rPr lang="en-GB" sz="1000" kern="1200" dirty="0" smtClean="0"/>
            <a:t>, </a:t>
          </a:r>
          <a:r>
            <a:rPr lang="en-GB" sz="1000" kern="1200" dirty="0" err="1" smtClean="0"/>
            <a:t>enum</a:t>
          </a:r>
          <a:r>
            <a:rPr lang="en-GB" sz="1000" kern="1200" dirty="0" smtClean="0"/>
            <a:t>), reference types, generic types, constructors, static variables, methods, classes, extension methods, optional and named parameters, and indexed properties; and create overloaded and overridden methods</a:t>
          </a:r>
          <a:endParaRPr lang="en-GB" sz="1000" kern="1200" dirty="0"/>
        </a:p>
      </dsp:txBody>
      <dsp:txXfrm rot="-5400000">
        <a:off x="2194560" y="110365"/>
        <a:ext cx="3870946" cy="563693"/>
      </dsp:txXfrm>
    </dsp:sp>
    <dsp:sp modelId="{08158047-8381-426F-A3BF-0A4E2BF2BF03}">
      <dsp:nvSpPr>
        <dsp:cNvPr id="0" name=""/>
        <dsp:cNvSpPr/>
      </dsp:nvSpPr>
      <dsp:spPr>
        <a:xfrm>
          <a:off x="0" y="1785"/>
          <a:ext cx="2194560" cy="78085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Create Types</a:t>
          </a:r>
          <a:endParaRPr lang="en-GB" sz="1500" kern="1200" dirty="0"/>
        </a:p>
      </dsp:txBody>
      <dsp:txXfrm>
        <a:off x="38118" y="39903"/>
        <a:ext cx="2118324" cy="704615"/>
      </dsp:txXfrm>
    </dsp:sp>
    <dsp:sp modelId="{CBF4031E-018A-49E8-9BE1-5C9756327FCA}">
      <dsp:nvSpPr>
        <dsp:cNvPr id="0" name=""/>
        <dsp:cNvSpPr/>
      </dsp:nvSpPr>
      <dsp:spPr>
        <a:xfrm rot="5400000">
          <a:off x="3832939" y="-738614"/>
          <a:ext cx="624681" cy="390144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smtClean="0"/>
            <a:t>box or unbox to convert between value types; cast types, convert types, and handle dynamic types; and ensure interoperability with unmanaged code, for example, dynamic keyword.</a:t>
          </a:r>
          <a:endParaRPr lang="en-GB" sz="1000" kern="1200" dirty="0"/>
        </a:p>
      </dsp:txBody>
      <dsp:txXfrm rot="-5400000">
        <a:off x="2194560" y="930259"/>
        <a:ext cx="3870946" cy="563693"/>
      </dsp:txXfrm>
    </dsp:sp>
    <dsp:sp modelId="{5C5B517A-5B6C-4200-A64F-5610C1D957EA}">
      <dsp:nvSpPr>
        <dsp:cNvPr id="0" name=""/>
        <dsp:cNvSpPr/>
      </dsp:nvSpPr>
      <dsp:spPr>
        <a:xfrm>
          <a:off x="0" y="821680"/>
          <a:ext cx="2194560" cy="78085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Consume Types</a:t>
          </a:r>
          <a:endParaRPr lang="en-GB" sz="1500" kern="1200" dirty="0"/>
        </a:p>
      </dsp:txBody>
      <dsp:txXfrm>
        <a:off x="38118" y="859798"/>
        <a:ext cx="2118324" cy="704615"/>
      </dsp:txXfrm>
    </dsp:sp>
    <dsp:sp modelId="{609FCE53-AC22-451B-A9E5-11BCBDA76EE0}">
      <dsp:nvSpPr>
        <dsp:cNvPr id="0" name=""/>
        <dsp:cNvSpPr/>
      </dsp:nvSpPr>
      <dsp:spPr>
        <a:xfrm rot="5400000">
          <a:off x="3832939" y="81279"/>
          <a:ext cx="624681" cy="390144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smtClean="0"/>
            <a:t>enforce encapsulation by using properties, by using accessors (public, private, and protected), and by using explicit interface implementation.</a:t>
          </a:r>
          <a:endParaRPr lang="en-GB" sz="1000" kern="1200" dirty="0"/>
        </a:p>
      </dsp:txBody>
      <dsp:txXfrm rot="-5400000">
        <a:off x="2194560" y="1750152"/>
        <a:ext cx="3870946" cy="563693"/>
      </dsp:txXfrm>
    </dsp:sp>
    <dsp:sp modelId="{9CBD801B-590A-4B8C-BB19-4118EBE248BA}">
      <dsp:nvSpPr>
        <dsp:cNvPr id="0" name=""/>
        <dsp:cNvSpPr/>
      </dsp:nvSpPr>
      <dsp:spPr>
        <a:xfrm>
          <a:off x="0" y="1641574"/>
          <a:ext cx="2194560" cy="78085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Enforce Encapsulation</a:t>
          </a:r>
          <a:endParaRPr lang="en-GB" sz="1500" kern="1200" dirty="0"/>
        </a:p>
      </dsp:txBody>
      <dsp:txXfrm>
        <a:off x="38118" y="1679692"/>
        <a:ext cx="2118324" cy="704615"/>
      </dsp:txXfrm>
    </dsp:sp>
    <dsp:sp modelId="{A64226B5-DB4B-45EA-8411-0A39415C7F8F}">
      <dsp:nvSpPr>
        <dsp:cNvPr id="0" name=""/>
        <dsp:cNvSpPr/>
      </dsp:nvSpPr>
      <dsp:spPr>
        <a:xfrm rot="5400000">
          <a:off x="3832939" y="901174"/>
          <a:ext cx="624681" cy="390144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smtClean="0"/>
            <a:t>design and implement an interface; inherit from a base class; and create and implement classes based on IComparable, IEnumerable, IDisposable, and IUnknown interfaces.</a:t>
          </a:r>
          <a:endParaRPr lang="en-GB" sz="1000" kern="1200" dirty="0"/>
        </a:p>
      </dsp:txBody>
      <dsp:txXfrm rot="-5400000">
        <a:off x="2194560" y="2570047"/>
        <a:ext cx="3870946" cy="563693"/>
      </dsp:txXfrm>
    </dsp:sp>
    <dsp:sp modelId="{5C7359F7-2369-42C2-BDEF-BE9BF1589082}">
      <dsp:nvSpPr>
        <dsp:cNvPr id="0" name=""/>
        <dsp:cNvSpPr/>
      </dsp:nvSpPr>
      <dsp:spPr>
        <a:xfrm>
          <a:off x="0" y="2461468"/>
          <a:ext cx="2194560" cy="78085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Create and Implement a Class Hierarchy</a:t>
          </a:r>
          <a:endParaRPr lang="en-GB" sz="1500" kern="1200" dirty="0"/>
        </a:p>
      </dsp:txBody>
      <dsp:txXfrm>
        <a:off x="38118" y="2499586"/>
        <a:ext cx="2118324" cy="704615"/>
      </dsp:txXfrm>
    </dsp:sp>
    <dsp:sp modelId="{415E8507-C4B0-4B3C-BE2E-ED47AAA67380}">
      <dsp:nvSpPr>
        <dsp:cNvPr id="0" name=""/>
        <dsp:cNvSpPr/>
      </dsp:nvSpPr>
      <dsp:spPr>
        <a:xfrm rot="5400000">
          <a:off x="3832939" y="1721068"/>
          <a:ext cx="624681" cy="3901440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create and apply attributes; read attributes; generate code at run time by using </a:t>
          </a:r>
          <a:r>
            <a:rPr lang="en-GB" sz="1000" kern="1200" dirty="0" err="1" smtClean="0"/>
            <a:t>CodeDom</a:t>
          </a:r>
          <a:r>
            <a:rPr lang="en-GB" sz="1000" kern="1200" dirty="0" smtClean="0"/>
            <a:t> and lambda expressions; and use types from the System. Reflection namespace (Assembly, </a:t>
          </a:r>
          <a:r>
            <a:rPr lang="en-GB" sz="1000" kern="1200" dirty="0" err="1" smtClean="0"/>
            <a:t>PropertyInfo</a:t>
          </a:r>
          <a:r>
            <a:rPr lang="en-GB" sz="1000" kern="1200" dirty="0" smtClean="0"/>
            <a:t>, </a:t>
          </a:r>
          <a:r>
            <a:rPr lang="en-GB" sz="1000" kern="1200" dirty="0" err="1" smtClean="0"/>
            <a:t>MethodInfo</a:t>
          </a:r>
          <a:r>
            <a:rPr lang="en-GB" sz="1000" kern="1200" dirty="0" smtClean="0"/>
            <a:t>, and Type).</a:t>
          </a:r>
          <a:endParaRPr lang="en-GB" sz="1000" kern="1200" dirty="0"/>
        </a:p>
      </dsp:txBody>
      <dsp:txXfrm rot="-5400000">
        <a:off x="2194560" y="3389941"/>
        <a:ext cx="3870946" cy="563693"/>
      </dsp:txXfrm>
    </dsp:sp>
    <dsp:sp modelId="{81EC3D4A-1583-48A8-BE8F-AB3FA8BD0A7B}">
      <dsp:nvSpPr>
        <dsp:cNvPr id="0" name=""/>
        <dsp:cNvSpPr/>
      </dsp:nvSpPr>
      <dsp:spPr>
        <a:xfrm>
          <a:off x="0" y="3281362"/>
          <a:ext cx="2194560" cy="78085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Find, Execute, and Create Types at Runtime Using Reflection</a:t>
          </a:r>
          <a:endParaRPr lang="en-GB" sz="1500" kern="1200" dirty="0"/>
        </a:p>
      </dsp:txBody>
      <dsp:txXfrm>
        <a:off x="38118" y="3319480"/>
        <a:ext cx="2118324" cy="7046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12613-3AC6-44A3-A704-E393E05FB9A4}">
      <dsp:nvSpPr>
        <dsp:cNvPr id="0" name=""/>
        <dsp:cNvSpPr/>
      </dsp:nvSpPr>
      <dsp:spPr>
        <a:xfrm rot="5400000">
          <a:off x="3352323" y="-959475"/>
          <a:ext cx="1585912" cy="39014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smtClean="0"/>
            <a:t>manage unmanaged resources; implement IDisposable, including interaction with finalization; manage IDisposable by using the Using statement; and manage finalization and garbage collection.</a:t>
          </a:r>
          <a:endParaRPr lang="en-GB" sz="1600" kern="1200" dirty="0"/>
        </a:p>
      </dsp:txBody>
      <dsp:txXfrm rot="-5400000">
        <a:off x="2194559" y="275707"/>
        <a:ext cx="3824022" cy="1431076"/>
      </dsp:txXfrm>
    </dsp:sp>
    <dsp:sp modelId="{08158047-8381-426F-A3BF-0A4E2BF2BF03}">
      <dsp:nvSpPr>
        <dsp:cNvPr id="0" name=""/>
        <dsp:cNvSpPr/>
      </dsp:nvSpPr>
      <dsp:spPr>
        <a:xfrm>
          <a:off x="0" y="49"/>
          <a:ext cx="2194560" cy="19823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 smtClean="0"/>
            <a:t>Manage the Object Life Cycle</a:t>
          </a:r>
          <a:endParaRPr lang="en-GB" sz="2900" kern="1200" dirty="0"/>
        </a:p>
      </dsp:txBody>
      <dsp:txXfrm>
        <a:off x="96772" y="96821"/>
        <a:ext cx="2001016" cy="1788846"/>
      </dsp:txXfrm>
    </dsp:sp>
    <dsp:sp modelId="{CBF4031E-018A-49E8-9BE1-5C9756327FCA}">
      <dsp:nvSpPr>
        <dsp:cNvPr id="0" name=""/>
        <dsp:cNvSpPr/>
      </dsp:nvSpPr>
      <dsp:spPr>
        <a:xfrm rot="5400000">
          <a:off x="3352323" y="1122035"/>
          <a:ext cx="1585912" cy="390144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smtClean="0"/>
            <a:t>manipulate strings by using the StringBuilder, StringWriter, and StringReader classes; search strings; enumerate string methods; and format strings.</a:t>
          </a:r>
          <a:endParaRPr lang="en-GB" sz="1600" kern="1200" dirty="0"/>
        </a:p>
      </dsp:txBody>
      <dsp:txXfrm rot="-5400000">
        <a:off x="2194559" y="2357217"/>
        <a:ext cx="3824022" cy="1431076"/>
      </dsp:txXfrm>
    </dsp:sp>
    <dsp:sp modelId="{5C5B517A-5B6C-4200-A64F-5610C1D957EA}">
      <dsp:nvSpPr>
        <dsp:cNvPr id="0" name=""/>
        <dsp:cNvSpPr/>
      </dsp:nvSpPr>
      <dsp:spPr>
        <a:xfrm>
          <a:off x="0" y="2081559"/>
          <a:ext cx="2194560" cy="19823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smtClean="0"/>
            <a:t>Manipulate Strings</a:t>
          </a:r>
          <a:endParaRPr lang="en-GB" sz="2900" kern="1200" dirty="0"/>
        </a:p>
      </dsp:txBody>
      <dsp:txXfrm>
        <a:off x="96772" y="2178331"/>
        <a:ext cx="2001016" cy="17888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12613-3AC6-44A3-A704-E393E05FB9A4}">
      <dsp:nvSpPr>
        <dsp:cNvPr id="0" name=""/>
        <dsp:cNvSpPr/>
      </dsp:nvSpPr>
      <dsp:spPr>
        <a:xfrm rot="5400000">
          <a:off x="3832939" y="-1558508"/>
          <a:ext cx="624681" cy="39014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validate JSON data; data collection types; manage data integrity; evaluate a regular expression to validate the input format; use built-in functions to validate data type and content out of scope; and writing regular expressions.</a:t>
          </a:r>
          <a:endParaRPr lang="en-GB" sz="1000" kern="1200" dirty="0"/>
        </a:p>
      </dsp:txBody>
      <dsp:txXfrm rot="-5400000">
        <a:off x="2194560" y="110365"/>
        <a:ext cx="3870946" cy="563693"/>
      </dsp:txXfrm>
    </dsp:sp>
    <dsp:sp modelId="{08158047-8381-426F-A3BF-0A4E2BF2BF03}">
      <dsp:nvSpPr>
        <dsp:cNvPr id="0" name=""/>
        <dsp:cNvSpPr/>
      </dsp:nvSpPr>
      <dsp:spPr>
        <a:xfrm>
          <a:off x="0" y="1785"/>
          <a:ext cx="2194560" cy="78085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Validate Application Input</a:t>
          </a:r>
          <a:endParaRPr lang="en-GB" sz="1600" kern="1200" dirty="0"/>
        </a:p>
      </dsp:txBody>
      <dsp:txXfrm>
        <a:off x="38118" y="39903"/>
        <a:ext cx="2118324" cy="704615"/>
      </dsp:txXfrm>
    </dsp:sp>
    <dsp:sp modelId="{CBF4031E-018A-49E8-9BE1-5C9756327FCA}">
      <dsp:nvSpPr>
        <dsp:cNvPr id="0" name=""/>
        <dsp:cNvSpPr/>
      </dsp:nvSpPr>
      <dsp:spPr>
        <a:xfrm rot="5400000">
          <a:off x="3832939" y="-738614"/>
          <a:ext cx="624681" cy="390144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choose an appropriate encryption algorithm; manage and create certificates; implement key management; implement the </a:t>
          </a:r>
          <a:r>
            <a:rPr lang="en-GB" sz="1000" kern="1200" dirty="0" err="1" smtClean="0"/>
            <a:t>System.Security</a:t>
          </a:r>
          <a:r>
            <a:rPr lang="en-GB" sz="1000" kern="1200" dirty="0" smtClean="0"/>
            <a:t> namespace; hashing data; and encrypt streams.</a:t>
          </a:r>
          <a:endParaRPr lang="en-GB" sz="1000" kern="1200" dirty="0"/>
        </a:p>
      </dsp:txBody>
      <dsp:txXfrm rot="-5400000">
        <a:off x="2194560" y="930259"/>
        <a:ext cx="3870946" cy="563693"/>
      </dsp:txXfrm>
    </dsp:sp>
    <dsp:sp modelId="{5C5B517A-5B6C-4200-A64F-5610C1D957EA}">
      <dsp:nvSpPr>
        <dsp:cNvPr id="0" name=""/>
        <dsp:cNvSpPr/>
      </dsp:nvSpPr>
      <dsp:spPr>
        <a:xfrm>
          <a:off x="0" y="821680"/>
          <a:ext cx="2194560" cy="78085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Perform Symmetric and Asymmetric Encryption</a:t>
          </a:r>
          <a:endParaRPr lang="en-GB" sz="1600" kern="1200" dirty="0"/>
        </a:p>
      </dsp:txBody>
      <dsp:txXfrm>
        <a:off x="38118" y="859798"/>
        <a:ext cx="2118324" cy="704615"/>
      </dsp:txXfrm>
    </dsp:sp>
    <dsp:sp modelId="{609FCE53-AC22-451B-A9E5-11BCBDA76EE0}">
      <dsp:nvSpPr>
        <dsp:cNvPr id="0" name=""/>
        <dsp:cNvSpPr/>
      </dsp:nvSpPr>
      <dsp:spPr>
        <a:xfrm rot="5400000">
          <a:off x="3832939" y="81279"/>
          <a:ext cx="624681" cy="390144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version assemblies; sign assemblies using strong names; implement side-by-side hosting; put an assembly in the global assembly cache;</a:t>
          </a:r>
          <a:endParaRPr lang="en-GB" sz="1000" kern="1200" dirty="0"/>
        </a:p>
      </dsp:txBody>
      <dsp:txXfrm rot="-5400000">
        <a:off x="2194560" y="1750152"/>
        <a:ext cx="3870946" cy="563693"/>
      </dsp:txXfrm>
    </dsp:sp>
    <dsp:sp modelId="{9CBD801B-590A-4B8C-BB19-4118EBE248BA}">
      <dsp:nvSpPr>
        <dsp:cNvPr id="0" name=""/>
        <dsp:cNvSpPr/>
      </dsp:nvSpPr>
      <dsp:spPr>
        <a:xfrm>
          <a:off x="0" y="1641574"/>
          <a:ext cx="2194560" cy="78085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smtClean="0"/>
            <a:t>Manage Assemblies</a:t>
          </a:r>
          <a:endParaRPr lang="en-GB" sz="1600" kern="1200" dirty="0"/>
        </a:p>
      </dsp:txBody>
      <dsp:txXfrm>
        <a:off x="38118" y="1679692"/>
        <a:ext cx="2118324" cy="704615"/>
      </dsp:txXfrm>
    </dsp:sp>
    <dsp:sp modelId="{A64226B5-DB4B-45EA-8411-0A39415C7F8F}">
      <dsp:nvSpPr>
        <dsp:cNvPr id="0" name=""/>
        <dsp:cNvSpPr/>
      </dsp:nvSpPr>
      <dsp:spPr>
        <a:xfrm rot="5400000">
          <a:off x="3832939" y="901174"/>
          <a:ext cx="624681" cy="390144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create and manage compiler directives; choose an appropriate build type; and manage programming database files and symbols.</a:t>
          </a:r>
          <a:endParaRPr lang="en-GB" sz="1000" kern="1200" dirty="0"/>
        </a:p>
      </dsp:txBody>
      <dsp:txXfrm rot="-5400000">
        <a:off x="2194560" y="2570047"/>
        <a:ext cx="3870946" cy="563693"/>
      </dsp:txXfrm>
    </dsp:sp>
    <dsp:sp modelId="{5C7359F7-2369-42C2-BDEF-BE9BF1589082}">
      <dsp:nvSpPr>
        <dsp:cNvPr id="0" name=""/>
        <dsp:cNvSpPr/>
      </dsp:nvSpPr>
      <dsp:spPr>
        <a:xfrm>
          <a:off x="0" y="2461468"/>
          <a:ext cx="2194560" cy="78085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Debug an Application</a:t>
          </a:r>
          <a:endParaRPr lang="en-GB" sz="1600" kern="1200" dirty="0"/>
        </a:p>
      </dsp:txBody>
      <dsp:txXfrm>
        <a:off x="38118" y="2499586"/>
        <a:ext cx="2118324" cy="704615"/>
      </dsp:txXfrm>
    </dsp:sp>
    <dsp:sp modelId="{415E8507-C4B0-4B3C-BE2E-ED47AAA67380}">
      <dsp:nvSpPr>
        <dsp:cNvPr id="0" name=""/>
        <dsp:cNvSpPr/>
      </dsp:nvSpPr>
      <dsp:spPr>
        <a:xfrm rot="5400000">
          <a:off x="3832939" y="1721068"/>
          <a:ext cx="624681" cy="3901440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implement logging and tracing; profiling applications; create and monitor performance counters; and write to the event log.</a:t>
          </a:r>
          <a:endParaRPr lang="en-GB" sz="1000" kern="1200" dirty="0"/>
        </a:p>
      </dsp:txBody>
      <dsp:txXfrm rot="-5400000">
        <a:off x="2194560" y="3389941"/>
        <a:ext cx="3870946" cy="563693"/>
      </dsp:txXfrm>
    </dsp:sp>
    <dsp:sp modelId="{81EC3D4A-1583-48A8-BE8F-AB3FA8BD0A7B}">
      <dsp:nvSpPr>
        <dsp:cNvPr id="0" name=""/>
        <dsp:cNvSpPr/>
      </dsp:nvSpPr>
      <dsp:spPr>
        <a:xfrm>
          <a:off x="0" y="3281362"/>
          <a:ext cx="2194560" cy="78085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smtClean="0"/>
            <a:t>Implement Diagnostics in an Application</a:t>
          </a:r>
          <a:endParaRPr lang="en-GB" sz="1600" kern="1200" dirty="0"/>
        </a:p>
      </dsp:txBody>
      <dsp:txXfrm>
        <a:off x="38118" y="3319480"/>
        <a:ext cx="2118324" cy="7046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12613-3AC6-44A3-A704-E393E05FB9A4}">
      <dsp:nvSpPr>
        <dsp:cNvPr id="0" name=""/>
        <dsp:cNvSpPr/>
      </dsp:nvSpPr>
      <dsp:spPr>
        <a:xfrm rot="5400000">
          <a:off x="3832939" y="-1558508"/>
          <a:ext cx="624681" cy="39014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read-and-write files and streams; read and write from the network by using classes in the </a:t>
          </a:r>
          <a:r>
            <a:rPr lang="en-GB" sz="1000" kern="1200" dirty="0" err="1" smtClean="0"/>
            <a:t>System.Net</a:t>
          </a:r>
          <a:r>
            <a:rPr lang="en-GB" sz="1000" kern="1200" dirty="0" smtClean="0"/>
            <a:t> namespace; and implement asynchronous I/O operations.</a:t>
          </a:r>
          <a:endParaRPr lang="en-GB" sz="1000" kern="1200" dirty="0"/>
        </a:p>
      </dsp:txBody>
      <dsp:txXfrm rot="-5400000">
        <a:off x="2194560" y="110365"/>
        <a:ext cx="3870946" cy="563693"/>
      </dsp:txXfrm>
    </dsp:sp>
    <dsp:sp modelId="{08158047-8381-426F-A3BF-0A4E2BF2BF03}">
      <dsp:nvSpPr>
        <dsp:cNvPr id="0" name=""/>
        <dsp:cNvSpPr/>
      </dsp:nvSpPr>
      <dsp:spPr>
        <a:xfrm>
          <a:off x="0" y="1785"/>
          <a:ext cx="2194560" cy="78085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Perform I/O Operations</a:t>
          </a:r>
          <a:endParaRPr lang="en-GB" sz="1500" kern="1200" dirty="0"/>
        </a:p>
      </dsp:txBody>
      <dsp:txXfrm>
        <a:off x="38118" y="39903"/>
        <a:ext cx="2118324" cy="704615"/>
      </dsp:txXfrm>
    </dsp:sp>
    <dsp:sp modelId="{CBF4031E-018A-49E8-9BE1-5C9756327FCA}">
      <dsp:nvSpPr>
        <dsp:cNvPr id="0" name=""/>
        <dsp:cNvSpPr/>
      </dsp:nvSpPr>
      <dsp:spPr>
        <a:xfrm rot="5400000">
          <a:off x="3832939" y="-738614"/>
          <a:ext cx="624681" cy="390144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retrieve data from a database; update data in a database; consume JSON and XML data; and retrieve data by using web services.</a:t>
          </a:r>
          <a:endParaRPr lang="en-GB" sz="1000" kern="1200" dirty="0"/>
        </a:p>
      </dsp:txBody>
      <dsp:txXfrm rot="-5400000">
        <a:off x="2194560" y="930259"/>
        <a:ext cx="3870946" cy="563693"/>
      </dsp:txXfrm>
    </dsp:sp>
    <dsp:sp modelId="{5C5B517A-5B6C-4200-A64F-5610C1D957EA}">
      <dsp:nvSpPr>
        <dsp:cNvPr id="0" name=""/>
        <dsp:cNvSpPr/>
      </dsp:nvSpPr>
      <dsp:spPr>
        <a:xfrm>
          <a:off x="0" y="821680"/>
          <a:ext cx="2194560" cy="78085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smtClean="0"/>
            <a:t>Consume Data</a:t>
          </a:r>
          <a:endParaRPr lang="en-GB" sz="1500" kern="1200" dirty="0"/>
        </a:p>
      </dsp:txBody>
      <dsp:txXfrm>
        <a:off x="38118" y="859798"/>
        <a:ext cx="2118324" cy="704615"/>
      </dsp:txXfrm>
    </dsp:sp>
    <dsp:sp modelId="{A64226B5-DB4B-45EA-8411-0A39415C7F8F}">
      <dsp:nvSpPr>
        <dsp:cNvPr id="0" name=""/>
        <dsp:cNvSpPr/>
      </dsp:nvSpPr>
      <dsp:spPr>
        <a:xfrm rot="5400000">
          <a:off x="3832939" y="81279"/>
          <a:ext cx="624681" cy="390144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query data by using operators (projection, join, group, take, skip, and aggregate); create method-based LINQ queries; query data by using query comprehension syntax; select data by using anonymous types; force execution of a query; and read, filter, create, and modify data structures by using LINQ to XML</a:t>
          </a:r>
          <a:endParaRPr lang="en-GB" sz="1000" kern="1200" dirty="0"/>
        </a:p>
      </dsp:txBody>
      <dsp:txXfrm rot="-5400000">
        <a:off x="2194560" y="1750152"/>
        <a:ext cx="3870946" cy="563693"/>
      </dsp:txXfrm>
    </dsp:sp>
    <dsp:sp modelId="{5C7359F7-2369-42C2-BDEF-BE9BF1589082}">
      <dsp:nvSpPr>
        <dsp:cNvPr id="0" name=""/>
        <dsp:cNvSpPr/>
      </dsp:nvSpPr>
      <dsp:spPr>
        <a:xfrm>
          <a:off x="0" y="1641574"/>
          <a:ext cx="2194560" cy="78085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Query and Manipulate Data and Objects by Using LINQ</a:t>
          </a:r>
          <a:endParaRPr lang="en-GB" sz="1500" kern="1200" dirty="0"/>
        </a:p>
      </dsp:txBody>
      <dsp:txXfrm>
        <a:off x="38118" y="1679692"/>
        <a:ext cx="2118324" cy="704615"/>
      </dsp:txXfrm>
    </dsp:sp>
    <dsp:sp modelId="{415E8507-C4B0-4B3C-BE2E-ED47AAA67380}">
      <dsp:nvSpPr>
        <dsp:cNvPr id="0" name=""/>
        <dsp:cNvSpPr/>
      </dsp:nvSpPr>
      <dsp:spPr>
        <a:xfrm rot="5400000">
          <a:off x="3832939" y="901174"/>
          <a:ext cx="624681" cy="390144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serialize and </a:t>
          </a:r>
          <a:r>
            <a:rPr lang="en-GB" sz="1000" kern="1200" dirty="0" err="1" smtClean="0"/>
            <a:t>deserialize</a:t>
          </a:r>
          <a:r>
            <a:rPr lang="en-GB" sz="1000" kern="1200" dirty="0" smtClean="0"/>
            <a:t> data by using binary serialization, custom serialization, XML </a:t>
          </a:r>
          <a:r>
            <a:rPr lang="en-GB" sz="1000" kern="1200" dirty="0" err="1" smtClean="0"/>
            <a:t>Serializer</a:t>
          </a:r>
          <a:r>
            <a:rPr lang="en-GB" sz="1000" kern="1200" dirty="0" smtClean="0"/>
            <a:t>, JSON </a:t>
          </a:r>
          <a:r>
            <a:rPr lang="en-GB" sz="1000" kern="1200" dirty="0" err="1" smtClean="0"/>
            <a:t>Serializer</a:t>
          </a:r>
          <a:r>
            <a:rPr lang="en-GB" sz="1000" kern="1200" dirty="0" smtClean="0"/>
            <a:t>, and Data Contract </a:t>
          </a:r>
          <a:r>
            <a:rPr lang="en-GB" sz="1000" kern="1200" dirty="0" err="1" smtClean="0"/>
            <a:t>Serializer</a:t>
          </a:r>
          <a:endParaRPr lang="en-GB" sz="1000" kern="1200" dirty="0"/>
        </a:p>
      </dsp:txBody>
      <dsp:txXfrm rot="-5400000">
        <a:off x="2194560" y="2570047"/>
        <a:ext cx="3870946" cy="563693"/>
      </dsp:txXfrm>
    </dsp:sp>
    <dsp:sp modelId="{81EC3D4A-1583-48A8-BE8F-AB3FA8BD0A7B}">
      <dsp:nvSpPr>
        <dsp:cNvPr id="0" name=""/>
        <dsp:cNvSpPr/>
      </dsp:nvSpPr>
      <dsp:spPr>
        <a:xfrm>
          <a:off x="0" y="2461468"/>
          <a:ext cx="2194560" cy="78085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Serialize and </a:t>
          </a:r>
          <a:r>
            <a:rPr lang="en-GB" sz="1500" kern="1200" dirty="0" err="1" smtClean="0"/>
            <a:t>Deserialize</a:t>
          </a:r>
          <a:r>
            <a:rPr lang="en-GB" sz="1500" kern="1200" dirty="0" smtClean="0"/>
            <a:t> Data</a:t>
          </a:r>
          <a:endParaRPr lang="en-GB" sz="1500" kern="1200" dirty="0"/>
        </a:p>
      </dsp:txBody>
      <dsp:txXfrm>
        <a:off x="38118" y="2499586"/>
        <a:ext cx="2118324" cy="704615"/>
      </dsp:txXfrm>
    </dsp:sp>
    <dsp:sp modelId="{B57BF68D-72A1-421B-A9B3-01C6AC2C695D}">
      <dsp:nvSpPr>
        <dsp:cNvPr id="0" name=""/>
        <dsp:cNvSpPr/>
      </dsp:nvSpPr>
      <dsp:spPr>
        <a:xfrm rot="5400000">
          <a:off x="3832939" y="1721068"/>
          <a:ext cx="624681" cy="3901440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smtClean="0"/>
            <a:t>store and retrieve data by using dictionaries, arrays, lists, sets, and queues; choose a collection type; initialize a collection; add and remove items from a collection; use typed versus nontyped collections; implement custom collections; and implement collection interfaces.</a:t>
          </a:r>
          <a:endParaRPr lang="en-GB" sz="1000" kern="1200" dirty="0"/>
        </a:p>
      </dsp:txBody>
      <dsp:txXfrm rot="-5400000">
        <a:off x="2194560" y="3389941"/>
        <a:ext cx="3870946" cy="563693"/>
      </dsp:txXfrm>
    </dsp:sp>
    <dsp:sp modelId="{689C819E-73AB-463A-9153-BC674833A46C}">
      <dsp:nvSpPr>
        <dsp:cNvPr id="0" name=""/>
        <dsp:cNvSpPr/>
      </dsp:nvSpPr>
      <dsp:spPr>
        <a:xfrm>
          <a:off x="0" y="3281362"/>
          <a:ext cx="2194560" cy="78085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Store Data in and Retrieve Data from Collections</a:t>
          </a:r>
          <a:endParaRPr lang="en-GB" sz="1500" kern="1200" dirty="0"/>
        </a:p>
      </dsp:txBody>
      <dsp:txXfrm>
        <a:off x="38118" y="3319480"/>
        <a:ext cx="2118324" cy="704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18/09/2020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88043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ahnschrift SemiLight SemiConde" pitchFamily="34" charset="0"/>
              </a:rPr>
              <a:t>Preparing for Microsoft C# Certification Exam (70-483)</a:t>
            </a:r>
            <a:endParaRPr lang="en-GB" dirty="0">
              <a:latin typeface="Bahnschrift SemiLight SemiConde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60" y="3538111"/>
            <a:ext cx="2088232" cy="2088232"/>
          </a:xfrm>
          <a:prstGeom prst="rect">
            <a:avLst/>
          </a:prstGeom>
        </p:spPr>
      </p:pic>
      <p:cxnSp>
        <p:nvCxnSpPr>
          <p:cNvPr id="5" name="Connecteur droit 4"/>
          <p:cNvCxnSpPr/>
          <p:nvPr/>
        </p:nvCxnSpPr>
        <p:spPr>
          <a:xfrm>
            <a:off x="401060" y="2348880"/>
            <a:ext cx="813138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2658763" y="3684698"/>
            <a:ext cx="2215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6600"/>
                </a:solidFill>
                <a:latin typeface="Bahnschrift SemiLight SemiConde" pitchFamily="34" charset="0"/>
              </a:rPr>
              <a:t>Ahmed Hedfi</a:t>
            </a:r>
            <a:endParaRPr lang="fr-FR" sz="3200" b="1" dirty="0">
              <a:solidFill>
                <a:srgbClr val="FF6600"/>
              </a:solidFill>
              <a:latin typeface="Bahnschrift SemiLight SemiConde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58763" y="4269473"/>
            <a:ext cx="2334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Bahnschrift SemiLight SemiConde" pitchFamily="34" charset="0"/>
              </a:rPr>
              <a:t>.NET Consultant, Trainer</a:t>
            </a:r>
          </a:p>
          <a:p>
            <a:r>
              <a:rPr lang="fr-FR" dirty="0" smtClean="0">
                <a:latin typeface="Bahnschrift SemiLight SemiConde" pitchFamily="34" charset="0"/>
              </a:rPr>
              <a:t>MCSD®</a:t>
            </a:r>
          </a:p>
          <a:p>
            <a:endParaRPr lang="fr-FR" dirty="0">
              <a:latin typeface="Bahnschrift SemiLight SemiConde" pitchFamily="34" charset="0"/>
            </a:endParaRPr>
          </a:p>
          <a:p>
            <a:r>
              <a:rPr lang="fr-FR" dirty="0">
                <a:latin typeface="Bahnschrift SemiLight SemiConde" pitchFamily="34" charset="0"/>
              </a:rPr>
              <a:t>https://</a:t>
            </a:r>
            <a:r>
              <a:rPr lang="fr-FR" dirty="0" smtClean="0">
                <a:latin typeface="Bahnschrift SemiLight SemiConde" pitchFamily="34" charset="0"/>
              </a:rPr>
              <a:t>ahedfi.github.io</a:t>
            </a:r>
            <a:endParaRPr lang="fr-FR" dirty="0">
              <a:latin typeface="Bahnschrift SemiLight SemiCon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60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58222050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2771800" y="548680"/>
            <a:ext cx="3545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Manage Program Flow (25 Percent)</a:t>
            </a:r>
          </a:p>
        </p:txBody>
      </p:sp>
    </p:spTree>
    <p:extLst>
      <p:ext uri="{BB962C8B-B14F-4D97-AF65-F5344CB8AC3E}">
        <p14:creationId xmlns:p14="http://schemas.microsoft.com/office/powerpoint/2010/main" val="379888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57867855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2771800" y="548680"/>
            <a:ext cx="3495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Create and Use Types (24 percent)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3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415104238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2771800" y="548680"/>
            <a:ext cx="3495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Create and Use Types (24 percent)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5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03202539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1691680" y="548680"/>
            <a:ext cx="5583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Debug Applications and Implement Security (25 Percent)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5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60358626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2483768" y="570887"/>
            <a:ext cx="370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Implement Data Access (26 Percent))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68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54</TotalTime>
  <Words>825</Words>
  <Application>Microsoft Office PowerPoint</Application>
  <PresentationFormat>Affichage à l'écran (4:3)</PresentationFormat>
  <Paragraphs>55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Preparing for Microsoft C# Certification Exam (70-483)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LENOVO</cp:lastModifiedBy>
  <cp:revision>9</cp:revision>
  <dcterms:created xsi:type="dcterms:W3CDTF">2019-06-28T05:01:41Z</dcterms:created>
  <dcterms:modified xsi:type="dcterms:W3CDTF">2020-09-18T20:02:12Z</dcterms:modified>
</cp:coreProperties>
</file>