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13/07/2019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9144000" cy="4095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72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52525"/>
            <a:ext cx="9143999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38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95363"/>
            <a:ext cx="9143999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9975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Affichage à l'écran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Windows User</cp:lastModifiedBy>
  <cp:revision>2</cp:revision>
  <dcterms:created xsi:type="dcterms:W3CDTF">2019-07-13T04:43:46Z</dcterms:created>
  <dcterms:modified xsi:type="dcterms:W3CDTF">2019-07-13T04:51:06Z</dcterms:modified>
</cp:coreProperties>
</file>