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91440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4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914399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032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2019-07-13T04:53:50Z</dcterms:created>
  <dcterms:modified xsi:type="dcterms:W3CDTF">2019-07-13T05:03:41Z</dcterms:modified>
</cp:coreProperties>
</file>