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6388"/>
            <a:ext cx="91440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2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238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3072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2</cp:revision>
  <dcterms:created xsi:type="dcterms:W3CDTF">2019-07-13T06:54:21Z</dcterms:created>
  <dcterms:modified xsi:type="dcterms:W3CDTF">2019-07-13T06:55:55Z</dcterms:modified>
</cp:coreProperties>
</file>