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1138"/>
            <a:ext cx="9143999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25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23913"/>
            <a:ext cx="91440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204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2019-07-13T07:06:01Z</dcterms:created>
  <dcterms:modified xsi:type="dcterms:W3CDTF">2019-07-13T07:29:33Z</dcterms:modified>
</cp:coreProperties>
</file>