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71625"/>
            <a:ext cx="91440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21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935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9175"/>
            <a:ext cx="914400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8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44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39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4413"/>
            <a:ext cx="914400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8018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Affichage à l'écran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hiad</dc:creator>
  <cp:lastModifiedBy>Windows User</cp:lastModifiedBy>
  <cp:revision>2</cp:revision>
  <dcterms:created xsi:type="dcterms:W3CDTF">2019-07-13T07:49:51Z</dcterms:created>
  <dcterms:modified xsi:type="dcterms:W3CDTF">2019-07-13T07:52:55Z</dcterms:modified>
</cp:coreProperties>
</file>