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875"/>
            <a:ext cx="9036496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71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163"/>
            <a:ext cx="91440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1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3"/>
            <a:ext cx="9144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2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338"/>
            <a:ext cx="91440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6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3438"/>
            <a:ext cx="9144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7430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5</cp:revision>
  <dcterms:created xsi:type="dcterms:W3CDTF">2019-07-13T10:42:44Z</dcterms:created>
  <dcterms:modified xsi:type="dcterms:W3CDTF">2019-08-03T04:06:18Z</dcterms:modified>
</cp:coreProperties>
</file>