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62100"/>
            <a:ext cx="9144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12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238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20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3538"/>
            <a:ext cx="91440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36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9738"/>
            <a:ext cx="9143999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14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5413"/>
            <a:ext cx="9144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00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047875"/>
            <a:ext cx="90773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24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638300"/>
            <a:ext cx="90487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709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Affichage à l'écran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3</cp:revision>
  <dcterms:created xsi:type="dcterms:W3CDTF">2019-06-28T21:05:20Z</dcterms:created>
  <dcterms:modified xsi:type="dcterms:W3CDTF">2019-06-28T21:37:58Z</dcterms:modified>
</cp:coreProperties>
</file>