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75"/>
            <a:ext cx="91440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66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8"/>
            <a:ext cx="91440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86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413"/>
            <a:ext cx="9144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89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963"/>
            <a:ext cx="9144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9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9144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25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45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888"/>
            <a:ext cx="91440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72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7</cp:revision>
  <dcterms:created xsi:type="dcterms:W3CDTF">2019-06-29T20:57:09Z</dcterms:created>
  <dcterms:modified xsi:type="dcterms:W3CDTF">2019-06-29T21:05:34Z</dcterms:modified>
</cp:coreProperties>
</file>