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707B8-7231-4678-B11E-A2E7C0614A30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1FD5A-E0ED-4EF8-A0EF-E0E27077A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80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1FD5A-E0ED-4EF8-A0EF-E0E27077AF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9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25/01/2020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2050"/>
            <a:ext cx="91440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3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04900"/>
            <a:ext cx="9144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4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3463"/>
            <a:ext cx="9143999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6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6325"/>
            <a:ext cx="91440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713"/>
            <a:ext cx="91440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4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8225"/>
            <a:ext cx="91440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2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550"/>
            <a:ext cx="91440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0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3938"/>
            <a:ext cx="9143999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6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2038"/>
            <a:ext cx="9143999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2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800"/>
            <a:ext cx="9143999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0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738"/>
            <a:ext cx="914400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6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950"/>
            <a:ext cx="9143999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2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</Words>
  <Application>Microsoft Office PowerPoint</Application>
  <PresentationFormat>Affichage à l'écran (4:3)</PresentationFormat>
  <Paragraphs>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6</cp:revision>
  <dcterms:created xsi:type="dcterms:W3CDTF">2020-01-04T20:48:49Z</dcterms:created>
  <dcterms:modified xsi:type="dcterms:W3CDTF">2020-01-26T07:46:26Z</dcterms:modified>
</cp:coreProperties>
</file>