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C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                   Am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              F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               C7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 Am        Dm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C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           C7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Ale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               C7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 Am        Dm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C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C</vt:lpstr>
      <vt:lpstr> C             C7 A alegria está no coração.         F                                  C De quem já conhece a Jesus    C                   Am A verdadeira paz só tem aquele.       Dm                      F Que já conhece a Jesus</vt:lpstr>
      <vt:lpstr> C                              C7 O sentimento mais precioso.             F                        Fm Que vem do nosso Senhor          C Am        Dm É o amor  que só tem quem             F          C Já conhece a Jesus</vt:lpstr>
      <vt:lpstr>           C Posso pisar numa tropa,         C7 e saltar as muralhas     F                     Fm Cleluiaaaa! Aleluiaaa!</vt:lpstr>
      <vt:lpstr> C                          C7 Ele é a rocha da minha salvação          F                          Fm Com Ale não há mais condenação </vt:lpstr>
      <vt:lpstr>           C Posso pisar numa tropa,         C7 e saltar as muralhas     F                     Fm Aleluiaaaa! Aleluiaaa!</vt:lpstr>
      <vt:lpstr> C                              C7 O sentimento mais precioso.             F                        Fm Que vem do nosso Senhor          C Am        Dm É o amor  que só tem quem             F          C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25</cp:revision>
  <dcterms:created xsi:type="dcterms:W3CDTF">2022-04-25T23:41:10Z</dcterms:created>
  <dcterms:modified xsi:type="dcterms:W3CDTF">2022-04-26T01:40:40Z</dcterms:modified>
</cp:coreProperties>
</file>