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</a:t>
            </a:r>
            <a:r>
              <a:rPr lang="pt-BR" sz="6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        F#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quem já conhece a Jesus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F#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B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682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                              F#7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F#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F#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9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F#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22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                          F#7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F#le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não há mais condenação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F#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8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F#                              F#7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F#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          F#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84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Alegria Está no Coração Tom: F#</vt:lpstr>
      <vt:lpstr> F#             F#7 A alegria está no coração.         B                                  F# De quem já conhece a Jesus    F#                   D#m A verdadeira paz só tem aquele.       G#m                      B Que já conhece a Jesus</vt:lpstr>
      <vt:lpstr> F#                              F#7 O sentimento mais precioso.             B                        Bm Que vem do nosso Senhor          F# D#m        G#m É o amor  que só tem quem             B          F# Já conhece a Jesus</vt:lpstr>
      <vt:lpstr>           F# Posso pisar numa tropa,         F#7 e saltar as muralhas     B                     Bm Aleluiaaaa! Aleluiaaa!</vt:lpstr>
      <vt:lpstr> F#                          F#7 Ele é a rocha da minha salvação          B                          Bm Com F#le não há mais condenação </vt:lpstr>
      <vt:lpstr>           F# Posso pisar numa tropa,         F#7 e saltar as muralhas     B                     Bm Aleluiaaaa! Aleluiaaa!</vt:lpstr>
      <vt:lpstr> F#                              F#7 O sentimento mais precioso.             B                        Bm Que vem do nosso Senhor          F# D#m        G#m É o amor  que só tem quem             B          F#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19</cp:revision>
  <dcterms:created xsi:type="dcterms:W3CDTF">2022-04-25T23:41:10Z</dcterms:created>
  <dcterms:modified xsi:type="dcterms:W3CDTF">2022-04-26T01:20:53Z</dcterms:modified>
</cp:coreProperties>
</file>