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F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           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    F7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F Dm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F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F7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Fle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    F7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F Dm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F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F</vt:lpstr>
      <vt:lpstr> F             F7 A alegria está no coração.         Bb                                  F De quem já conhece a Jesus    F                   Dm A verdadeira paz só tem aquele.       Gm                      Bb Que já conhece a Jesus</vt:lpstr>
      <vt:lpstr> F                              F7 O sentimento mais precioso.             Bb                        Bbm Que vem do nosso Senhor          F Dm        Gm É o amor  que só tem quem             Bb          F Já conhece a Jesus</vt:lpstr>
      <vt:lpstr>           F Posso pisar numa tropa,         F7 e saltar as muralhas     Bb                     Bbm Aleluiaaaa! Aleluiaaa!</vt:lpstr>
      <vt:lpstr> F                          F7 Ele é a rocha da minha salvação          Bb                          Bbm Com Fle não há mais condenação </vt:lpstr>
      <vt:lpstr>           F Posso pisar numa tropa,         F7 e saltar as muralhas     Bb                     Bbm Aleluiaaaa! Aleluiaaa!</vt:lpstr>
      <vt:lpstr> F                              F7 O sentimento mais precioso.             Bb                        Bbm Que vem do nosso Senhor          F Dm        Gm É o amor  que só tem quem             Bb          F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18</cp:revision>
  <dcterms:created xsi:type="dcterms:W3CDTF">2022-04-25T23:41:10Z</dcterms:created>
  <dcterms:modified xsi:type="dcterms:W3CDTF">2022-04-26T01:19:34Z</dcterms:modified>
</cp:coreProperties>
</file>