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pt-BR" sz="6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        A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quem já conhece a Jesus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A           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D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42682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                             A7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Dm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A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A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509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A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Dm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8223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                         A7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  Dm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Ale não há mais condenação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953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A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A7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saltar as muralhas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Dm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6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308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DDB7A-B164-49C8-8B41-3B346FAB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                             A7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              Dm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 vem do nosso Senhor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A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6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</a:t>
            </a:r>
            <a:br>
              <a:rPr lang="pt-BR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6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          A</a:t>
            </a:r>
            <a:b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Já conhece a Jesus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1584818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Alegria Está no Coração Tom: A</vt:lpstr>
      <vt:lpstr> A             A7 A alegria está no coração.         D                                  A De quem já conhece a Jesus    A                   F#m A verdadeira paz só tem aquele.       Bm                      D Que já conhece a Jesus</vt:lpstr>
      <vt:lpstr> A                              A7 O sentimento mais precioso.             D                        Dm Que vem do nosso Senhor          A F#m        Bm É o amor  que só tem quem             D          A Já conhece a Jesus</vt:lpstr>
      <vt:lpstr>           A Posso pisar numa tropa,         A7 e saltar as muralhas     D                     Dm Aleluiaaaa! Aleluiaaa!</vt:lpstr>
      <vt:lpstr> A                          A7 Ele é a rocha da minha salvação          D                          Dm Com Ale não há mais condenação </vt:lpstr>
      <vt:lpstr>           A Posso pisar numa tropa,         A7 e saltar as muralhas     D                     Dm Aleluiaaaa! Aleluiaaa!</vt:lpstr>
      <vt:lpstr> A                              A7 O sentimento mais precioso.             D                        Dm Que vem do nosso Senhor          A F#m        Bm É o amor  que só tem quem             D          A Já conhece a Jesus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22</cp:revision>
  <dcterms:created xsi:type="dcterms:W3CDTF">2022-04-25T23:41:10Z</dcterms:created>
  <dcterms:modified xsi:type="dcterms:W3CDTF">2022-04-26T01:32:56Z</dcterms:modified>
</cp:coreProperties>
</file>