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6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               E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quem já conhece a Jesus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E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A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2682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                              E7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     Am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E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E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50984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E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  Am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8223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                          E7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       Am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Ele não há mais condenação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953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E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  Am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30844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                              E7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     Am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E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E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8481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Alegria Está no Coração Tom: E</vt:lpstr>
      <vt:lpstr> E             E7 A alegria está no coração.         A                                  E De quem já conhece a Jesus    E                   C#m A verdadeira paz só tem aquele.       F#m                      A Que já conhece a Jesus</vt:lpstr>
      <vt:lpstr> E                              E7 O sentimento mais precioso.             A                        Am Que vem do nosso Senhor          E C#m        F#m É o amor  que só tem quem             A          E Já conhece a Jesus</vt:lpstr>
      <vt:lpstr>           E Posso pisar numa tropa,         E7 e saltar as muralhas     A                     Am Aleluiaaaa! Aleluiaaa!</vt:lpstr>
      <vt:lpstr> E                          E7 Ele é a rocha da minha salvação          A                          Am Com Ele não há mais condenação </vt:lpstr>
      <vt:lpstr>           E Posso pisar numa tropa,         E7 e saltar as muralhas     A                     Am Aleluiaaaa! Aleluiaaa!</vt:lpstr>
      <vt:lpstr> E                              E7 O sentimento mais precioso.             A                        Am Que vem do nosso Senhor          E C#m        F#m É o amor  que só tem quem             A          E Já conhece a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17</cp:revision>
  <dcterms:created xsi:type="dcterms:W3CDTF">2022-04-25T23:41:10Z</dcterms:created>
  <dcterms:modified xsi:type="dcterms:W3CDTF">2022-04-26T01:17:34Z</dcterms:modified>
</cp:coreProperties>
</file>