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D#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       Cm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G#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                              D#7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D# Cm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D#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D#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                          D#7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D#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                              D#7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D# Cm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D#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D#</vt:lpstr>
      <vt:lpstr> D#             D#7 A alegria está no coração.         G#                                  D# De quem já conhece a Jesus    D#                   Cm A verdadeira paz só tem aquele.       Fm                      G# Que já conhece a Jesus</vt:lpstr>
      <vt:lpstr> D#                              D#7 O sentimento mais precioso.             G#                        G#m Que vem do nosso Senhor          D# Cm        Fm É o amor  que só tem quem             G#          D# Já conhece a Jesus</vt:lpstr>
      <vt:lpstr>           D# Posso pisar numa tropa,         D#7 e saltar as muralhas     G#                     G#m Aleluiaaaa! Aleluiaaa!</vt:lpstr>
      <vt:lpstr> D#                          D#7 Ele é a rocha da minha salvação          G#                          G#m Com Ele não há mais condenação </vt:lpstr>
      <vt:lpstr>           D# Posso pisar numa tropa,         D#7 e saltar as muralhas     G#                     G#m Aleluiaaaa! Aleluiaaa!</vt:lpstr>
      <vt:lpstr> D#                              D#7 O sentimento mais precioso.             G#                        G#m Que vem do nosso Senhor          D# Cm        Fm É o amor  que só tem quem             G#          D#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16</cp:revision>
  <dcterms:created xsi:type="dcterms:W3CDTF">2022-04-25T23:41:10Z</dcterms:created>
  <dcterms:modified xsi:type="dcterms:W3CDTF">2022-04-26T01:16:35Z</dcterms:modified>
</cp:coreProperties>
</file>