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pt-BR" sz="6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          D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quem já conhece a Jesus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G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682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                              D7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D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Em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D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9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D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22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                          D7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D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8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                              D7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D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Em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D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84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Alegria Está no Coração Tom: D</vt:lpstr>
      <vt:lpstr> D             D7 A alegria está no coração.         G                                  D De quem já conhece a Jesus    D                   Bm A verdadeira paz só tem aquele.       Em                      G Que já conhece a Jesus</vt:lpstr>
      <vt:lpstr> D                              D7 O sentimento mais precioso.             G                        Gm Que vem do nosso Senhor          D Bm        Em É o amor  que só tem quem             G          D Já conhece a Jesus</vt:lpstr>
      <vt:lpstr>           D Posso pisar numa tropa,         D7 e saltar as muralhas     G                     Gm Aleluiaaaa! Aleluiaaa!</vt:lpstr>
      <vt:lpstr> D                          D7 Ele é a rocha da minha salvação          G                          Gm Com Ele não há mais condenação </vt:lpstr>
      <vt:lpstr>           D Posso pisar numa tropa,         D7 e saltar as muralhas     G                     Gm Aleluiaaaa! Aleluiaaa!</vt:lpstr>
      <vt:lpstr> D                              D7 O sentimento mais precioso.             G                        Gm Que vem do nosso Senhor          D Bm        Em É o amor  que só tem quem             G          D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15</cp:revision>
  <dcterms:created xsi:type="dcterms:W3CDTF">2022-04-25T23:41:10Z</dcterms:created>
  <dcterms:modified xsi:type="dcterms:W3CDTF">2022-04-26T01:15:24Z</dcterms:modified>
</cp:coreProperties>
</file>