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B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E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    B7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Em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B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B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Em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B7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Em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Ale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Em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    B7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Em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B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B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B</vt:lpstr>
      <vt:lpstr> B             B7 A alegria está no coração.         E                                  B De quem já conhece a Jesus    B                   G#m A verdadeira paz só tem aquele.       C#m                      E Que já conhece a Jesus</vt:lpstr>
      <vt:lpstr> B                              B7 O sentimento mais precioso.             E                        Em Que vem do nosso Senhor          B G#m        C#m É o amor  que só tem quem             E          B Já conhece a Jesus</vt:lpstr>
      <vt:lpstr>           B Posso pisar numa tropa,         B7 e saltar as muralhas     E                     Em Bleluiaaaa! Aleluiaaa!</vt:lpstr>
      <vt:lpstr> B                          B7 Ele é a rocha da minha salvação          E                          Em Com Ale não há mais condenação </vt:lpstr>
      <vt:lpstr>           B Posso pisar numa tropa,         B7 e saltar as muralhas     E                     Em Aleluiaaaa! Aleluiaaa!</vt:lpstr>
      <vt:lpstr> B                              B7 O sentimento mais precioso.             E                        Em Que vem do nosso Senhor          B G#m        C#m É o amor  que só tem quem             E          B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24</cp:revision>
  <dcterms:created xsi:type="dcterms:W3CDTF">2022-04-25T23:41:10Z</dcterms:created>
  <dcterms:modified xsi:type="dcterms:W3CDTF">2022-04-26T01:39:36Z</dcterms:modified>
</cp:coreProperties>
</file>