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G#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                              G#7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G#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G#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                          G#7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G#le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                              G#7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G#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G#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G#</vt:lpstr>
      <vt:lpstr> G#             G#7 A alegria está no coração.         C#                                  G# De quem já conhece a Jesus    G#                   Fm A verdadeira paz só tem aquele.       Bbm                      C# Que já conhece a Jesus</vt:lpstr>
      <vt:lpstr> G#                              G#7 O sentimento mais precioso.             C#                        C#m Que vem do nosso Senhor          G# Fm        Bbm É o amor  que só tem quem             C#          G# Já conhece a Jesus</vt:lpstr>
      <vt:lpstr>           G# Posso pisar numa tropa,         G#7 e saltar as muralhas     C#                     C#m Aleluiaaaa! Aleluiaaa!</vt:lpstr>
      <vt:lpstr> G#                          G#7 Ele é a rocha da minha salvação          C#                          C#m Com G#le não há mais condenação </vt:lpstr>
      <vt:lpstr>           G# Posso pisar numa tropa,         G#7 e saltar as muralhas     C#                     C#m Aleluiaaaa! Aleluiaaa!</vt:lpstr>
      <vt:lpstr> G#                              G#7 O sentimento mais precioso.             C#                        C#m Que vem do nosso Senhor          G# Fm        Bbm É o amor  que só tem quem             C#          G#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21</cp:revision>
  <dcterms:created xsi:type="dcterms:W3CDTF">2022-04-25T23:41:10Z</dcterms:created>
  <dcterms:modified xsi:type="dcterms:W3CDTF">2022-04-26T01:23:21Z</dcterms:modified>
</cp:coreProperties>
</file>