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            C#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F#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                                 C#7            F#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F#        C#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C#                                   C#7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C#                          C#7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C#7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F#                   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                                 C#7            F#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F#        C#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F#        C#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C#     C#             C#7                             F#                                  C# A alegria está no coração. De quem já conhece a Jesus    C#                   Bbm                             D#m                     F# A verdadeira paz só tem aquele. Que já conhece a Jesus   C#                                 C#7            F#                            F#m O sentimento mais precioso. Que vem do nosso Senhor             C# Bbm         D#m                             F#        C# É o amor  que só tem quem Já conhece a Jesus                  C#                                   C#7 Posso pisar numa tropa, e saltar as muralhas     F#                     F#m Aleluiaaaa! Aleluiaaa!   C#                          C#7 Ele é a rocha da minha salvação          F#                          F#m Com Ele não há mais condenação              C#                                     C#7 Posso pisar numa tropa, e saltar as muralhas        F#                   F#m Aleluiaaaa! Aleluiaaa!    C#                                 C#7            F#                            F#m O sentimento mais precioso. Que vem do nosso Senhor             C# Bbm         D#m                             F#        C# É o amor  que só tem quem Já conhece a Jesus                          C# Bbm         D#m                             F#        C#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13</cp:revision>
  <dcterms:created xsi:type="dcterms:W3CDTF">2022-04-25T23:41:10Z</dcterms:created>
  <dcterms:modified xsi:type="dcterms:W3CDTF">2022-04-26T01:09:29Z</dcterms:modified>
</cp:coreProperties>
</file>