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                   Am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       C7            F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 Am         Dm                             F        C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                                   C7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                          C7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        C7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F                   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       C7            F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 Am         Dm                             F        C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 Am         Dm                             F        C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C     C             C7                             F                                  C A alegria está no coração. De quem já conhece a Jesus    C                   Am                             Dm                     F A verdadeira paz só tem aquele. Que já conhece a Jesus   C                                 C7            F                            Fm O sentimento mais precioso. Que vem do nosso Senhor             C Am         Dm                             F        C É o amor  que só tem quem Já conhece a Jesus                  C                                   C7 Posso pisar numa tropa, e saltar as muralhas     F                     Fm Aleluiaaaa! Aleluiaaa!   C                          C7 Ele é a rocha da minha salvação          F                          Fm Com Ele não há mais condenação              C                                     C7 Posso pisar numa tropa, e saltar as muralhas        F                   Fm Aleluiaaaa! Aleluiaaa!    C                                 C7            F                            Fm O sentimento mais precioso. Que vem do nosso Senhor             C Am         Dm                             F        C É o amor  que só tem quem Já conhece a Jesus                          C Am         Dm                             F        C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12</cp:revision>
  <dcterms:created xsi:type="dcterms:W3CDTF">2022-04-25T23:41:10Z</dcterms:created>
  <dcterms:modified xsi:type="dcterms:W3CDTF">2022-04-26T01:08:20Z</dcterms:modified>
</cp:coreProperties>
</file>