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F#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De quem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20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200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C#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Que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                                 F#7            B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F#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C#        F#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F#                                   F#7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F#                          F#7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               F#7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B                   </a:t>
            </a:r>
            <a:r>
              <a:rPr lang="pt-BR" sz="2000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                                 F#7            B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F#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C#        F#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b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F#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C#        F#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Alegria Está no Coração Tom: F#     F#             F#7                             B                                  F# A alegria está no coração. De quem já conhece a Jesus    F#                   D#m                             G#m                     C# A verdadeira paz só tem aquele. Que já conhece a Jesus   F#                                 F#7            B                            Bm O sentimento mais precioso. Que vem do nosso Senhor             F# D#m         G#m                             C#        F# É o amor  que só tem quem Já conhece a Jesus                  F#                                   F#7 Posso pisar numa tropa, e saltar as muralhas     B                     Bm Aleluiaaaa! Aleluiaaa!   F#                          F#7 Ele é a rocha da minha salvação          B                          Bm Com Ele não há mais condenação              F#                                     F#7 Posso pisar numa tropa, e saltar as muralhas        B                   Bm Aleluiaaaa! Aleluiaaa!    F#                                 F#7            B                            Bm O sentimento mais precioso. Que vem do nosso Senhor             F# D#m         G#m                             C#        F# É o amor  que só tem quem Já conhece a Jesus                          F# D#m         G#m                             C#        F# É o amor  que só tem quem Já conhece a Jesus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6</cp:revision>
  <dcterms:created xsi:type="dcterms:W3CDTF">2022-04-25T23:41:10Z</dcterms:created>
  <dcterms:modified xsi:type="dcterms:W3CDTF">2022-04-26T00:59:42Z</dcterms:modified>
</cp:coreProperties>
</file>