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F7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De quem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F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C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Que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                                 F7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F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C        F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F                                   F7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F                          F7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Ele não há mais condenação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                    F7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r>
              <a:rPr lang="pt-BR" sz="2000" b="1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                                 F7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F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C        F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b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F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C        F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Alegria Está no Coração Tom: F     F             F7                             Bb                                  F A alegria está no coração. De quem já conhece a Jesus    F                   C#m                                    F#m                     C A verdadeira paz só tem aquele. Que já conhece a Jesus   F                                 F7            Bb                            Bbm O sentimento mais precioso. Que vem do nosso Senhor             F C#m         F#m                             C        F É o amor  que só tem quem Já conhece a Jesus                  F                                   F7 Posso pisar numa tropa, e saltar as muralhas     Bb                     Bbm Aleluiaaaa! Aleluiaaa!   F                          F7 Ele é a rocha da minha salvação          Bb                          Bbm Com Ele não há mais condenação              F                                     F7 Posso pisar numa tropa, e saltar as muralhas        Bb                   Bbm Aleluiaaaa! Aleluiaaa!    F                                 F7            Bb                            Bbm O sentimento mais precioso. Que vem do nosso Senhor             F C#m         F#m                             C        F É o amor  que só tem quem Já conhece a Jesus                          F C#m         F#m                             C        F É o amor  que só tem quem Já conhece a Jesus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4</cp:revision>
  <dcterms:created xsi:type="dcterms:W3CDTF">2022-04-25T23:41:10Z</dcterms:created>
  <dcterms:modified xsi:type="dcterms:W3CDTF">2022-04-26T00:56:33Z</dcterms:modified>
</cp:coreProperties>
</file>