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        A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De quem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A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E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Que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                                A7            D                            Dm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A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E        A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A                                   A7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Dm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A                          A7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Dm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               A7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D                   </a:t>
            </a:r>
            <a:r>
              <a:rPr lang="pt-BR" sz="20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                                A7            D                            Dm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A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E        A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b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A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E        A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Alegria Está no Coração Tom: A     A             A7                             D                                  A A alegria está no coração. De quem já conhece a Jesus    A                   F#m                             Bm                     E A verdadeira paz só tem aquele. Que já conhece a Jesus   A                                 A7            D                            Dm O sentimento mais precioso. Que vem do nosso Senhor             A F#m         Bm                             E        A É o amor  que só tem quem Já conhece a Jesus                  A                                   A7 Posso pisar numa tropa, e saltar as muralhas     D                     Dm Aleluiaaaa! Aleluiaaa!   A                          A7 Ele é a rocha da minha salvação          D                          Dm Com Ele não há mais condenação              A                                     A7 Posso pisar numa tropa, e saltar as muralhas        D                   Dm Aleluiaaaa! Aleluiaaa!    A                                 A7            D                            Dm O sentimento mais precioso. Que vem do nosso Senhor             A F#m         Bm                             E        A É o amor  que só tem quem Já conhece a Jesus                          A F#m         Bm                             E        A É o amor  que só tem quem Já conhece a Jesus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9</cp:revision>
  <dcterms:created xsi:type="dcterms:W3CDTF">2022-04-25T23:41:10Z</dcterms:created>
  <dcterms:modified xsi:type="dcterms:W3CDTF">2022-04-26T01:03:31Z</dcterms:modified>
</cp:coreProperties>
</file>