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Bb7            D#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Cm                             F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Bb7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Bb7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Bb7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D#                   </a:t>
            </a:r>
            <a:r>
              <a:rPr lang="pt-BR" sz="20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Bb7            D#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Cm                             F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Cm                             F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Bb     Bb             Bb7                             D#                                  Bb A alegria está no coração. De quem já conhece a Jesus    Bb                   Gm                             Cm                     F A verdadeira paz só tem aquele. Que já conhece a Jesus   Bb                                 Bb7            D#                            D#m O sentimento mais precioso. Que vem do nosso Senhor             Bb Gm         Cm                             F        Bb É o amor  que só tem quem Já conhece a Jesus                  Bb                                   Bb7 Posso pisar numa tropa, e saltar as muralhas     D#                     D#m Aleluiaaaa! Aleluiaaa!   Bb                          Bb7 Ele é a rocha da minha salvação          D#                          D#m Com Ele não há mais condenação              Bb                                     Bb7 Posso pisar numa tropa, e saltar as muralhas        D#                   D#m Aleluiaaaa! Aleluiaaa!    Bb                                 Bb7            D#                            D#m O sentimento mais precioso. Que vem do nosso Senhor             Bb Gm         Cm                             F        Bb É o amor  que só tem quem Já conhece a Jesus                          Bb Gm         Cm                             F        Bb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10</cp:revision>
  <dcterms:created xsi:type="dcterms:W3CDTF">2022-04-25T23:41:10Z</dcterms:created>
  <dcterms:modified xsi:type="dcterms:W3CDTF">2022-04-26T01:05:44Z</dcterms:modified>
</cp:coreProperties>
</file>