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4B76F-D28F-4820-AFB4-98FEF5EA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FCC4A-B8F0-478B-98E2-A809C035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67F68-B511-4FFC-A5D1-C88FB5F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83AB6-9DC7-4401-9895-D71BF6F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0360-9FB2-4098-8A79-C689275C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2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CA308-DB39-4B0F-A589-04A65BE2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D39D39-A33F-41F3-90D3-AF4A951CB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9CC41-F0BB-49B9-B1E4-7D3D761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79686-5C01-4426-93C6-674FD23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EA500C-8E28-4F11-ADC2-8C7A1B01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600C7-AFA1-4DC7-9C57-510DAD1B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37E20E-AD26-43DC-A650-82000BFE0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6EA46-B4BD-47EE-8A6D-82BE42DA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25001-FFC2-43A4-8B52-127C94DB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21B5C7-A0A8-40C7-8F78-A1631800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65E76-398D-4D3F-ABC5-ED876FE5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8D5D4-6460-4046-9746-078483BA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26280-E891-4210-A1BC-72A05EC8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52013-5D88-4F15-925B-5A8E9449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AA2C5-2DC2-44F3-839C-B7CDC3D5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43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41379-00D8-4DDF-8A5D-DC99F23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9CD3-A8BE-48CE-A771-918EC9F1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92F88-E8F7-47F9-93D3-88708F12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3DAE9-71DD-4C13-A701-33ED461A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B301-2A9E-4177-BCB7-D8BB1517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78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039D9-D9C2-4917-9C56-3CFB8EC8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AA15B-9DDD-4A09-BC0C-F411089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BD8BDC-4102-45A9-937C-00908EF3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B5B02-5EFF-4CAA-9878-CE7B3FD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C8F38-C696-4D53-9C12-6C0C89A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23B55-0C94-45AB-947D-43BC923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9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A7EE-A9B4-454D-AF33-4D30D20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47D021-EDE6-4A7F-8189-A48E202A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3809EB-A3FB-42F0-A847-5B6858CAE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D3B7-B3CF-47F9-9C6A-C5496B23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84A62F-662F-477E-8072-4376716A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C7C68-8FB8-45BF-9605-4863677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04833F-7905-4453-A600-A5687021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E22E44-83AF-4EFE-A01B-990234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A2EB-1834-4392-B63B-9479CCD9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B9C85C-71D3-46CA-B386-79A85F4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67C22-58E5-47E0-BBC3-7E791F7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60E19A-1313-4524-8333-B8BA327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86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A77CC6-C18C-4796-972C-0A32421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C80568-693C-4099-8143-04AF4BC2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E9BCA2-0536-4731-ABA0-FD2822E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B610E-0B60-4B38-820E-11345366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15F3C-E0BC-4433-975D-71D5625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33809E-6B24-48A6-A9EA-A49BB40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F9ACD-573A-4532-8DFE-794DCFF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BB722-8A1F-4952-A0CF-2B8BDD4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69D6-4AB5-4F67-BCD6-5CCD51D2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1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C9E45-FEB7-4FE3-9CC8-ACAD451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C66F7-31C4-43D1-924B-EF20D7A3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5572-B542-4761-8D41-3640E982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84D17-FABD-4E5A-8C18-2D1AC14F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54ECFB-3992-4D8A-8905-B107C5F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2E03A2-FDD5-481D-802E-867E784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FE948E-FE9F-43CB-8131-02F450F2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9CBE9-1B4E-4D62-A558-8D62134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A4423D-5CED-4B1D-9B7E-15F3FE77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A668-77FD-4588-A566-7BCA62D87EC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063A8-7C30-473F-9C85-41AD7B466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05099-984F-4DA1-8AB0-BA92DA575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0F1-1FB2-4A1D-9C50-2E70DD1E8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7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8C15-12B7-4C61-B847-562642ACD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20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</a:t>
            </a:r>
            <a:r>
              <a:rPr lang="pt-BR" sz="2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G#7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        G#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alegria está no coração. De quem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D#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verdadeira paz só tem aquele. Que já conhece a Jesus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       G#7            C#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D#        G#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G#                                   G#7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G#                          G#7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 é a rocha da minha salvação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Ele não há mais condenação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      G#7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Posso pisar numa tropa, e saltar as muralhas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C#                   </a:t>
            </a:r>
            <a:r>
              <a:rPr lang="pt-BR" sz="2000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 </a:t>
            </a:r>
            <a:r>
              <a:rPr lang="pt-BR" sz="2000" dirty="0" err="1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Aleluiaaa</a:t>
            </a: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                                 G#7            C#                   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C#m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sentimento mais precioso. Que vem do nosso Senhor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D#        G#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b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G#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20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Bbm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D#        G#</a:t>
            </a:r>
            <a:b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É o amor  que só tem quem Já conhece a Jesus</a:t>
            </a:r>
            <a:r>
              <a:rPr lang="pt-BR" sz="2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541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Alegria Está no Coração Tom: G#     G#             G#7                             C#                                  G# A alegria está no coração. De quem já conhece a Jesus    G#                   Fm                             Bbm                     D# A verdadeira paz só tem aquele. Que já conhece a Jesus   G#                                 G#7            C#                            C#m O sentimento mais precioso. Que vem do nosso Senhor             G# Fm         Bbm                             D#        G# É o amor  que só tem quem Já conhece a Jesus                  G#                                   G#7 Posso pisar numa tropa, e saltar as muralhas     C#                     C#m Aleluiaaaa! Aleluiaaa!   G#                          G#7 Ele é a rocha da minha salvação          C#                          C#m Com Ele não há mais condenação              G#                                     G#7 Posso pisar numa tropa, e saltar as muralhas        C#                   C#m Aleluiaaaa! Aleluiaaa!    G#                                 G#7            C#                            C#m O sentimento mais precioso. Que vem do nosso Senhor             G# Fm         Bbm                             D#        G# É o amor  que só tem quem Já conhece a Jesus                          G# Fm         Bbm                             D#        G# É o amor  que só tem quem Já conhece a Jesus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Alegria Está no Coração Tom: D     D             D7                             G                                  D A alegria está no coração. De quem já conhece a Jesus    D                   Bm                                    Em                     A A verdadeira paz só tem aquele. Que já conhece a Jesus   D                                 D7            G                            Gm O sentimento mais precioso. Que vem do nosso Senhor             D Bm         Em                             A        D É o amor  que só tem quem Já conhece a Jesus                  D                                   D7 Posso pisar numa tropa, E saltar as muralhas     G                     Gm Aleluiaaaa! Aleluiaaa!   D                          D7 Ele é a rocha da minha salvação          G                          Gm Com Ele não há mais condenação              D                                     D7 Posso pisar numa tropa, E saltar as muralhas        G                   Gm Aleluiaaaa! Aleluiaaa!    D                                 D7            G                            Gm O sentimento mais precioso. Que vem do nosso Senhor             D Bm         Em                             A        D É o amor  que só tem quem Já conhece a Jesus                          D Bm         Em                             A        D É o amor  que só tem quem Já conhece a Jesus</dc:title>
  <dc:creator>André Giacomelli</dc:creator>
  <cp:lastModifiedBy>André Giacomelli</cp:lastModifiedBy>
  <cp:revision>8</cp:revision>
  <dcterms:created xsi:type="dcterms:W3CDTF">2022-04-25T23:41:10Z</dcterms:created>
  <dcterms:modified xsi:type="dcterms:W3CDTF">2022-04-26T01:02:29Z</dcterms:modified>
</cp:coreProperties>
</file>