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816"/>
          </a:xfrm>
        </p:spPr>
        <p:txBody>
          <a:bodyPr/>
          <a:lstStyle/>
          <a:p>
            <a:r>
              <a:rPr lang="pt-BR" dirty="0" smtClean="0">
                <a:solidFill>
                  <a:srgbClr val="211774"/>
                </a:solidFill>
              </a:rPr>
              <a:t>A Escolhida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1056762"/>
          </a:xfrm>
        </p:spPr>
        <p:txBody>
          <a:bodyPr/>
          <a:lstStyle/>
          <a:p>
            <a:r>
              <a:rPr lang="pt-BR" dirty="0" smtClean="0"/>
              <a:t>Ricardo Sá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8941" y="365759"/>
            <a:ext cx="1158598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  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Uma </a:t>
            </a:r>
            <a:r>
              <a:rPr lang="pt-BR" sz="4800" dirty="0"/>
              <a:t>entre todas foi a </a:t>
            </a:r>
            <a:r>
              <a:rPr lang="pt-BR" sz="4800" dirty="0" smtClean="0"/>
              <a:t>escolhida,     </a:t>
            </a:r>
            <a:r>
              <a:rPr lang="pt-BR" sz="4800" b="1" dirty="0" err="1" smtClean="0">
                <a:solidFill>
                  <a:srgbClr val="211774"/>
                </a:solidFill>
              </a:rPr>
              <a:t>A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err="1" smtClean="0">
                <a:solidFill>
                  <a:srgbClr val="211774"/>
                </a:solidFill>
              </a:rPr>
              <a:t>Fm</a:t>
            </a:r>
            <a:endParaRPr lang="pt-BR" sz="4800" dirty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Foste </a:t>
            </a:r>
            <a:r>
              <a:rPr lang="pt-BR" sz="4800" dirty="0"/>
              <a:t>tu Maria a serva </a:t>
            </a:r>
            <a:r>
              <a:rPr lang="pt-BR" sz="4800" dirty="0" smtClean="0"/>
              <a:t>preferida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 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Senhor</a:t>
            </a:r>
            <a:r>
              <a:rPr lang="pt-BR" sz="4800" dirty="0" smtClean="0"/>
              <a:t>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G# </a:t>
            </a:r>
            <a:r>
              <a:rPr lang="pt-BR" sz="4800" b="1" dirty="0">
                <a:solidFill>
                  <a:srgbClr val="211774"/>
                </a:solidFill>
              </a:rPr>
              <a:t>       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G#7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salvador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C#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G#7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29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5158" y="215153"/>
            <a:ext cx="11266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/>
              <a:t> </a:t>
            </a:r>
            <a:r>
              <a:rPr lang="pt-BR" sz="4800" dirty="0" smtClean="0"/>
              <a:t>Roga </a:t>
            </a:r>
            <a:r>
              <a:rPr lang="pt-BR" sz="4800" dirty="0"/>
              <a:t>pelos pecadores desta </a:t>
            </a:r>
            <a:r>
              <a:rPr lang="pt-BR" sz="4800" dirty="0" smtClean="0"/>
              <a:t>Terra</a:t>
            </a:r>
          </a:p>
          <a:p>
            <a:r>
              <a:rPr lang="pt-BR" sz="4800" b="1" dirty="0" err="1">
                <a:solidFill>
                  <a:srgbClr val="211774"/>
                </a:solidFill>
              </a:rPr>
              <a:t>A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>
                <a:solidFill>
                  <a:srgbClr val="211774"/>
                </a:solidFill>
              </a:rPr>
              <a:t>   </a:t>
            </a:r>
            <a:r>
              <a:rPr lang="pt-BR" sz="4800" b="1" dirty="0" err="1" smtClean="0">
                <a:solidFill>
                  <a:srgbClr val="211774"/>
                </a:solidFill>
              </a:rPr>
              <a:t>F</a:t>
            </a:r>
            <a:r>
              <a:rPr lang="pt-BR" sz="4800" b="1" dirty="0" err="1" smtClean="0">
                <a:solidFill>
                  <a:srgbClr val="211774"/>
                </a:solidFill>
              </a:rPr>
              <a:t>m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Roga pelo povo que em seu Deus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dirty="0" smtClean="0"/>
              <a:t>espera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 smtClean="0">
                <a:solidFill>
                  <a:srgbClr val="211774"/>
                </a:solidFill>
              </a:rPr>
              <a:t>F#                       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Mãe </a:t>
            </a:r>
            <a:r>
              <a:rPr lang="pt-BR" sz="4800" dirty="0"/>
              <a:t>do meu Senhor,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G# </a:t>
            </a:r>
            <a:r>
              <a:rPr lang="pt-BR" sz="4800" b="1" dirty="0">
                <a:solidFill>
                  <a:srgbClr val="211774"/>
                </a:solidFill>
              </a:rPr>
              <a:t>         </a:t>
            </a:r>
            <a:r>
              <a:rPr lang="pt-BR" sz="4800" b="1" dirty="0" smtClean="0">
                <a:solidFill>
                  <a:srgbClr val="211774"/>
                </a:solidFill>
              </a:rPr>
              <a:t>G#7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Mãe </a:t>
            </a:r>
            <a:r>
              <a:rPr lang="pt-BR" sz="4800" dirty="0"/>
              <a:t>do meu salvador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C#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F#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G#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C#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G#7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024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Escolhida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</dc:title>
  <dc:creator>User</dc:creator>
  <cp:lastModifiedBy>User</cp:lastModifiedBy>
  <cp:revision>4</cp:revision>
  <dcterms:created xsi:type="dcterms:W3CDTF">2020-11-26T14:29:20Z</dcterms:created>
  <dcterms:modified xsi:type="dcterms:W3CDTF">2020-12-02T13:51:58Z</dcterms:modified>
</cp:coreProperties>
</file>