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68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8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18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57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46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5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53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1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87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91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E731-C63B-4C1C-A8BB-3318478D6804}" type="datetimeFigureOut">
              <a:rPr lang="pt-BR" smtClean="0"/>
              <a:t>02/12/2020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59100-7FF3-43CA-A2E2-8FA17D4B73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30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97816"/>
          </a:xfrm>
        </p:spPr>
        <p:txBody>
          <a:bodyPr/>
          <a:lstStyle/>
          <a:p>
            <a:r>
              <a:rPr lang="pt-BR" dirty="0" smtClean="0">
                <a:solidFill>
                  <a:srgbClr val="211774"/>
                </a:solidFill>
              </a:rPr>
              <a:t>A Escolhida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281082"/>
            <a:ext cx="9144000" cy="1056762"/>
          </a:xfrm>
        </p:spPr>
        <p:txBody>
          <a:bodyPr/>
          <a:lstStyle/>
          <a:p>
            <a:r>
              <a:rPr lang="pt-BR" dirty="0" smtClean="0"/>
              <a:t>Ricardo Sá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29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68941" y="365759"/>
            <a:ext cx="1158598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>
                <a:solidFill>
                  <a:srgbClr val="211774"/>
                </a:solidFill>
              </a:rPr>
              <a:t>       C</a:t>
            </a:r>
            <a:r>
              <a:rPr lang="pt-BR" sz="4800" b="1" dirty="0">
                <a:solidFill>
                  <a:srgbClr val="211774"/>
                </a:solidFill>
              </a:rPr>
              <a:t>     </a:t>
            </a:r>
            <a:r>
              <a:rPr lang="pt-BR" sz="4800" b="1" dirty="0"/>
              <a:t>                    </a:t>
            </a:r>
            <a:endParaRPr lang="pt-BR" sz="4800" b="1" dirty="0" smtClean="0"/>
          </a:p>
          <a:p>
            <a:pPr algn="ctr"/>
            <a:r>
              <a:rPr lang="pt-BR" sz="4800" dirty="0" smtClean="0"/>
              <a:t>Uma </a:t>
            </a:r>
            <a:r>
              <a:rPr lang="pt-BR" sz="4800" dirty="0"/>
              <a:t>entre todas foi a escolhida</a:t>
            </a:r>
            <a:r>
              <a:rPr lang="pt-BR" sz="4800" dirty="0" smtClean="0"/>
              <a:t>,</a:t>
            </a:r>
          </a:p>
          <a:p>
            <a:pPr algn="ctr"/>
            <a:r>
              <a:rPr lang="pt-BR" sz="4800" b="1" dirty="0" smtClean="0">
                <a:solidFill>
                  <a:srgbClr val="211774"/>
                </a:solidFill>
              </a:rPr>
              <a:t>Dm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err="1" smtClean="0">
                <a:solidFill>
                  <a:srgbClr val="211774"/>
                </a:solidFill>
              </a:rPr>
              <a:t>Am</a:t>
            </a:r>
            <a:endParaRPr lang="pt-BR" sz="4800" dirty="0">
              <a:solidFill>
                <a:srgbClr val="211774"/>
              </a:solidFill>
            </a:endParaRPr>
          </a:p>
          <a:p>
            <a:pPr algn="ctr"/>
            <a:r>
              <a:rPr lang="pt-BR" sz="4800" dirty="0" smtClean="0"/>
              <a:t>Foste </a:t>
            </a:r>
            <a:r>
              <a:rPr lang="pt-BR" sz="4800" dirty="0"/>
              <a:t>tu Maria a serva </a:t>
            </a:r>
            <a:r>
              <a:rPr lang="pt-BR" sz="4800" dirty="0" smtClean="0"/>
              <a:t>preferida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Senhor</a:t>
            </a:r>
            <a:r>
              <a:rPr lang="pt-BR" sz="4800" dirty="0" smtClean="0"/>
              <a:t>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       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C </a:t>
            </a:r>
            <a:r>
              <a:rPr lang="pt-BR" sz="4800" b="1" dirty="0">
                <a:solidFill>
                  <a:srgbClr val="211774"/>
                </a:solidFill>
              </a:rPr>
              <a:t>       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</a:t>
            </a:r>
            <a:r>
              <a:rPr lang="pt-BR" sz="4800" b="1" dirty="0" smtClean="0">
                <a:solidFill>
                  <a:srgbClr val="211774"/>
                </a:solidFill>
              </a:rPr>
              <a:t>  C7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            Mãe </a:t>
            </a:r>
            <a:r>
              <a:rPr lang="pt-BR" sz="4800" dirty="0"/>
              <a:t>do meu salvador</a:t>
            </a:r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pPr algn="ctr"/>
            <a:endParaRPr lang="pt-BR" sz="4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7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F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 </a:t>
            </a:r>
            <a:r>
              <a:rPr lang="pt-BR" sz="4800" b="1" dirty="0">
                <a:solidFill>
                  <a:srgbClr val="211774"/>
                </a:solidFill>
              </a:rPr>
              <a:t>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C7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5299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925158" y="215153"/>
            <a:ext cx="1126684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    </a:t>
            </a:r>
            <a:r>
              <a:rPr lang="pt-BR" sz="4800" b="1" dirty="0" smtClean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 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/>
              <a:t> </a:t>
            </a:r>
            <a:r>
              <a:rPr lang="pt-BR" sz="4800" dirty="0" smtClean="0"/>
              <a:t>Roga </a:t>
            </a:r>
            <a:r>
              <a:rPr lang="pt-BR" sz="4800" dirty="0"/>
              <a:t>pelos pecadores desta </a:t>
            </a:r>
            <a:r>
              <a:rPr lang="pt-BR" sz="4800" dirty="0" smtClean="0"/>
              <a:t>Terra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Dm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         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>
                <a:solidFill>
                  <a:srgbClr val="211774"/>
                </a:solidFill>
              </a:rPr>
              <a:t>   </a:t>
            </a:r>
            <a:r>
              <a:rPr lang="pt-BR" sz="4800" b="1" dirty="0" err="1" smtClean="0">
                <a:solidFill>
                  <a:srgbClr val="211774"/>
                </a:solidFill>
              </a:rPr>
              <a:t>Am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 Roga pelo povo que em seu Deus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dirty="0" smtClean="0"/>
              <a:t>espera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                       F</a:t>
            </a:r>
            <a:r>
              <a:rPr lang="pt-BR" sz="4800" b="1" dirty="0">
                <a:solidFill>
                  <a:srgbClr val="211774"/>
                </a:solidFill>
              </a:rPr>
              <a:t>       </a:t>
            </a:r>
          </a:p>
          <a:p>
            <a:r>
              <a:rPr lang="pt-BR" sz="4800" dirty="0" smtClean="0"/>
              <a:t>Mãe </a:t>
            </a:r>
            <a:r>
              <a:rPr lang="pt-BR" sz="4800" dirty="0"/>
              <a:t>do meu Senhor,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G</a:t>
            </a:r>
            <a:r>
              <a:rPr lang="pt-BR" sz="4800" b="1" dirty="0">
                <a:solidFill>
                  <a:srgbClr val="211774"/>
                </a:solidFill>
              </a:rPr>
              <a:t>                      </a:t>
            </a:r>
            <a:r>
              <a:rPr lang="pt-BR" sz="4800" b="1" dirty="0" smtClean="0">
                <a:solidFill>
                  <a:srgbClr val="211774"/>
                </a:solidFill>
              </a:rPr>
              <a:t>C </a:t>
            </a:r>
            <a:r>
              <a:rPr lang="pt-BR" sz="4800" b="1" dirty="0">
                <a:solidFill>
                  <a:srgbClr val="211774"/>
                </a:solidFill>
              </a:rPr>
              <a:t>         </a:t>
            </a:r>
            <a:r>
              <a:rPr lang="pt-BR" sz="4800" b="1" dirty="0" smtClean="0">
                <a:solidFill>
                  <a:srgbClr val="211774"/>
                </a:solidFill>
              </a:rPr>
              <a:t>C7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 smtClean="0"/>
              <a:t>Mãe </a:t>
            </a:r>
            <a:r>
              <a:rPr lang="pt-BR" sz="4800" dirty="0"/>
              <a:t>do meu salvador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67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76225" y="856357"/>
            <a:ext cx="96173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11774"/>
                </a:solidFill>
              </a:rPr>
              <a:t> </a:t>
            </a:r>
            <a:r>
              <a:rPr lang="pt-BR" sz="4800" b="1" dirty="0">
                <a:solidFill>
                  <a:srgbClr val="211774"/>
                </a:solidFill>
              </a:rPr>
              <a:t>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</a:t>
            </a:r>
            <a:r>
              <a:rPr lang="pt-BR" sz="4800" b="1" dirty="0" smtClean="0">
                <a:solidFill>
                  <a:srgbClr val="211774"/>
                </a:solidFill>
              </a:rPr>
              <a:t>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  </a:t>
            </a:r>
            <a:r>
              <a:rPr lang="pt-BR" sz="4800" b="1" dirty="0" smtClean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endParaRPr lang="pt-BR" sz="4800" b="1" dirty="0">
              <a:solidFill>
                <a:srgbClr val="211774"/>
              </a:solidFill>
            </a:endParaRPr>
          </a:p>
          <a:p>
            <a:r>
              <a:rPr lang="pt-BR" sz="4800" dirty="0"/>
              <a:t>Maria, cheia de graça e </a:t>
            </a:r>
            <a:r>
              <a:rPr lang="pt-BR" sz="4800" dirty="0" smtClean="0"/>
              <a:t>consolo</a:t>
            </a:r>
          </a:p>
          <a:p>
            <a:r>
              <a:rPr lang="pt-BR" sz="4800" b="1" dirty="0" smtClean="0">
                <a:solidFill>
                  <a:srgbClr val="211774"/>
                </a:solidFill>
              </a:rPr>
              <a:t>    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>
                <a:solidFill>
                  <a:srgbClr val="211774"/>
                </a:solidFill>
              </a:rPr>
              <a:t>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</a:t>
            </a:r>
            <a:r>
              <a:rPr lang="pt-BR" sz="4800" b="1" dirty="0">
                <a:solidFill>
                  <a:srgbClr val="211774"/>
                </a:solidFill>
              </a:rPr>
              <a:t>                  </a:t>
            </a:r>
            <a:r>
              <a:rPr lang="pt-BR" sz="4800" b="1" dirty="0" smtClean="0">
                <a:solidFill>
                  <a:srgbClr val="211774"/>
                </a:solidFill>
              </a:rPr>
              <a:t>       </a:t>
            </a:r>
            <a:r>
              <a:rPr lang="pt-BR" sz="4800" b="1" dirty="0" smtClean="0">
                <a:solidFill>
                  <a:srgbClr val="211774"/>
                </a:solidFill>
              </a:rPr>
              <a:t>F </a:t>
            </a:r>
            <a:r>
              <a:rPr lang="pt-BR" sz="4800" b="1" dirty="0">
                <a:solidFill>
                  <a:srgbClr val="211774"/>
                </a:solidFill>
              </a:rPr>
              <a:t>      </a:t>
            </a:r>
            <a:endParaRPr lang="pt-BR" sz="4800" b="1" dirty="0" smtClean="0">
              <a:solidFill>
                <a:srgbClr val="211774"/>
              </a:solidFill>
            </a:endParaRPr>
          </a:p>
          <a:p>
            <a:r>
              <a:rPr lang="pt-BR" sz="4800" dirty="0" smtClean="0"/>
              <a:t>Venha </a:t>
            </a:r>
            <a:r>
              <a:rPr lang="pt-BR" sz="4800" dirty="0"/>
              <a:t>caminhar com teu povo,</a:t>
            </a:r>
          </a:p>
          <a:p>
            <a:r>
              <a:rPr lang="pt-BR" sz="4800" b="1" dirty="0"/>
              <a:t> </a:t>
            </a:r>
            <a:r>
              <a:rPr lang="pt-BR" sz="4800" b="1" dirty="0" err="1" smtClean="0">
                <a:solidFill>
                  <a:srgbClr val="211774"/>
                </a:solidFill>
              </a:rPr>
              <a:t>Bb</a:t>
            </a:r>
            <a:r>
              <a:rPr lang="pt-BR" sz="4800" b="1" dirty="0" smtClean="0">
                <a:solidFill>
                  <a:srgbClr val="211774"/>
                </a:solidFill>
              </a:rPr>
              <a:t> </a:t>
            </a:r>
            <a:r>
              <a:rPr lang="pt-BR" sz="4800" b="1" dirty="0">
                <a:solidFill>
                  <a:srgbClr val="211774"/>
                </a:solidFill>
              </a:rPr>
              <a:t>                 </a:t>
            </a:r>
            <a:r>
              <a:rPr lang="pt-BR" sz="4800" b="1" dirty="0" smtClean="0">
                <a:solidFill>
                  <a:srgbClr val="211774"/>
                </a:solidFill>
              </a:rPr>
              <a:t>C </a:t>
            </a:r>
            <a:r>
              <a:rPr lang="pt-BR" sz="4800" b="1" dirty="0">
                <a:solidFill>
                  <a:srgbClr val="211774"/>
                </a:solidFill>
              </a:rPr>
              <a:t>           </a:t>
            </a:r>
            <a:r>
              <a:rPr lang="pt-BR" sz="4800" b="1" dirty="0" smtClean="0">
                <a:solidFill>
                  <a:srgbClr val="211774"/>
                </a:solidFill>
              </a:rPr>
              <a:t>F</a:t>
            </a:r>
            <a:r>
              <a:rPr lang="pt-BR" sz="4800" b="1" dirty="0">
                <a:solidFill>
                  <a:srgbClr val="211774"/>
                </a:solidFill>
              </a:rPr>
              <a:t>        </a:t>
            </a:r>
            <a:r>
              <a:rPr lang="pt-BR" sz="4800" b="1" dirty="0" smtClean="0">
                <a:solidFill>
                  <a:srgbClr val="211774"/>
                </a:solidFill>
              </a:rPr>
              <a:t>C7</a:t>
            </a:r>
            <a:endParaRPr lang="pt-BR" sz="4800" dirty="0">
              <a:solidFill>
                <a:srgbClr val="211774"/>
              </a:solidFill>
            </a:endParaRPr>
          </a:p>
          <a:p>
            <a:r>
              <a:rPr lang="pt-BR" sz="4800" dirty="0" smtClean="0"/>
              <a:t>Nossa </a:t>
            </a:r>
            <a:r>
              <a:rPr lang="pt-BR" sz="4800" dirty="0"/>
              <a:t>mãe sempre será</a:t>
            </a:r>
          </a:p>
          <a:p>
            <a:r>
              <a:rPr lang="pt-BR" sz="4800" dirty="0" smtClean="0"/>
              <a:t>(2x)</a:t>
            </a:r>
            <a:endParaRPr lang="pt-BR" sz="4800" dirty="0"/>
          </a:p>
          <a:p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16724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 Escolhida 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</dc:title>
  <dc:creator>User</dc:creator>
  <cp:lastModifiedBy>User</cp:lastModifiedBy>
  <cp:revision>4</cp:revision>
  <dcterms:created xsi:type="dcterms:W3CDTF">2020-11-26T14:29:20Z</dcterms:created>
  <dcterms:modified xsi:type="dcterms:W3CDTF">2020-12-02T13:18:25Z</dcterms:modified>
</cp:coreProperties>
</file>