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  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err="1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>
                <a:solidFill>
                  <a:srgbClr val="211774"/>
                </a:solidFill>
              </a:rPr>
              <a:t>C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E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  E7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  D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A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E7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err="1">
                <a:solidFill>
                  <a:srgbClr val="211774"/>
                </a:solidFill>
              </a:rPr>
              <a:t>F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>
                <a:solidFill>
                  <a:srgbClr val="211774"/>
                </a:solidFill>
              </a:rPr>
              <a:t>C</a:t>
            </a:r>
            <a:r>
              <a:rPr lang="pt-BR" sz="4800" b="1" dirty="0" err="1" smtClean="0">
                <a:solidFill>
                  <a:srgbClr val="211774"/>
                </a:solidFill>
              </a:rPr>
              <a:t>#m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smtClean="0">
                <a:solidFill>
                  <a:srgbClr val="211774"/>
                </a:solidFill>
              </a:rPr>
              <a:t>D                        </a:t>
            </a:r>
            <a:r>
              <a:rPr lang="pt-BR" sz="4800" b="1" dirty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>
                <a:solidFill>
                  <a:srgbClr val="211774"/>
                </a:solidFill>
              </a:rPr>
              <a:t>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E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   E7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  D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smtClean="0">
                <a:solidFill>
                  <a:srgbClr val="211774"/>
                </a:solidFill>
              </a:rPr>
              <a:t>D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A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>
                <a:solidFill>
                  <a:srgbClr val="211774"/>
                </a:solidFill>
              </a:rPr>
              <a:t>D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E</a:t>
            </a:r>
            <a:r>
              <a:rPr lang="pt-BR" sz="4800" b="1" dirty="0">
                <a:solidFill>
                  <a:srgbClr val="211774"/>
                </a:solidFill>
              </a:rPr>
              <a:t>  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A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E7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368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2020-12-02T13:32:56Z</dcterms:modified>
</cp:coreProperties>
</file>